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79" r:id="rId2"/>
    <p:sldId id="329" r:id="rId3"/>
    <p:sldId id="327" r:id="rId4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274" autoAdjust="0"/>
  </p:normalViewPr>
  <p:slideViewPr>
    <p:cSldViewPr>
      <p:cViewPr varScale="1">
        <p:scale>
          <a:sx n="110" d="100"/>
          <a:sy n="110" d="100"/>
        </p:scale>
        <p:origin x="164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2022-01-13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2022-01-13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>
            <a:extLst>
              <a:ext uri="{FF2B5EF4-FFF2-40B4-BE49-F238E27FC236}">
                <a16:creationId xmlns:a16="http://schemas.microsoft.com/office/drawing/2014/main" id="{0A74647F-18D6-46DA-BCCA-FC3698B69A18}"/>
              </a:ext>
            </a:extLst>
          </p:cNvPr>
          <p:cNvSpPr txBox="1">
            <a:spLocks/>
          </p:cNvSpPr>
          <p:nvPr/>
        </p:nvSpPr>
        <p:spPr>
          <a:xfrm>
            <a:off x="9235" y="116632"/>
            <a:ext cx="7488832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GTW2 Schedule for Week 1 (Jan 17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Jan 21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A2E284B-E050-4A1B-BD57-8809D5C5A3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41136"/>
            <a:ext cx="9144000" cy="117572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498BA8D3-EBF7-4AFE-A96D-BD726EA5F7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610" y="2276872"/>
            <a:ext cx="8424936" cy="659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761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F05756D2-E8DC-4FC1-B723-E908B65F7A0A}"/>
              </a:ext>
            </a:extLst>
          </p:cNvPr>
          <p:cNvSpPr txBox="1">
            <a:spLocks/>
          </p:cNvSpPr>
          <p:nvPr/>
        </p:nvSpPr>
        <p:spPr>
          <a:xfrm>
            <a:off x="9235" y="116632"/>
            <a:ext cx="7488832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GTW2 Schedule for Week 1 (Jan 17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Jan 21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C09F0A3-3071-49AA-BCBE-B025EC87B4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48062"/>
            <a:ext cx="9144000" cy="4361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04581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>
            <a:extLst>
              <a:ext uri="{FF2B5EF4-FFF2-40B4-BE49-F238E27FC236}">
                <a16:creationId xmlns:a16="http://schemas.microsoft.com/office/drawing/2014/main" id="{42BEB8C4-2288-4B84-8647-3DF193386950}"/>
              </a:ext>
            </a:extLst>
          </p:cNvPr>
          <p:cNvSpPr txBox="1">
            <a:spLocks/>
          </p:cNvSpPr>
          <p:nvPr/>
        </p:nvSpPr>
        <p:spPr>
          <a:xfrm>
            <a:off x="9235" y="116632"/>
            <a:ext cx="7488832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GTW2 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Schedule for Week 2 (Jan 24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~ Jan 25</a:t>
            </a:r>
            <a:r>
              <a:rPr lang="en-US" sz="24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E3978E4-A193-4C0D-9630-EDB5975DA0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986" y="2246746"/>
            <a:ext cx="8388424" cy="65657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0C67F248-408C-410C-AD0F-4D0EFCA3F6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53" y="2832816"/>
            <a:ext cx="9062757" cy="117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4717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2076</TotalTime>
  <Words>36</Words>
  <Application>Microsoft Office PowerPoint</Application>
  <PresentationFormat>全屏显示(4:3)</PresentationFormat>
  <Paragraphs>3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微软雅黑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142</cp:revision>
  <dcterms:created xsi:type="dcterms:W3CDTF">2013-11-22T10:39:44Z</dcterms:created>
  <dcterms:modified xsi:type="dcterms:W3CDTF">2022-01-13T07:19:28Z</dcterms:modified>
</cp:coreProperties>
</file>