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3" r:id="rId2"/>
    <p:sldId id="33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7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069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그림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9647" y="568893"/>
            <a:ext cx="1427813" cy="37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1/20/2022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(Jan 17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Jan 21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SL: 60min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PowSav</a:t>
            </a:r>
            <a:r>
              <a:rPr lang="en-US" altLang="ja-JP" sz="1400" b="1" dirty="0"/>
              <a:t>: 60min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60 min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URLLC: 40min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CovEnh</a:t>
            </a:r>
            <a:r>
              <a:rPr lang="en-US" altLang="ja-JP" sz="1400" b="1" dirty="0"/>
              <a:t>: 40min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MBS: 40min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SL:</a:t>
            </a:r>
            <a:r>
              <a:rPr lang="ja-JP" altLang="en-US" sz="1400" b="1" dirty="0"/>
              <a:t> </a:t>
            </a:r>
            <a:r>
              <a:rPr lang="en-US" altLang="ja-JP" sz="1400" b="1" dirty="0"/>
              <a:t>80min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PowSav</a:t>
            </a:r>
            <a:r>
              <a:rPr lang="en-US" altLang="ja-JP" sz="1400" b="1" dirty="0"/>
              <a:t>: 40min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60 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URLLC: 40min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CovEnh</a:t>
            </a:r>
            <a:r>
              <a:rPr lang="en-US" altLang="ja-JP" sz="1400" b="1" dirty="0"/>
              <a:t>: 40min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MBS: 40min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SL:</a:t>
            </a:r>
            <a:r>
              <a:rPr lang="ja-JP" altLang="en-US" sz="1400" b="1" dirty="0"/>
              <a:t> </a:t>
            </a:r>
            <a:r>
              <a:rPr lang="en-US" altLang="ja-JP" sz="1400" b="1" dirty="0"/>
              <a:t>80min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PowSav</a:t>
            </a:r>
            <a:r>
              <a:rPr lang="en-US" altLang="ja-JP" sz="1400" b="1"/>
              <a:t>: 40min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/>
              <a:t>Power </a:t>
            </a:r>
            <a:r>
              <a:rPr lang="en-US" altLang="ja-JP" sz="1400" b="1" dirty="0"/>
              <a:t>Saving: 60 min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60GHz: 60min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FeMIMO</a:t>
            </a:r>
            <a:r>
              <a:rPr lang="en-US" altLang="ja-JP" sz="1400" b="1" dirty="0"/>
              <a:t>: 60min</a:t>
            </a:r>
          </a:p>
          <a:p>
            <a:pPr marL="285750" indent="-285750">
              <a:spcBef>
                <a:spcPct val="0"/>
              </a:spcBef>
              <a:buClrTx/>
            </a:pPr>
            <a:endParaRPr lang="en-US" altLang="ja-JP" sz="1400" b="1" dirty="0"/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FeMIMO</a:t>
            </a:r>
            <a:r>
              <a:rPr lang="en-US" altLang="ja-JP" sz="1400" b="1" dirty="0"/>
              <a:t>: 60min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ePos</a:t>
            </a:r>
            <a:r>
              <a:rPr lang="en-US" altLang="ja-JP" sz="1400" b="1" dirty="0"/>
              <a:t>: 60min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Ralf 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Ralf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Ralf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55405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56395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2 (Jan 24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Jan 25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63" name="직사각형 62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66" name="직사각형 65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</p:spTree>
    <p:extLst>
      <p:ext uri="{BB962C8B-B14F-4D97-AF65-F5344CB8AC3E}">
        <p14:creationId xmlns:p14="http://schemas.microsoft.com/office/powerpoint/2010/main" val="2260967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60069</TotalTime>
  <Words>293</Words>
  <Application>Microsoft Office PowerPoint</Application>
  <PresentationFormat>ワイド画面</PresentationFormat>
  <Paragraphs>84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(Jan 17th ~ Jan 21st)</vt:lpstr>
      <vt:lpstr>GTW Schedule for Week 2 (Jan 24th ~ Jan 25th)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RAN1#107bis-e</cp:lastModifiedBy>
  <cp:revision>459</cp:revision>
  <dcterms:created xsi:type="dcterms:W3CDTF">2019-02-14T07:06:45Z</dcterms:created>
  <dcterms:modified xsi:type="dcterms:W3CDTF">2022-01-19T16:19:38Z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