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(Jan 17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</a:t>
            </a:r>
            <a:r>
              <a:rPr lang="en-US" altLang="ja-JP" sz="1400" b="1" dirty="0"/>
              <a:t>: 60min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URLLC: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CovEnh</a:t>
            </a:r>
            <a:r>
              <a:rPr lang="en-US" altLang="ja-JP" sz="1400" b="1" dirty="0"/>
              <a:t>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>
                <a:highlight>
                  <a:srgbClr val="FFFF00"/>
                </a:highlight>
              </a:rPr>
              <a:t>Shinya:</a:t>
            </a:r>
            <a:r>
              <a:rPr lang="ja-JP" altLang="en-US" sz="1400" b="1" dirty="0">
                <a:highlight>
                  <a:srgbClr val="FFFF00"/>
                </a:highlight>
              </a:rPr>
              <a:t> </a:t>
            </a:r>
            <a:r>
              <a:rPr lang="en-US" altLang="ja-JP" sz="1400" b="1" dirty="0">
                <a:highlight>
                  <a:srgbClr val="FFFF00"/>
                </a:highlight>
              </a:rPr>
              <a:t>TBD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>
                <a:highlight>
                  <a:srgbClr val="FFFF00"/>
                </a:highlight>
              </a:rPr>
              <a:t>Shinya: TBD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>
                <a:highlight>
                  <a:srgbClr val="FFFF00"/>
                </a:highlight>
              </a:rPr>
              <a:t>Shinya: TBD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60GHz: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FeMIMO</a:t>
            </a:r>
            <a:r>
              <a:rPr lang="en-US" altLang="ja-JP" sz="1400" b="1" dirty="0"/>
              <a:t>: 60min</a:t>
            </a:r>
          </a:p>
          <a:p>
            <a:pPr marL="285750" indent="-285750">
              <a:spcBef>
                <a:spcPct val="0"/>
              </a:spcBef>
              <a:buClrTx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FeMIMO</a:t>
            </a:r>
            <a:r>
              <a:rPr lang="en-US" altLang="ja-JP" sz="1400" b="1" dirty="0"/>
              <a:t>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ePos</a:t>
            </a:r>
            <a:r>
              <a:rPr lang="en-US" altLang="ja-JP" sz="1400" b="1" dirty="0"/>
              <a:t>: 60min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 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55405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(Jan 24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59797</TotalTime>
  <Words>281</Words>
  <Application>Microsoft Office PowerPoint</Application>
  <PresentationFormat>ワイド画面</PresentationFormat>
  <Paragraphs>80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(Jan 17th ~ Jan 21st)</vt:lpstr>
      <vt:lpstr>GTW Schedule for Week 2 (Jan 24th ~ Jan 25th)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Shinya Kumagai</cp:lastModifiedBy>
  <cp:revision>456</cp:revision>
  <dcterms:created xsi:type="dcterms:W3CDTF">2019-02-14T07:06:45Z</dcterms:created>
  <dcterms:modified xsi:type="dcterms:W3CDTF">2022-01-17T06:43:31Z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