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2" r:id="rId3"/>
    <p:sldId id="335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069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647" y="568893"/>
            <a:ext cx="1427813" cy="37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(Jan 17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21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SL: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PowS</a:t>
            </a:r>
            <a:r>
              <a:rPr lang="en-US" altLang="ja-JP" sz="1200" b="1" dirty="0"/>
              <a:t>: 60min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URLLC: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CovEnh</a:t>
            </a:r>
            <a:r>
              <a:rPr lang="en-US" altLang="ja-JP" sz="1200" b="1" dirty="0"/>
              <a:t>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MBS: 40min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60GHz: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ePos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  <a:endParaRPr lang="en-US" altLang="ja-JP" sz="1600" b="1" dirty="0"/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>
                <a:solidFill>
                  <a:srgbClr val="FF0000"/>
                </a:solidFill>
              </a:rPr>
              <a:t>60GHz: 30min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200" b="1" dirty="0">
                <a:solidFill>
                  <a:srgbClr val="FF0000"/>
                </a:solidFill>
              </a:rPr>
              <a:t>: 90min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200" b="1" dirty="0">
                <a:solidFill>
                  <a:srgbClr val="FF0000"/>
                </a:solidFill>
              </a:rPr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ePos</a:t>
            </a:r>
            <a:r>
              <a:rPr lang="en-US" altLang="ja-JP" sz="1200" b="1" dirty="0">
                <a:solidFill>
                  <a:srgbClr val="FF0000"/>
                </a:solidFill>
              </a:rPr>
              <a:t>: 60min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55405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56395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(Jan 24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25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 1 (Jan 17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~ Jan 21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HARQ ACK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1)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2)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B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cs typeface="Arial" panose="020B0604020202020204" pitchFamily="34" charset="0"/>
            </a:endParaRPr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</p:spTree>
    <p:extLst>
      <p:ext uri="{BB962C8B-B14F-4D97-AF65-F5344CB8AC3E}">
        <p14:creationId xmlns:p14="http://schemas.microsoft.com/office/powerpoint/2010/main" val="73094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 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Week 2 (Jan 24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 ~ Jan 25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49948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59672</TotalTime>
  <Words>393</Words>
  <Application>Microsoft Office PowerPoint</Application>
  <PresentationFormat>Widescreen</PresentationFormat>
  <Paragraphs>146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(Jan 17th ~ Jan 21st)</vt:lpstr>
      <vt:lpstr>GTW Schedule for Week 2 (Jan 24th ~ Jan 25th)</vt:lpstr>
      <vt:lpstr>Detailed Schedule for GTW1 Week 1 (Jan 17th ~ Jan 21st)</vt:lpstr>
      <vt:lpstr>Detailed Schedule for GTW1 Week 2 (Jan 24th ~ Jan 25th)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453</cp:revision>
  <dcterms:created xsi:type="dcterms:W3CDTF">2019-02-14T07:06:45Z</dcterms:created>
  <dcterms:modified xsi:type="dcterms:W3CDTF">2022-01-18T16:21:47Z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