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2" r:id="rId3"/>
    <p:sldId id="335" r:id="rId4"/>
    <p:sldId id="33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1/17/2022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(Jan 17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Jan 21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/>
              <a:t>SL: 60min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PowS</a:t>
            </a:r>
            <a:r>
              <a:rPr lang="en-US" altLang="ja-JP" sz="1200" b="1" dirty="0"/>
              <a:t>: 60min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/>
              <a:t>URLLC: 40min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CovEnh</a:t>
            </a:r>
            <a:r>
              <a:rPr lang="en-US" altLang="ja-JP" sz="1200" b="1" dirty="0"/>
              <a:t>: 40min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/>
              <a:t>MBS: 40min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features1: 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/>
              <a:t>60GHz: 60min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FeMIMO</a:t>
            </a:r>
            <a:r>
              <a:rPr lang="en-US" altLang="ja-JP" sz="1200" b="1" dirty="0"/>
              <a:t>: 60min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FeMIMO</a:t>
            </a:r>
            <a:r>
              <a:rPr lang="en-US" altLang="ja-JP" sz="1200" b="1" dirty="0"/>
              <a:t>: 60min</a:t>
            </a:r>
          </a:p>
          <a:p>
            <a:pPr marL="180975" indent="-95250">
              <a:spcBef>
                <a:spcPct val="0"/>
              </a:spcBef>
              <a:buClrTx/>
            </a:pPr>
            <a:r>
              <a:rPr lang="en-US" altLang="ja-JP" sz="1200" b="1" dirty="0" err="1"/>
              <a:t>ePos</a:t>
            </a:r>
            <a:r>
              <a:rPr lang="en-US" altLang="ja-JP" sz="1200" b="1" dirty="0"/>
              <a:t>: 60min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UE features2: 120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55405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(Jan 24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Jan 25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Detailed Schedule for 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GTW1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Week 1 (Jan 17</a:t>
            </a:r>
            <a:r>
              <a:rPr lang="en-US" baseline="30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~ Jan 21</a:t>
            </a:r>
            <a:r>
              <a:rPr lang="en-US" baseline="30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ACK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 (30 min)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(Scheme 1)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 (30 min)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(Scheme 2)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B 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>
                <a:cs typeface="Arial" panose="020B0604020202020204" pitchFamily="34" charset="0"/>
              </a:rPr>
              <a:t>IIoT</a:t>
            </a:r>
            <a:r>
              <a:rPr lang="en-US" altLang="ja-JP" sz="1400" b="1" dirty="0">
                <a:cs typeface="Arial" panose="020B0604020202020204" pitchFamily="34" charset="0"/>
              </a:rPr>
              <a:t>/</a:t>
            </a:r>
            <a:r>
              <a:rPr lang="en-US" altLang="ja-JP" sz="1400" b="1" dirty="0" err="1"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ACK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 (30 min)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(Scheme 1)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>
              <a:cs typeface="Arial" panose="020B0604020202020204" pitchFamily="34" charset="0"/>
            </a:endParaRPr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 (30 min)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(Scheme 2)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B 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</p:spTree>
    <p:extLst>
      <p:ext uri="{BB962C8B-B14F-4D97-AF65-F5344CB8AC3E}">
        <p14:creationId xmlns:p14="http://schemas.microsoft.com/office/powerpoint/2010/main" val="730947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GTW1 </a:t>
            </a:r>
            <a:r>
              <a:rPr lang="en-US" dirty="0">
                <a:solidFill>
                  <a:srgbClr val="FF0000"/>
                </a:solidFill>
                <a:cs typeface="Arial" panose="020B0604020202020204" pitchFamily="34" charset="0"/>
              </a:rPr>
              <a:t>Week 2 (Jan 24</a:t>
            </a:r>
            <a:r>
              <a:rPr lang="en-US" baseline="30000" dirty="0">
                <a:solidFill>
                  <a:srgbClr val="FF0000"/>
                </a:solidFill>
                <a:cs typeface="Arial" panose="020B0604020202020204" pitchFamily="34" charset="0"/>
              </a:rPr>
              <a:t>th</a:t>
            </a:r>
            <a:r>
              <a:rPr lang="en-US" dirty="0">
                <a:solidFill>
                  <a:srgbClr val="FF0000"/>
                </a:solidFill>
                <a:cs typeface="Arial" panose="020B0604020202020204" pitchFamily="34" charset="0"/>
              </a:rPr>
              <a:t> ~ Jan 25</a:t>
            </a:r>
            <a:r>
              <a:rPr lang="en-US" baseline="30000" dirty="0">
                <a:solidFill>
                  <a:srgbClr val="FF0000"/>
                </a:solidFill>
                <a:cs typeface="Arial" panose="020B0604020202020204" pitchFamily="34" charset="0"/>
              </a:rPr>
              <a:t>th</a:t>
            </a:r>
            <a:r>
              <a:rPr lang="en-US" dirty="0">
                <a:solidFill>
                  <a:srgbClr val="FF0000"/>
                </a:solidFill>
                <a:cs typeface="Arial" panose="020B0604020202020204" pitchFamily="34" charset="0"/>
              </a:rPr>
              <a:t>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4994804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61342</TotalTime>
  <Words>460</Words>
  <Application>Microsoft Office PowerPoint</Application>
  <PresentationFormat>Widescreen</PresentationFormat>
  <Paragraphs>143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(Jan 17th ~ Jan 21st)</vt:lpstr>
      <vt:lpstr>GTW Schedule for Week 2 (Jan 24th ~ Jan 25th)</vt:lpstr>
      <vt:lpstr>Detailed Schedule for GTW1 Week 1 (Jan 17th ~ Jan 21st)</vt:lpstr>
      <vt:lpstr>Detailed Schedule for GTW1 Week 2 (Jan 24th ~ Jan 25th)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Kim Younsun</cp:lastModifiedBy>
  <cp:revision>452</cp:revision>
  <dcterms:created xsi:type="dcterms:W3CDTF">2019-02-14T07:06:45Z</dcterms:created>
  <dcterms:modified xsi:type="dcterms:W3CDTF">2022-01-18T16:26:35Z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