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8" r:id="rId2"/>
    <p:sldId id="331" r:id="rId3"/>
    <p:sldId id="329" r:id="rId4"/>
    <p:sldId id="33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10/15/2021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(Oct 11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Oct 15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90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NR-MIMO: 110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90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NR-MIMO: 110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60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80 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80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80 min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80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50 min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130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50 min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40 min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130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50 min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40 min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50 min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</p:spTree>
    <p:extLst>
      <p:ext uri="{BB962C8B-B14F-4D97-AF65-F5344CB8AC3E}">
        <p14:creationId xmlns:p14="http://schemas.microsoft.com/office/powerpoint/2010/main" val="3620354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(Oct 18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Oct 19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55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45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NR-MIMO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80 </a:t>
            </a:r>
            <a:r>
              <a:rPr lang="en-US" altLang="ja-JP" sz="1400" b="1" dirty="0"/>
              <a:t>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55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45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80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DSS</a:t>
            </a:r>
            <a:r>
              <a:rPr lang="en-US" altLang="ja-JP" sz="1400" b="1" dirty="0"/>
              <a:t>: 50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80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Coverage 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80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Power </a:t>
            </a:r>
            <a:r>
              <a:rPr lang="en-US" altLang="ja-JP" sz="1400" b="1" dirty="0"/>
              <a:t>Saving: </a:t>
            </a:r>
            <a:r>
              <a:rPr lang="en-US" altLang="ja-JP" sz="1400" b="1" dirty="0" smtClean="0"/>
              <a:t>50 min</a:t>
            </a:r>
            <a:endParaRPr lang="en-US" altLang="ja-JP" sz="1400" b="1" dirty="0"/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60GHz: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ePositioning</a:t>
            </a:r>
            <a:r>
              <a:rPr lang="en-US" altLang="ja-JP" sz="1400" b="1" dirty="0" smtClean="0"/>
              <a:t> 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MBS: 55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NTN: 30 min</a:t>
            </a:r>
            <a:endParaRPr lang="en-US" altLang="ja-JP" sz="1400" b="1" dirty="0"/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</a:t>
            </a:r>
            <a:r>
              <a:rPr lang="en-US" altLang="ja-JP" sz="1400" b="1" dirty="0" smtClean="0"/>
              <a:t>60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ePositioning</a:t>
            </a:r>
            <a:r>
              <a:rPr lang="en-US" altLang="ja-JP" sz="1400" b="1" dirty="0" smtClean="0"/>
              <a:t> </a:t>
            </a:r>
            <a:r>
              <a:rPr lang="en-US" altLang="ja-JP" sz="14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 </a:t>
            </a:r>
            <a:r>
              <a:rPr lang="en-US" altLang="ja-JP" sz="1400" b="1" dirty="0"/>
              <a:t>NTN: 25 </a:t>
            </a:r>
            <a:r>
              <a:rPr lang="en-US" altLang="ja-JP" sz="1400" b="1" dirty="0" smtClean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50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20:00 ~ 23:00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20:00 ~ 23:00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2546" y="3025701"/>
            <a:ext cx="1990476" cy="260602"/>
          </a:xfrm>
          <a:prstGeom prst="roundRect">
            <a:avLst>
              <a:gd name="adj" fmla="val 0"/>
            </a:avLst>
          </a:pr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100" b="1" dirty="0" smtClean="0"/>
              <a:t>Joint session: 23:00~23:15</a:t>
            </a:r>
            <a:endParaRPr lang="en-US" altLang="ja-JP" sz="1100" b="1" dirty="0"/>
          </a:p>
        </p:txBody>
      </p:sp>
    </p:spTree>
    <p:extLst>
      <p:ext uri="{BB962C8B-B14F-4D97-AF65-F5344CB8AC3E}">
        <p14:creationId xmlns:p14="http://schemas.microsoft.com/office/powerpoint/2010/main" val="32499080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Schedule for </a:t>
            </a:r>
            <a:r>
              <a:rPr lang="en-US" dirty="0">
                <a:solidFill>
                  <a:srgbClr val="FF0000"/>
                </a:solidFill>
              </a:rPr>
              <a:t>GTW1 Week1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4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HARQ </a:t>
            </a:r>
            <a:r>
              <a:rPr lang="en-US" altLang="ja-JP" sz="1200" dirty="0" err="1"/>
              <a:t>enh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Intra-UE mux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Resource multiplexing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SRS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CSI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HST</a:t>
            </a:r>
          </a:p>
        </p:txBody>
      </p:sp>
      <p:sp>
        <p:nvSpPr>
          <p:cNvPr id="1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Beam management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</a:t>
            </a:r>
            <a:r>
              <a:rPr lang="en-US" altLang="ja-JP" sz="1200" dirty="0" err="1"/>
              <a:t>mTRP</a:t>
            </a:r>
            <a:r>
              <a:rPr lang="en-US" altLang="ja-JP" sz="1200" dirty="0"/>
              <a:t> DL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</a:t>
            </a:r>
            <a:r>
              <a:rPr lang="en-US" altLang="ja-JP" sz="1200" dirty="0" err="1"/>
              <a:t>mTRP</a:t>
            </a:r>
            <a:r>
              <a:rPr lang="en-US" altLang="ja-JP" sz="1200" dirty="0"/>
              <a:t> UL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(main topic) Inter-UE</a:t>
            </a:r>
            <a:br>
              <a:rPr lang="en-US" altLang="ja-JP" sz="1200" dirty="0"/>
            </a:br>
            <a:r>
              <a:rPr lang="en-US" altLang="ja-JP" sz="1200" dirty="0"/>
              <a:t>  coordination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Power saving </a:t>
            </a:r>
          </a:p>
        </p:txBody>
      </p:sp>
      <p:sp>
        <p:nvSpPr>
          <p:cNvPr id="1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Unlicensed band support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PDC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Other enhancements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Inter-cell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BM for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CSI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(main topic) Power saving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Inter-UE coordination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</a:t>
            </a:r>
            <a:r>
              <a:rPr lang="en-US" altLang="ja-JP" sz="1200" dirty="0" err="1"/>
              <a:t>mTRP</a:t>
            </a:r>
            <a:r>
              <a:rPr lang="en-US" altLang="ja-JP" sz="1200" dirty="0"/>
              <a:t> DL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HST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SRS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Beam management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2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CSI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HARQ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enh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</p:spTree>
    <p:extLst>
      <p:ext uri="{BB962C8B-B14F-4D97-AF65-F5344CB8AC3E}">
        <p14:creationId xmlns:p14="http://schemas.microsoft.com/office/powerpoint/2010/main" val="1161295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Schedule for </a:t>
            </a:r>
            <a:r>
              <a:rPr lang="en-US" dirty="0">
                <a:solidFill>
                  <a:srgbClr val="FF0000"/>
                </a:solidFill>
              </a:rPr>
              <a:t>GTW1 Week2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4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Comebacks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Comebacks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HST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</a:t>
            </a:r>
            <a:r>
              <a:rPr lang="en-US" altLang="ja-JP" sz="1200" dirty="0" smtClean="0"/>
              <a:t>SRS</a:t>
            </a:r>
            <a:endParaRPr lang="en-US" altLang="ja-JP" sz="1200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…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eURLLC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Comebacks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Beam management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lang="en-US" altLang="ja-JP" sz="1200" dirty="0" smtClean="0"/>
              <a:t>BM </a:t>
            </a:r>
            <a:r>
              <a:rPr lang="en-US" altLang="ja-JP" sz="1200" dirty="0"/>
              <a:t>for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2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20:00 ~ 23:00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20:00 ~ 23:00</a:t>
            </a:r>
          </a:p>
        </p:txBody>
      </p:sp>
    </p:spTree>
    <p:extLst>
      <p:ext uri="{BB962C8B-B14F-4D97-AF65-F5344CB8AC3E}">
        <p14:creationId xmlns:p14="http://schemas.microsoft.com/office/powerpoint/2010/main" val="13590836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51354</TotalTime>
  <Words>523</Words>
  <Application>Microsoft Office PowerPoint</Application>
  <PresentationFormat>와이드스크린</PresentationFormat>
  <Paragraphs>188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5" baseType="lpstr">
      <vt:lpstr>ＭＳ Ｐゴシック</vt:lpstr>
      <vt:lpstr>ＭＳ Ｐゴシック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(Oct 11th ~ Oct 15th)</vt:lpstr>
      <vt:lpstr>GTW Schedule for Week 2 (Oct 18th ~ Oct 19th)</vt:lpstr>
      <vt:lpstr>Detailed Schedule for GTW1 Week1</vt:lpstr>
      <vt:lpstr>Detailed Schedule for GTW1 Week2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386</cp:revision>
  <dcterms:created xsi:type="dcterms:W3CDTF">2019-02-14T07:06:45Z</dcterms:created>
  <dcterms:modified xsi:type="dcterms:W3CDTF">2021-10-15T06:29:24Z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