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7" r:id="rId2"/>
    <p:sldId id="279" r:id="rId3"/>
    <p:sldId id="270" r:id="rId4"/>
    <p:sldId id="269" r:id="rId5"/>
    <p:sldId id="273" r:id="rId6"/>
    <p:sldId id="274" r:id="rId7"/>
    <p:sldId id="275" r:id="rId8"/>
    <p:sldId id="276" r:id="rId9"/>
    <p:sldId id="278" r:id="rId10"/>
  </p:sldIdLst>
  <p:sldSz cx="9144000" cy="6858000" type="screen4x3"/>
  <p:notesSz cx="6807200" cy="99393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4B5773-28C8-4D2B-8D75-033AD44CA04C}" v="2" dt="2020-01-06T10:01:49.6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74" autoAdjust="0"/>
  </p:normalViewPr>
  <p:slideViewPr>
    <p:cSldViewPr>
      <p:cViewPr varScale="1">
        <p:scale>
          <a:sx n="110" d="100"/>
          <a:sy n="110" d="100"/>
        </p:scale>
        <p:origin x="16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46" y="-7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3C879-19C5-415C-80C3-68DD1B28E7CD}" type="datetimeFigureOut">
              <a:rPr lang="zh-CN" altLang="en-US" smtClean="0"/>
              <a:pPr/>
              <a:t>2021-08-11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0B210-C5DA-4FAD-94F1-AF12B25671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21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544D2-1DAF-4E83-B4AD-A714AD8C10A4}" type="datetimeFigureOut">
              <a:rPr lang="zh-CN" altLang="en-US" smtClean="0"/>
              <a:pPr/>
              <a:t>2021-08-11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FC909-066C-4B05-9C35-BAA4741A9E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630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64" y="0"/>
            <a:ext cx="914047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ppt模板-0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8748464" y="6608385"/>
            <a:ext cx="395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4173ED6-4A69-4FA8-8A09-51FC87ACF5D8}" type="slidenum">
              <a:rPr lang="zh-CN" altLang="en-US" sz="1200" b="1" smtClean="0">
                <a:solidFill>
                  <a:schemeClr val="accent3"/>
                </a:solidFill>
                <a:latin typeface="微软雅黑" pitchFamily="34" charset="-122"/>
                <a:ea typeface="微软雅黑" pitchFamily="34" charset="-122"/>
              </a:rPr>
              <a:pPr algn="r"/>
              <a:t>‹#›</a:t>
            </a:fld>
            <a:endParaRPr lang="zh-CN" altLang="en-US" sz="1200" b="1" dirty="0">
              <a:solidFill>
                <a:schemeClr val="accent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57200" y="963058"/>
            <a:ext cx="8229600" cy="468052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>
                <a:latin typeface="微软雅黑" pitchFamily="34" charset="-122"/>
                <a:ea typeface="微软雅黑" pitchFamily="34" charset="-122"/>
              </a:defRPr>
            </a:lvl1pPr>
            <a:lvl2pPr>
              <a:lnSpc>
                <a:spcPct val="150000"/>
              </a:lnSpc>
              <a:defRPr sz="2000">
                <a:latin typeface="微软雅黑" pitchFamily="34" charset="-122"/>
                <a:ea typeface="微软雅黑" pitchFamily="34" charset="-122"/>
              </a:defRPr>
            </a:lvl2pPr>
            <a:lvl3pPr>
              <a:lnSpc>
                <a:spcPct val="150000"/>
              </a:lnSpc>
              <a:defRPr sz="1700"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ppt模板-03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9747A789-41BD-48DC-9AEC-D11F25A55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204864"/>
            <a:ext cx="8784976" cy="1368152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2800" dirty="0"/>
              <a:t>GTW2 Schedule for Week One</a:t>
            </a:r>
          </a:p>
          <a:p>
            <a:pPr marL="0" indent="0" algn="ctr">
              <a:buNone/>
            </a:pPr>
            <a:r>
              <a:rPr lang="zh-CN" altLang="en-US" sz="2800" dirty="0"/>
              <a:t>（</a:t>
            </a:r>
            <a:r>
              <a:rPr lang="en-US" altLang="zh-CN" sz="2800" dirty="0"/>
              <a:t>Aug 16</a:t>
            </a:r>
            <a:r>
              <a:rPr lang="en-US" altLang="zh-CN" sz="2800" baseline="30000" dirty="0"/>
              <a:t>th</a:t>
            </a:r>
            <a:r>
              <a:rPr lang="en-US" altLang="zh-CN" sz="2800" dirty="0"/>
              <a:t> – Aug 20</a:t>
            </a:r>
            <a:r>
              <a:rPr lang="en-US" altLang="zh-CN" sz="2800" baseline="30000" dirty="0"/>
              <a:t>th</a:t>
            </a:r>
            <a:r>
              <a:rPr lang="zh-CN" altLang="en-US" sz="28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119360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图片 34">
            <a:extLst>
              <a:ext uri="{FF2B5EF4-FFF2-40B4-BE49-F238E27FC236}">
                <a16:creationId xmlns:a16="http://schemas.microsoft.com/office/drawing/2014/main" id="{39EE0CFF-1CF4-4572-80DC-737AEB343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40181"/>
            <a:ext cx="9144000" cy="1177637"/>
          </a:xfrm>
          <a:prstGeom prst="rect">
            <a:avLst/>
          </a:prstGeom>
        </p:spPr>
      </p:pic>
      <p:pic>
        <p:nvPicPr>
          <p:cNvPr id="46" name="图片 45">
            <a:extLst>
              <a:ext uri="{FF2B5EF4-FFF2-40B4-BE49-F238E27FC236}">
                <a16:creationId xmlns:a16="http://schemas.microsoft.com/office/drawing/2014/main" id="{6C83E3E2-3CD2-4D3F-A6B8-CC8D739DE4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88" y="2276872"/>
            <a:ext cx="8513724" cy="64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76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>
            <a:extLst>
              <a:ext uri="{FF2B5EF4-FFF2-40B4-BE49-F238E27FC236}">
                <a16:creationId xmlns:a16="http://schemas.microsoft.com/office/drawing/2014/main" id="{524E366A-E772-47DB-B22B-7FA1C7B59892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8.6 Redcap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内容占位符 1">
            <a:extLst>
              <a:ext uri="{FF2B5EF4-FFF2-40B4-BE49-F238E27FC236}">
                <a16:creationId xmlns:a16="http://schemas.microsoft.com/office/drawing/2014/main" id="{D0D180E6-B514-453D-902D-BE6B0DD86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63058"/>
            <a:ext cx="8496944" cy="5130238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Monday 80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Reduced Max BW --&gt; RAN2-led features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Wednesday 90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dirty="0"/>
              <a:t>RAN2-led features</a:t>
            </a:r>
            <a:r>
              <a:rPr lang="en-US" altLang="zh-CN" sz="2000" dirty="0"/>
              <a:t> </a:t>
            </a:r>
            <a:r>
              <a:rPr lang="en-US" altLang="zh-CN" dirty="0"/>
              <a:t>--&gt;</a:t>
            </a:r>
            <a:r>
              <a:rPr lang="en-US" altLang="zh-CN" sz="2000" dirty="0"/>
              <a:t> Reduced Max BW</a:t>
            </a:r>
          </a:p>
          <a:p>
            <a:pPr marL="357188" indent="-357188"/>
            <a:r>
              <a:rPr lang="en-US" altLang="zh-CN" sz="2000" dirty="0"/>
              <a:t>Friday 60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sz="2000" dirty="0"/>
              <a:t>Comebacks on</a:t>
            </a:r>
          </a:p>
          <a:p>
            <a:pPr marL="1115976" lvl="2" indent="-357188"/>
            <a:r>
              <a:rPr lang="en-US" altLang="zh-CN" dirty="0"/>
              <a:t>RAN2-led</a:t>
            </a:r>
          </a:p>
          <a:p>
            <a:pPr marL="1115976" lvl="2" indent="-357188"/>
            <a:r>
              <a:rPr lang="en-US" altLang="zh-CN" dirty="0"/>
              <a:t>Reduced Rx</a:t>
            </a:r>
          </a:p>
          <a:p>
            <a:pPr marL="1115976" lvl="2" indent="-357188"/>
            <a:r>
              <a:rPr lang="en-US" altLang="zh-CN" dirty="0"/>
              <a:t>Reduced Max BW</a:t>
            </a:r>
          </a:p>
          <a:p>
            <a:pPr marL="1115976" lvl="2" indent="-357188"/>
            <a:r>
              <a:rPr lang="en-US" altLang="zh-CN" dirty="0"/>
              <a:t>Duplex operation</a:t>
            </a:r>
          </a:p>
          <a:p>
            <a:pPr marL="1115976" lvl="2" indent="-357188"/>
            <a:endParaRPr lang="en-US" altLang="zh-CN" dirty="0"/>
          </a:p>
          <a:p>
            <a:pPr marL="715926" lvl="1" indent="-357188"/>
            <a:endParaRPr lang="en-US" altLang="zh-CN" sz="20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246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A248735-0C19-40B7-A1EA-7C6FF8570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en-US" altLang="zh-CN" sz="2000" dirty="0"/>
              <a:t>Monday 40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Paging</a:t>
            </a:r>
            <a:r>
              <a:rPr lang="zh-CN" altLang="en-US" dirty="0"/>
              <a:t> </a:t>
            </a:r>
            <a:r>
              <a:rPr lang="en-US" altLang="zh-CN" dirty="0"/>
              <a:t>, DCI-based </a:t>
            </a:r>
            <a:r>
              <a:rPr lang="en-US" altLang="zh-CN" dirty="0" err="1"/>
              <a:t>PowerS</a:t>
            </a:r>
            <a:r>
              <a:rPr lang="en-US" altLang="zh-CN" dirty="0"/>
              <a:t> adaptation 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Wednesday 40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dirty="0"/>
              <a:t>DCI-based </a:t>
            </a:r>
            <a:r>
              <a:rPr lang="en-US" altLang="zh-CN" dirty="0" err="1"/>
              <a:t>PowerS</a:t>
            </a:r>
            <a:r>
              <a:rPr lang="en-US" altLang="zh-CN" dirty="0"/>
              <a:t> adaptation , Paging, TRS/CSI-RS</a:t>
            </a:r>
            <a:endParaRPr lang="en-US" altLang="zh-CN" sz="2000" dirty="0"/>
          </a:p>
          <a:p>
            <a:pPr marL="357188" indent="-357188"/>
            <a:r>
              <a:rPr lang="en-US" altLang="zh-CN" sz="2000" dirty="0"/>
              <a:t>Friday 40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dirty="0"/>
              <a:t>Paging, DCI-based </a:t>
            </a:r>
            <a:r>
              <a:rPr lang="en-US" altLang="zh-CN" dirty="0" err="1"/>
              <a:t>PowerS</a:t>
            </a:r>
            <a:r>
              <a:rPr lang="en-US" altLang="zh-CN" dirty="0"/>
              <a:t> </a:t>
            </a:r>
            <a:r>
              <a:rPr lang="en-US" altLang="zh-CN" dirty="0" err="1"/>
              <a:t>adapation</a:t>
            </a:r>
            <a:r>
              <a:rPr lang="en-US" altLang="zh-CN" dirty="0"/>
              <a:t>, TRS/CSI-RS</a:t>
            </a:r>
            <a:endParaRPr lang="en-US" altLang="zh-CN" sz="2000" dirty="0"/>
          </a:p>
          <a:p>
            <a:pPr marL="715926" lvl="1" indent="-357188"/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8.7 Power saving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50043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992888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8.8 </a:t>
            </a:r>
            <a:r>
              <a:rPr lang="en-US" altLang="zh-CN" sz="2800" dirty="0" err="1">
                <a:solidFill>
                  <a:schemeClr val="tx1"/>
                </a:solidFill>
              </a:rPr>
              <a:t>CovEnh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CE2FF6D8-7D79-4ABB-9AEB-E7F6CC316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3058"/>
            <a:ext cx="8229600" cy="468052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Tuesday 70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dirty="0"/>
              <a:t>Ordering of topics : PUSCH Repetition Type A --&gt;</a:t>
            </a:r>
            <a:r>
              <a:rPr lang="en-US" altLang="zh-CN" sz="2000" dirty="0"/>
              <a:t> </a:t>
            </a:r>
            <a:r>
              <a:rPr lang="en-US" altLang="zh-CN" dirty="0"/>
              <a:t>Repetition for Msg3 (Targeting 8.8.1.1, 8.8.1.2, 8.8.1.3) 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Thursday 70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Repetition for Msg3 </a:t>
            </a:r>
            <a:r>
              <a:rPr lang="en-US" altLang="zh-CN" dirty="0"/>
              <a:t>--&gt;</a:t>
            </a:r>
            <a:r>
              <a:rPr lang="en-US" altLang="zh-CN" sz="2000" dirty="0"/>
              <a:t> </a:t>
            </a:r>
            <a:r>
              <a:rPr lang="en-US" altLang="zh-CN" dirty="0"/>
              <a:t>PUSCH Repetition Type A (Targeting 8.8.3, 8.8.2) </a:t>
            </a:r>
            <a:endParaRPr lang="en-US" altLang="zh-CN" sz="2000" dirty="0"/>
          </a:p>
          <a:p>
            <a:pPr marL="357188" indent="-357188"/>
            <a:r>
              <a:rPr lang="en-US" altLang="zh-CN" sz="2000" dirty="0"/>
              <a:t>Friday 80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  <a:endParaRPr lang="en-US" altLang="zh-CN" sz="2000" dirty="0"/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Comebacks on </a:t>
            </a:r>
          </a:p>
          <a:p>
            <a:pPr marL="1115976" lvl="2" indent="-357188"/>
            <a:r>
              <a:rPr lang="en-US" altLang="zh-CN" dirty="0"/>
              <a:t>PUSCH Repetition Type A </a:t>
            </a:r>
            <a:r>
              <a:rPr lang="en-US" altLang="zh-CN" sz="1600" dirty="0"/>
              <a:t>--&gt;</a:t>
            </a:r>
            <a:r>
              <a:rPr lang="en-US" altLang="zh-CN" sz="1500" dirty="0"/>
              <a:t> </a:t>
            </a:r>
            <a:r>
              <a:rPr lang="en-US" altLang="zh-CN" dirty="0"/>
              <a:t>Repetition for Msg3</a:t>
            </a:r>
          </a:p>
          <a:p>
            <a:pPr marL="715926" lvl="1" indent="-357188"/>
            <a:endParaRPr lang="en-US" altLang="zh-CN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0999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A248735-0C19-40B7-A1EA-7C6FF8570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en-US" altLang="zh-CN" sz="2000" dirty="0"/>
              <a:t>Monday 60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16QAM --&gt; 14 HARQ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Wednesday 50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 </a:t>
            </a:r>
            <a:endParaRPr lang="en-US" altLang="zh-CN" sz="2000" dirty="0"/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sz="2000" dirty="0"/>
              <a:t>14 HARQ </a:t>
            </a:r>
            <a:r>
              <a:rPr lang="en-US" altLang="zh-CN" dirty="0"/>
              <a:t>--&gt;</a:t>
            </a:r>
            <a:r>
              <a:rPr lang="en-US" altLang="zh-CN" sz="2000" dirty="0"/>
              <a:t> Comebacks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8.9 NB-IoT/</a:t>
            </a:r>
            <a:r>
              <a:rPr lang="en-US" altLang="zh-CN" sz="2800" dirty="0" err="1">
                <a:solidFill>
                  <a:schemeClr val="tx1"/>
                </a:solidFill>
              </a:rPr>
              <a:t>eMTC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80171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8.13 DSS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69125A32-D451-43D9-A12C-0D6E482C5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3058"/>
            <a:ext cx="8229600" cy="468052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Tuesday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CCS --&gt;</a:t>
            </a:r>
            <a:r>
              <a:rPr lang="en-US" altLang="zh-CN" sz="2000" dirty="0"/>
              <a:t> </a:t>
            </a:r>
            <a:r>
              <a:rPr lang="en-US" altLang="zh-CN" dirty="0"/>
              <a:t>Efficient activation/deactivation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Thursday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  <a:endParaRPr lang="en-US" altLang="zh-CN" sz="2000" dirty="0"/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dirty="0"/>
              <a:t>Efficient activation/deactivation --&gt; CCS</a:t>
            </a:r>
            <a:endParaRPr lang="en-US" altLang="zh-CN" sz="2000" dirty="0"/>
          </a:p>
          <a:p>
            <a:pPr marL="715926" lvl="1" indent="-357188"/>
            <a:endParaRPr lang="en-US" altLang="zh-CN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06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8.14 XR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4AC6C310-1548-4D53-8202-E90D6008DCCA}"/>
              </a:ext>
            </a:extLst>
          </p:cNvPr>
          <p:cNvSpPr txBox="1">
            <a:spLocks/>
          </p:cNvSpPr>
          <p:nvPr/>
        </p:nvSpPr>
        <p:spPr>
          <a:xfrm>
            <a:off x="390364" y="980728"/>
            <a:ext cx="8363272" cy="46805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/>
            <a:r>
              <a:rPr lang="en-US" altLang="zh-CN" sz="2000" dirty="0"/>
              <a:t>Tuesday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Traffic model --&gt; Evaluation results </a:t>
            </a:r>
          </a:p>
          <a:p>
            <a:pPr marL="315876" indent="-357188"/>
            <a:r>
              <a:rPr lang="en-US" altLang="zh-CN" sz="2000" dirty="0"/>
              <a:t>Thursday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dirty="0"/>
              <a:t>Ordering of topics </a:t>
            </a:r>
            <a:r>
              <a:rPr lang="en-US" altLang="ko-KR" dirty="0"/>
              <a:t>: </a:t>
            </a:r>
            <a:r>
              <a:rPr lang="en-US" altLang="zh-CN" dirty="0"/>
              <a:t>Evaluation results --&gt; Evaluation methodology</a:t>
            </a:r>
          </a:p>
        </p:txBody>
      </p:sp>
    </p:spTree>
    <p:extLst>
      <p:ext uri="{BB962C8B-B14F-4D97-AF65-F5344CB8AC3E}">
        <p14:creationId xmlns:p14="http://schemas.microsoft.com/office/powerpoint/2010/main" val="3129222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9747A789-41BD-48DC-9AEC-D11F25A55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204864"/>
            <a:ext cx="8784976" cy="1368152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2800" dirty="0"/>
              <a:t>GTW2 Schedule for Week Two</a:t>
            </a:r>
          </a:p>
          <a:p>
            <a:pPr marL="0" indent="0" algn="ctr">
              <a:buNone/>
            </a:pPr>
            <a:r>
              <a:rPr lang="zh-CN" altLang="en-US" sz="2800" dirty="0"/>
              <a:t>（</a:t>
            </a:r>
            <a:r>
              <a:rPr lang="en-US" altLang="zh-CN" sz="2800" dirty="0"/>
              <a:t>Aug 23</a:t>
            </a:r>
            <a:r>
              <a:rPr lang="en-US" altLang="zh-CN" sz="2800" baseline="30000" dirty="0"/>
              <a:t>rd</a:t>
            </a:r>
            <a:r>
              <a:rPr lang="en-US" altLang="zh-CN" sz="2800" dirty="0"/>
              <a:t> – Aug 27</a:t>
            </a:r>
            <a:r>
              <a:rPr lang="en-US" altLang="zh-CN" sz="2800" baseline="30000" dirty="0"/>
              <a:t>th</a:t>
            </a:r>
            <a:r>
              <a:rPr lang="zh-CN" altLang="en-US" sz="28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30165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382</Words>
  <Application>Microsoft Office PowerPoint</Application>
  <PresentationFormat>全屏显示(4:3)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cmcc</dc:creator>
  <cp:lastModifiedBy>cmcc</cp:lastModifiedBy>
  <cp:revision>108</cp:revision>
  <dcterms:created xsi:type="dcterms:W3CDTF">2013-11-22T10:39:44Z</dcterms:created>
  <dcterms:modified xsi:type="dcterms:W3CDTF">2021-08-11T06:24:22Z</dcterms:modified>
</cp:coreProperties>
</file>