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100 min</a:t>
            </a:r>
          </a:p>
          <a:p>
            <a:pPr marL="715926" lvl="1" indent="-357188"/>
            <a:r>
              <a:rPr lang="en-US" sz="2000" dirty="0"/>
              <a:t>Ordering of topics: Beam management → Multi-TRP for UL </a:t>
            </a:r>
            <a:r>
              <a:rPr lang="en-US" altLang="ko-KR" sz="2000" dirty="0"/>
              <a:t>→ CSI</a:t>
            </a:r>
          </a:p>
          <a:p>
            <a:pPr marL="357188" indent="-357188"/>
            <a:r>
              <a:rPr lang="en-US" sz="2000" dirty="0"/>
              <a:t>Wk2 Monday (GTW2):  100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sz="2000" dirty="0" err="1"/>
              <a:t>mTRP</a:t>
            </a:r>
            <a:r>
              <a:rPr lang="en-US" sz="2000" dirty="0"/>
              <a:t> BM → HST SFN </a:t>
            </a:r>
            <a:r>
              <a:rPr lang="en-US" altLang="ko-KR" sz="2000" dirty="0"/>
              <a:t>→ </a:t>
            </a:r>
            <a:r>
              <a:rPr lang="en-US" sz="2000" dirty="0"/>
              <a:t>Beam management comeback</a:t>
            </a:r>
            <a:endParaRPr lang="en-US" altLang="ko-KR" sz="2000" dirty="0"/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Wk2 Tuesday (GTW2):  80 min</a:t>
            </a:r>
          </a:p>
          <a:p>
            <a:pPr marL="715926" lvl="1" indent="-357188"/>
            <a:r>
              <a:rPr lang="en-US" sz="2000" dirty="0"/>
              <a:t>Ordering of topics: Comeback on Multi-TRP for UL </a:t>
            </a:r>
            <a:r>
              <a:rPr lang="en-US" altLang="ko-KR" sz="2000" dirty="0"/>
              <a:t>→ CSI</a:t>
            </a:r>
            <a:r>
              <a:rPr lang="en-US" sz="2000" dirty="0"/>
              <a:t> →</a:t>
            </a:r>
            <a:r>
              <a:rPr lang="en-US" altLang="ko-KR" sz="2000" dirty="0"/>
              <a:t> </a:t>
            </a:r>
            <a:r>
              <a:rPr lang="en-US" sz="2000" dirty="0" err="1"/>
              <a:t>mTRP</a:t>
            </a:r>
            <a:r>
              <a:rPr lang="en-US" sz="2000" dirty="0"/>
              <a:t> BM → HST SFN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Wednesday (GTW2):  80 min</a:t>
            </a:r>
          </a:p>
          <a:p>
            <a:pPr marL="715926" lvl="1" indent="-357188"/>
            <a:r>
              <a:rPr lang="en-US" sz="2000" dirty="0"/>
              <a:t>Ordering of topics: HST SFN </a:t>
            </a:r>
            <a:r>
              <a:rPr lang="en-US" altLang="ko-KR" sz="2000" dirty="0"/>
              <a:t>→ Beam management → (if time allows) </a:t>
            </a:r>
            <a:r>
              <a:rPr lang="en-US" altLang="ko-KR" sz="2000" dirty="0" err="1"/>
              <a:t>mTRP</a:t>
            </a:r>
            <a:r>
              <a:rPr lang="en-US" altLang="ko-KR" sz="2000"/>
              <a:t> BM</a:t>
            </a: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60 min</a:t>
            </a:r>
          </a:p>
          <a:p>
            <a:pPr marL="715926" lvl="1" indent="-357188"/>
            <a:r>
              <a:rPr lang="en-US" sz="2000" dirty="0"/>
              <a:t>TBD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endParaRPr lang="en-US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8.9 NB-</a:t>
            </a:r>
            <a:r>
              <a:rPr lang="en-US" dirty="0" err="1"/>
              <a:t>IoT</a:t>
            </a:r>
            <a:r>
              <a:rPr lang="en-US" dirty="0"/>
              <a:t>/</a:t>
            </a:r>
            <a:r>
              <a:rPr lang="en-US" dirty="0" err="1"/>
              <a:t>eMTC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: 16QAM → 14 HARQ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</a:t>
            </a:r>
            <a:r>
              <a:rPr lang="en-US" sz="2000" dirty="0"/>
              <a:t>14 HARQ → Comebacks</a:t>
            </a:r>
          </a:p>
          <a:p>
            <a:pPr marL="357188" indent="-357188"/>
            <a:endParaRPr lang="en-US" altLang="ko-KR" sz="2000" dirty="0"/>
          </a:p>
          <a:p>
            <a:pPr marL="357188" indent="-357188"/>
            <a:r>
              <a:rPr lang="en-US" sz="2000" dirty="0"/>
              <a:t>Wk2 Wednesday (GTW2):  60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Comebacks on 16QAM </a:t>
            </a:r>
            <a:r>
              <a:rPr lang="en-US" sz="2000" dirty="0"/>
              <a:t>→ 14 HARQ</a:t>
            </a:r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: Resource multiplexing → Other enhancements for simultaneous operation</a:t>
            </a:r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</a:t>
            </a:r>
            <a:r>
              <a:rPr lang="en-US" sz="2000" dirty="0"/>
              <a:t>Comebacks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Wk2 Tuesday (GTW2):  50 min</a:t>
            </a:r>
          </a:p>
          <a:p>
            <a:pPr marL="715926" lvl="1" indent="-357188"/>
            <a:r>
              <a:rPr lang="en-US" sz="2000" dirty="0"/>
              <a:t>Ordering of topics: Start with comeback on other enhancements for simultaneous operation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35 min</a:t>
            </a:r>
          </a:p>
          <a:p>
            <a:pPr marL="715926" lvl="1" indent="-357188"/>
            <a:r>
              <a:rPr lang="en-US" sz="2000" dirty="0"/>
              <a:t>Any remaining issues on </a:t>
            </a:r>
            <a:r>
              <a:rPr lang="en-US" sz="2000" dirty="0" err="1"/>
              <a:t>eIAB</a:t>
            </a:r>
            <a:endParaRPr lang="en-US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80 min</a:t>
            </a:r>
          </a:p>
          <a:p>
            <a:pPr marL="715926" lvl="1" indent="-357188"/>
            <a:r>
              <a:rPr lang="en-US" sz="2000" dirty="0"/>
              <a:t>Ordering of topics: Cross carrier scheduling → Multi-cell PDSCH scheduling via a single DCI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Wk2 Monday (GTW2):  80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Activation/de-activation mechanism</a:t>
            </a:r>
            <a:r>
              <a:rPr lang="en-US" sz="2000" dirty="0"/>
              <a:t> </a:t>
            </a:r>
            <a:r>
              <a:rPr lang="en-US" altLang="ko-KR" sz="2000" dirty="0"/>
              <a:t>→ Comeback on c</a:t>
            </a:r>
            <a:r>
              <a:rPr lang="en-US" sz="2000" dirty="0"/>
              <a:t>ross carrier scheduling 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Wednesday (GTW2):  40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Comeback on </a:t>
            </a:r>
            <a:r>
              <a:rPr lang="en-US" sz="2000" dirty="0"/>
              <a:t>multi-cell PDSCH scheduling via a single DCI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40 min</a:t>
            </a:r>
          </a:p>
          <a:p>
            <a:pPr marL="715926" lvl="1" indent="-357188"/>
            <a:r>
              <a:rPr lang="en-US" sz="2000" dirty="0"/>
              <a:t>Any remaining issues on DSS</a:t>
            </a:r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8.14 XR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48 min</a:t>
            </a:r>
          </a:p>
          <a:p>
            <a:pPr marL="715926" lvl="1" indent="-357188"/>
            <a:r>
              <a:rPr lang="en-US" sz="2000" dirty="0"/>
              <a:t>Ordering of topics: E</a:t>
            </a:r>
            <a:r>
              <a:rPr lang="en-US" altLang="ko-KR" sz="2000" dirty="0"/>
              <a:t>valuation results </a:t>
            </a:r>
            <a:r>
              <a:rPr lang="en-US" sz="2000" dirty="0"/>
              <a:t>→ EVM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Wk1 Friday (GTW2):  48 min</a:t>
            </a:r>
          </a:p>
          <a:p>
            <a:pPr marL="715926" lvl="1" indent="-357188"/>
            <a:r>
              <a:rPr lang="en-US" sz="2000" dirty="0"/>
              <a:t>Ordering of topics: Wrap up EVM </a:t>
            </a:r>
            <a:r>
              <a:rPr lang="en-US" altLang="ko-KR" sz="2000" dirty="0"/>
              <a:t>→ t</a:t>
            </a:r>
            <a:r>
              <a:rPr lang="en-US" sz="2000" dirty="0"/>
              <a:t>raffic model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Tuesday (GTW2):  50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Continue on t</a:t>
            </a:r>
            <a:r>
              <a:rPr lang="en-US" sz="2000" dirty="0"/>
              <a:t>raffic model </a:t>
            </a:r>
            <a:r>
              <a:rPr lang="en-US" altLang="ko-KR" sz="2000" dirty="0"/>
              <a:t>→ Comeback on EVM</a:t>
            </a: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35 min</a:t>
            </a:r>
          </a:p>
          <a:p>
            <a:pPr marL="715926" lvl="1" indent="-357188"/>
            <a:r>
              <a:rPr lang="en-US" sz="2000" dirty="0"/>
              <a:t>Any remaining issues on XR</a:t>
            </a:r>
          </a:p>
          <a:p>
            <a:pPr marL="357188" indent="-357188"/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329453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28069</TotalTime>
  <Words>365</Words>
  <Application>Microsoft Office PowerPoint</Application>
  <PresentationFormat>Widescreen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8.14 XR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Kim Younsun</cp:lastModifiedBy>
  <cp:revision>229</cp:revision>
  <dcterms:created xsi:type="dcterms:W3CDTF">2019-02-14T07:06:45Z</dcterms:created>
  <dcterms:modified xsi:type="dcterms:W3CDTF">2021-05-25T23:19:15Z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