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42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 MIMO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 smtClean="0"/>
              <a:t>Wk1 Thursday (GTW2):  100 min</a:t>
            </a:r>
          </a:p>
          <a:p>
            <a:pPr marL="715926" lvl="1" indent="-357188"/>
            <a:r>
              <a:rPr lang="en-US" sz="2000" dirty="0" smtClean="0"/>
              <a:t>Ordering of topics: Beam management </a:t>
            </a:r>
            <a:r>
              <a:rPr lang="en-US" sz="2000" dirty="0"/>
              <a:t>→ Multi-TRP for </a:t>
            </a:r>
            <a:r>
              <a:rPr lang="en-US" sz="2000" dirty="0" smtClean="0"/>
              <a:t>UL </a:t>
            </a:r>
            <a:r>
              <a:rPr lang="en-US" altLang="ko-KR" sz="2000" dirty="0"/>
              <a:t>→ </a:t>
            </a:r>
            <a:r>
              <a:rPr lang="en-US" altLang="ko-KR" sz="2000" dirty="0" smtClean="0"/>
              <a:t>CSI</a:t>
            </a:r>
          </a:p>
          <a:p>
            <a:pPr marL="357188" indent="-357188"/>
            <a:r>
              <a:rPr lang="en-US" sz="2000" dirty="0" smtClean="0"/>
              <a:t>Wk2 Monday </a:t>
            </a:r>
            <a:r>
              <a:rPr lang="en-US" sz="2000" dirty="0"/>
              <a:t>(GTW2):  100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sz="2000" dirty="0" err="1" smtClean="0"/>
              <a:t>mTRP</a:t>
            </a:r>
            <a:r>
              <a:rPr lang="en-US" sz="2000" dirty="0" smtClean="0"/>
              <a:t> BM </a:t>
            </a:r>
            <a:r>
              <a:rPr lang="en-US" sz="2000" dirty="0"/>
              <a:t>→ </a:t>
            </a:r>
            <a:r>
              <a:rPr lang="en-US" sz="2000" dirty="0" smtClean="0"/>
              <a:t>HST SFN </a:t>
            </a:r>
            <a:r>
              <a:rPr lang="en-US" altLang="ko-KR" sz="2000" dirty="0"/>
              <a:t>→ </a:t>
            </a:r>
            <a:r>
              <a:rPr lang="en-US" altLang="ko-KR" sz="2000" dirty="0" smtClean="0"/>
              <a:t>start doing comebacks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 smtClean="0"/>
          </a:p>
          <a:p>
            <a:pPr marL="357188" indent="-357188"/>
            <a:r>
              <a:rPr lang="en-US" altLang="ko-KR" sz="2000" dirty="0" smtClean="0"/>
              <a:t>Additional session(s) on Wk2 TBD </a:t>
            </a:r>
            <a:endParaRPr lang="en-US" altLang="ko-KR" sz="2000" dirty="0"/>
          </a:p>
          <a:p>
            <a:pPr marL="715926" lvl="1" indent="-357188"/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8.9 NB-</a:t>
            </a:r>
            <a:r>
              <a:rPr lang="en-US" dirty="0" err="1" smtClean="0"/>
              <a:t>IoT</a:t>
            </a:r>
            <a:r>
              <a:rPr lang="en-US" dirty="0" smtClean="0"/>
              <a:t>/</a:t>
            </a:r>
            <a:r>
              <a:rPr lang="en-US" dirty="0" err="1" smtClean="0"/>
              <a:t>eMTC</a:t>
            </a:r>
            <a:r>
              <a:rPr lang="en-US" dirty="0" smtClean="0"/>
              <a:t>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</a:t>
            </a:r>
            <a:r>
              <a:rPr lang="en-US" sz="2000" dirty="0" smtClean="0"/>
              <a:t>Wednesday </a:t>
            </a:r>
            <a:r>
              <a:rPr lang="en-US" sz="2000" dirty="0"/>
              <a:t>(GTW2):  </a:t>
            </a:r>
            <a:r>
              <a:rPr lang="en-US" sz="2000" dirty="0" smtClean="0"/>
              <a:t>66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/>
              <a:t>Ordering of topics : 16QAM → 14 HARQ</a:t>
            </a:r>
            <a:endParaRPr lang="en-US" altLang="ko-KR" sz="2000" dirty="0" smtClean="0"/>
          </a:p>
          <a:p>
            <a:pPr marL="357188" indent="-357188"/>
            <a:r>
              <a:rPr lang="en-US" sz="2000" dirty="0"/>
              <a:t>Wk1 </a:t>
            </a:r>
            <a:r>
              <a:rPr lang="en-US" sz="2000" dirty="0" smtClean="0"/>
              <a:t>Friday </a:t>
            </a:r>
            <a:r>
              <a:rPr lang="en-US" sz="2000" dirty="0"/>
              <a:t>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 smtClean="0"/>
              <a:t>: </a:t>
            </a:r>
            <a:r>
              <a:rPr lang="en-US" sz="2000" dirty="0"/>
              <a:t>14 HARQ → </a:t>
            </a:r>
            <a:r>
              <a:rPr lang="en-US" sz="2000" dirty="0" smtClean="0"/>
              <a:t>Comebacks</a:t>
            </a:r>
            <a:endParaRPr lang="en-US" sz="2000" dirty="0" smtClean="0"/>
          </a:p>
          <a:p>
            <a:pPr marL="357188" indent="-357188"/>
            <a:endParaRPr lang="en-US" altLang="ko-KR" sz="2000" dirty="0" smtClean="0"/>
          </a:p>
          <a:p>
            <a:pPr marL="357188" indent="-357188"/>
            <a:r>
              <a:rPr lang="en-US" altLang="ko-KR" sz="2000" dirty="0"/>
              <a:t>Additional </a:t>
            </a:r>
            <a:r>
              <a:rPr lang="en-US" altLang="ko-KR" sz="2000" dirty="0" smtClean="0"/>
              <a:t>session </a:t>
            </a:r>
            <a:r>
              <a:rPr lang="en-US" altLang="ko-KR" sz="2000" dirty="0"/>
              <a:t>on Wk2 TBD</a:t>
            </a:r>
          </a:p>
          <a:p>
            <a:pPr marL="715926" lvl="1" indent="-357188"/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8.10 IAB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sz="2000" dirty="0" smtClean="0"/>
              <a:t>: </a:t>
            </a:r>
            <a:r>
              <a:rPr lang="en-US" sz="2000" dirty="0"/>
              <a:t>Resource multiplexing → </a:t>
            </a:r>
            <a:r>
              <a:rPr lang="en-US" sz="2000" dirty="0" smtClean="0"/>
              <a:t>Other </a:t>
            </a:r>
            <a:r>
              <a:rPr lang="en-US" sz="2000" dirty="0"/>
              <a:t>enhancements for simultaneous </a:t>
            </a:r>
            <a:r>
              <a:rPr lang="en-US" sz="2000" dirty="0" smtClean="0"/>
              <a:t>operation</a:t>
            </a:r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 smtClean="0"/>
              <a:t>: </a:t>
            </a:r>
            <a:r>
              <a:rPr lang="en-US" sz="2000" dirty="0" smtClean="0"/>
              <a:t>Comebacks</a:t>
            </a:r>
          </a:p>
          <a:p>
            <a:pPr marL="715926" lvl="1" indent="-357188"/>
            <a:endParaRPr lang="en-US" sz="2000" dirty="0" smtClean="0"/>
          </a:p>
          <a:p>
            <a:pPr marL="357188" indent="-357188"/>
            <a:r>
              <a:rPr lang="en-US" altLang="ko-KR" sz="2000" dirty="0"/>
              <a:t>Additional session on Wk2 TBD</a:t>
            </a:r>
          </a:p>
          <a:p>
            <a:pPr marL="715926" lvl="1" indent="-357188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8.13 DSS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</a:t>
            </a:r>
            <a:r>
              <a:rPr lang="en-US" sz="2000" dirty="0" smtClean="0"/>
              <a:t>80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sz="2000" dirty="0" smtClean="0"/>
              <a:t>Cross carrier scheduling </a:t>
            </a:r>
            <a:r>
              <a:rPr lang="en-US" sz="2000" dirty="0"/>
              <a:t>→ </a:t>
            </a:r>
            <a:r>
              <a:rPr lang="en-US" sz="2000" dirty="0" smtClean="0"/>
              <a:t>Multi-cell </a:t>
            </a:r>
            <a:r>
              <a:rPr lang="en-US" sz="2000" dirty="0"/>
              <a:t>PDSCH scheduling via a single DCI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Wk2 Monday (GTW2):  </a:t>
            </a:r>
            <a:r>
              <a:rPr lang="en-US" sz="2000" dirty="0" smtClean="0"/>
              <a:t>80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Activation/de-activation mechanism</a:t>
            </a:r>
            <a:r>
              <a:rPr lang="en-US" sz="2000" dirty="0" smtClean="0"/>
              <a:t> </a:t>
            </a:r>
            <a:r>
              <a:rPr lang="en-US" altLang="ko-KR" sz="2000" dirty="0"/>
              <a:t>→ start doing comebacks</a:t>
            </a:r>
          </a:p>
          <a:p>
            <a:pPr marL="358738" lvl="1" indent="0">
              <a:buNone/>
            </a:pPr>
            <a:endParaRPr lang="en-US" altLang="ko-KR" sz="2000" dirty="0"/>
          </a:p>
          <a:p>
            <a:pPr marL="357188" indent="-357188"/>
            <a:r>
              <a:rPr lang="en-US" altLang="ko-KR" sz="2000" dirty="0"/>
              <a:t>Additional session(s) on Wk2 TBD </a:t>
            </a:r>
          </a:p>
          <a:p>
            <a:pPr marL="715926" lvl="1" indent="-357188"/>
            <a:endParaRPr lang="en-US" altLang="ko-KR" sz="2000" dirty="0" smtClean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8.14 XR GTW session</a:t>
            </a:r>
            <a:endParaRPr lang="en-US" dirty="0"/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</a:t>
            </a:r>
            <a:r>
              <a:rPr lang="en-US" sz="2000" dirty="0" smtClean="0"/>
              <a:t>48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 smtClean="0"/>
              <a:t>Ordering of topics: </a:t>
            </a:r>
            <a:r>
              <a:rPr lang="en-US" sz="2000" dirty="0" smtClean="0"/>
              <a:t>E</a:t>
            </a:r>
            <a:r>
              <a:rPr lang="en-US" altLang="ko-KR" sz="2000" dirty="0" smtClean="0"/>
              <a:t>valuation </a:t>
            </a:r>
            <a:r>
              <a:rPr lang="en-US" altLang="ko-KR" sz="2000" dirty="0"/>
              <a:t>results </a:t>
            </a:r>
            <a:r>
              <a:rPr lang="en-US" sz="2000" dirty="0" smtClean="0"/>
              <a:t>→ </a:t>
            </a:r>
            <a:r>
              <a:rPr lang="en-US" sz="2000" dirty="0" smtClean="0"/>
              <a:t>EVM</a:t>
            </a:r>
            <a:endParaRPr lang="en-US" altLang="ko-KR" sz="2000" dirty="0" smtClean="0"/>
          </a:p>
          <a:p>
            <a:pPr marL="357188" indent="-357188"/>
            <a:r>
              <a:rPr lang="en-US" sz="2000" dirty="0"/>
              <a:t>Wk1 Friday (GTW2):  </a:t>
            </a:r>
            <a:r>
              <a:rPr lang="en-US" sz="2000" dirty="0" smtClean="0"/>
              <a:t>48 </a:t>
            </a:r>
            <a:r>
              <a:rPr lang="en-US" sz="2000" dirty="0"/>
              <a:t>min</a:t>
            </a:r>
          </a:p>
          <a:p>
            <a:pPr marL="715926" lvl="1" indent="-357188"/>
            <a:r>
              <a:rPr lang="en-US" sz="2000" dirty="0" smtClean="0"/>
              <a:t>Ordering </a:t>
            </a:r>
            <a:r>
              <a:rPr lang="en-US" sz="2000" dirty="0"/>
              <a:t>of topics: </a:t>
            </a:r>
            <a:r>
              <a:rPr lang="en-US" sz="2000" dirty="0" smtClean="0"/>
              <a:t>Wrap up EVM </a:t>
            </a:r>
            <a:r>
              <a:rPr lang="en-US" altLang="ko-KR" sz="2000" dirty="0"/>
              <a:t>→ </a:t>
            </a:r>
            <a:r>
              <a:rPr lang="en-US" altLang="ko-KR" sz="2000" dirty="0" smtClean="0"/>
              <a:t>t</a:t>
            </a:r>
            <a:r>
              <a:rPr lang="en-US" sz="2000" dirty="0" smtClean="0"/>
              <a:t>raffic </a:t>
            </a:r>
            <a:r>
              <a:rPr lang="en-US" sz="2000" dirty="0"/>
              <a:t>model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indent="-357188"/>
            <a:r>
              <a:rPr lang="en-US" altLang="ko-KR" sz="2000" dirty="0"/>
              <a:t>Additional session(s) on Wk2 TBD </a:t>
            </a:r>
          </a:p>
          <a:p>
            <a:pPr marL="715926" lvl="1" indent="-357188"/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329453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20079</TotalTime>
  <Words>219</Words>
  <Application>Microsoft Office PowerPoint</Application>
  <PresentationFormat>와이드스크린</PresentationFormat>
  <Paragraphs>35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4" baseType="lpstr"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8.14 XR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223</cp:revision>
  <dcterms:created xsi:type="dcterms:W3CDTF">2019-02-14T07:06:45Z</dcterms:created>
  <dcterms:modified xsi:type="dcterms:W3CDTF">2021-05-20T02:23:01Z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