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37A817-4BDB-4656-A3DC-6E2A595DFECC}" v="15" dt="2021-03-31T21:49:33.862"/>
    <p1510:client id="{D25458ED-6CD8-45C4-B17B-89D6D5CFA739}" v="10" dt="2021-03-31T23:45:04.2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6/11/relationships/changesInfo" Target="changesInfos/changesInfo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anshi Chen" userId="3a7dbef4-3474-47c6-9897-007f5734efb0" providerId="ADAL" clId="{D25458ED-6CD8-45C4-B17B-89D6D5CFA739}"/>
    <pc:docChg chg="modSld">
      <pc:chgData name="Wanshi Chen" userId="3a7dbef4-3474-47c6-9897-007f5734efb0" providerId="ADAL" clId="{D25458ED-6CD8-45C4-B17B-89D6D5CFA739}" dt="2021-03-31T23:45:04.249" v="8" actId="20578"/>
      <pc:docMkLst>
        <pc:docMk/>
      </pc:docMkLst>
      <pc:sldChg chg="modSp mod">
        <pc:chgData name="Wanshi Chen" userId="3a7dbef4-3474-47c6-9897-007f5734efb0" providerId="ADAL" clId="{D25458ED-6CD8-45C4-B17B-89D6D5CFA739}" dt="2021-03-31T23:45:04.249" v="8" actId="20578"/>
        <pc:sldMkLst>
          <pc:docMk/>
          <pc:sldMk cId="3676270616" sldId="833"/>
        </pc:sldMkLst>
        <pc:spChg chg="mod">
          <ac:chgData name="Wanshi Chen" userId="3a7dbef4-3474-47c6-9897-007f5734efb0" providerId="ADAL" clId="{D25458ED-6CD8-45C4-B17B-89D6D5CFA739}" dt="2021-03-31T23:43:39.557" v="2" actId="20577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D25458ED-6CD8-45C4-B17B-89D6D5CFA739}" dt="2021-03-31T23:45:04.249" v="8" actId="20578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D25458ED-6CD8-45C4-B17B-89D6D5CFA739}" dt="2021-03-31T23:44:41.648" v="5" actId="20578"/>
          <ac:spMkLst>
            <pc:docMk/>
            <pc:sldMk cId="3676270616" sldId="833"/>
            <ac:spMk id="51" creationId="{608C93F8-20D6-4816-9062-FEF946F132B9}"/>
          </ac:spMkLst>
        </pc:spChg>
      </pc:sldChg>
    </pc:docChg>
  </pc:docChgLst>
  <pc:docChgLst>
    <pc:chgData name="Wanshi Chen" userId="3a7dbef4-3474-47c6-9897-007f5734efb0" providerId="ADAL" clId="{4B37A817-4BDB-4656-A3DC-6E2A595DFECC}"/>
    <pc:docChg chg="undo custSel modSld">
      <pc:chgData name="Wanshi Chen" userId="3a7dbef4-3474-47c6-9897-007f5734efb0" providerId="ADAL" clId="{4B37A817-4BDB-4656-A3DC-6E2A595DFECC}" dt="2021-03-31T21:49:33.862" v="755" actId="20578"/>
      <pc:docMkLst>
        <pc:docMk/>
      </pc:docMkLst>
      <pc:sldChg chg="addSp delSp modSp mod">
        <pc:chgData name="Wanshi Chen" userId="3a7dbef4-3474-47c6-9897-007f5734efb0" providerId="ADAL" clId="{4B37A817-4BDB-4656-A3DC-6E2A595DFECC}" dt="2021-03-31T21:49:33.862" v="755" actId="20578"/>
        <pc:sldMkLst>
          <pc:docMk/>
          <pc:sldMk cId="3676270616" sldId="833"/>
        </pc:sldMkLst>
        <pc:spChg chg="mod">
          <ac:chgData name="Wanshi Chen" userId="3a7dbef4-3474-47c6-9897-007f5734efb0" providerId="ADAL" clId="{4B37A817-4BDB-4656-A3DC-6E2A595DFECC}" dt="2021-03-30T17:39:44.283" v="90" actId="20577"/>
          <ac:spMkLst>
            <pc:docMk/>
            <pc:sldMk cId="3676270616" sldId="833"/>
            <ac:spMk id="24" creationId="{AB7083C8-617B-4903-A700-192EC5C14864}"/>
          </ac:spMkLst>
        </pc:spChg>
        <pc:spChg chg="mod">
          <ac:chgData name="Wanshi Chen" userId="3a7dbef4-3474-47c6-9897-007f5734efb0" providerId="ADAL" clId="{4B37A817-4BDB-4656-A3DC-6E2A595DFECC}" dt="2021-03-31T20:52:34.726" v="746" actId="20577"/>
          <ac:spMkLst>
            <pc:docMk/>
            <pc:sldMk cId="3676270616" sldId="833"/>
            <ac:spMk id="28" creationId="{5E8649D8-0518-4631-BC71-07F9231A2FF3}"/>
          </ac:spMkLst>
        </pc:spChg>
        <pc:spChg chg="mod">
          <ac:chgData name="Wanshi Chen" userId="3a7dbef4-3474-47c6-9897-007f5734efb0" providerId="ADAL" clId="{4B37A817-4BDB-4656-A3DC-6E2A595DFECC}" dt="2021-03-30T18:05:11.420" v="613" actId="20578"/>
          <ac:spMkLst>
            <pc:docMk/>
            <pc:sldMk cId="3676270616" sldId="833"/>
            <ac:spMk id="29" creationId="{033623F3-24DE-4577-94BD-F1B524FC978D}"/>
          </ac:spMkLst>
        </pc:spChg>
        <pc:spChg chg="mod">
          <ac:chgData name="Wanshi Chen" userId="3a7dbef4-3474-47c6-9897-007f5734efb0" providerId="ADAL" clId="{4B37A817-4BDB-4656-A3DC-6E2A595DFECC}" dt="2021-03-31T21:48:51.477" v="751" actId="20578"/>
          <ac:spMkLst>
            <pc:docMk/>
            <pc:sldMk cId="3676270616" sldId="833"/>
            <ac:spMk id="30" creationId="{55BAE88A-A2E5-445F-9E03-E0138D6B15F5}"/>
          </ac:spMkLst>
        </pc:spChg>
        <pc:spChg chg="mod">
          <ac:chgData name="Wanshi Chen" userId="3a7dbef4-3474-47c6-9897-007f5734efb0" providerId="ADAL" clId="{4B37A817-4BDB-4656-A3DC-6E2A595DFECC}" dt="2021-03-30T17:40:35.047" v="164" actId="20577"/>
          <ac:spMkLst>
            <pc:docMk/>
            <pc:sldMk cId="3676270616" sldId="833"/>
            <ac:spMk id="37" creationId="{1B25D8B2-F51A-4723-A8DD-FADCB038E091}"/>
          </ac:spMkLst>
        </pc:spChg>
        <pc:spChg chg="mod">
          <ac:chgData name="Wanshi Chen" userId="3a7dbef4-3474-47c6-9897-007f5734efb0" providerId="ADAL" clId="{4B37A817-4BDB-4656-A3DC-6E2A595DFECC}" dt="2021-03-30T17:40:43.997" v="167"/>
          <ac:spMkLst>
            <pc:docMk/>
            <pc:sldMk cId="3676270616" sldId="833"/>
            <ac:spMk id="38" creationId="{1DAC5838-EADB-41FE-92DB-3D208FB5D574}"/>
          </ac:spMkLst>
        </pc:spChg>
        <pc:spChg chg="mod">
          <ac:chgData name="Wanshi Chen" userId="3a7dbef4-3474-47c6-9897-007f5734efb0" providerId="ADAL" clId="{4B37A817-4BDB-4656-A3DC-6E2A595DFECC}" dt="2021-03-30T17:40:46.700" v="168"/>
          <ac:spMkLst>
            <pc:docMk/>
            <pc:sldMk cId="3676270616" sldId="833"/>
            <ac:spMk id="39" creationId="{870EF395-6B0A-452D-8A22-7999D448BFE8}"/>
          </ac:spMkLst>
        </pc:spChg>
        <pc:spChg chg="mod">
          <ac:chgData name="Wanshi Chen" userId="3a7dbef4-3474-47c6-9897-007f5734efb0" providerId="ADAL" clId="{4B37A817-4BDB-4656-A3DC-6E2A595DFECC}" dt="2021-03-30T17:40:48.349" v="169"/>
          <ac:spMkLst>
            <pc:docMk/>
            <pc:sldMk cId="3676270616" sldId="833"/>
            <ac:spMk id="40" creationId="{B5828EDC-DAC7-4C17-8995-77E2CFB3624E}"/>
          </ac:spMkLst>
        </pc:spChg>
        <pc:spChg chg="mod">
          <ac:chgData name="Wanshi Chen" userId="3a7dbef4-3474-47c6-9897-007f5734efb0" providerId="ADAL" clId="{4B37A817-4BDB-4656-A3DC-6E2A595DFECC}" dt="2021-03-30T18:05:33.066" v="617" actId="1076"/>
          <ac:spMkLst>
            <pc:docMk/>
            <pc:sldMk cId="3676270616" sldId="833"/>
            <ac:spMk id="42" creationId="{1D0ED901-5856-430E-AF42-5CBE122BFDBC}"/>
          </ac:spMkLst>
        </pc:spChg>
        <pc:spChg chg="mod">
          <ac:chgData name="Wanshi Chen" userId="3a7dbef4-3474-47c6-9897-007f5734efb0" providerId="ADAL" clId="{4B37A817-4BDB-4656-A3DC-6E2A595DFECC}" dt="2021-03-31T20:52:43.533" v="748" actId="20577"/>
          <ac:spMkLst>
            <pc:docMk/>
            <pc:sldMk cId="3676270616" sldId="833"/>
            <ac:spMk id="43" creationId="{8A9A1A4E-B461-4C2F-957E-61D2E054AF74}"/>
          </ac:spMkLst>
        </pc:spChg>
        <pc:spChg chg="mod">
          <ac:chgData name="Wanshi Chen" userId="3a7dbef4-3474-47c6-9897-007f5734efb0" providerId="ADAL" clId="{4B37A817-4BDB-4656-A3DC-6E2A595DFECC}" dt="2021-03-30T18:06:58.313" v="663" actId="20577"/>
          <ac:spMkLst>
            <pc:docMk/>
            <pc:sldMk cId="3676270616" sldId="833"/>
            <ac:spMk id="44" creationId="{1BDC13AB-02E6-4EAE-8ABD-9BFFE68A5046}"/>
          </ac:spMkLst>
        </pc:spChg>
        <pc:spChg chg="mod">
          <ac:chgData name="Wanshi Chen" userId="3a7dbef4-3474-47c6-9897-007f5734efb0" providerId="ADAL" clId="{4B37A817-4BDB-4656-A3DC-6E2A595DFECC}" dt="2021-03-30T18:07:52.644" v="681"/>
          <ac:spMkLst>
            <pc:docMk/>
            <pc:sldMk cId="3676270616" sldId="833"/>
            <ac:spMk id="45" creationId="{8A1ED507-6C40-42C7-A77A-E9275E36A68D}"/>
          </ac:spMkLst>
        </pc:spChg>
        <pc:spChg chg="mod">
          <ac:chgData name="Wanshi Chen" userId="3a7dbef4-3474-47c6-9897-007f5734efb0" providerId="ADAL" clId="{4B37A817-4BDB-4656-A3DC-6E2A595DFECC}" dt="2021-03-31T21:49:33.862" v="755" actId="20578"/>
          <ac:spMkLst>
            <pc:docMk/>
            <pc:sldMk cId="3676270616" sldId="833"/>
            <ac:spMk id="47" creationId="{23DA04E4-3C50-4F2B-8BA3-C2160CC5084C}"/>
          </ac:spMkLst>
        </pc:spChg>
        <pc:spChg chg="mod">
          <ac:chgData name="Wanshi Chen" userId="3a7dbef4-3474-47c6-9897-007f5734efb0" providerId="ADAL" clId="{4B37A817-4BDB-4656-A3DC-6E2A595DFECC}" dt="2021-03-30T18:07:16.249" v="677" actId="20577"/>
          <ac:spMkLst>
            <pc:docMk/>
            <pc:sldMk cId="3676270616" sldId="833"/>
            <ac:spMk id="48" creationId="{1C0FC4E9-5575-4593-9417-9CA4D209A0E3}"/>
          </ac:spMkLst>
        </pc:spChg>
        <pc:spChg chg="mod">
          <ac:chgData name="Wanshi Chen" userId="3a7dbef4-3474-47c6-9897-007f5734efb0" providerId="ADAL" clId="{4B37A817-4BDB-4656-A3DC-6E2A595DFECC}" dt="2021-03-31T20:52:36.494" v="747" actId="20577"/>
          <ac:spMkLst>
            <pc:docMk/>
            <pc:sldMk cId="3676270616" sldId="833"/>
            <ac:spMk id="49" creationId="{7A6EFEBA-39C7-4E16-BFB4-8D45E41C112F}"/>
          </ac:spMkLst>
        </pc:spChg>
        <pc:spChg chg="mod">
          <ac:chgData name="Wanshi Chen" userId="3a7dbef4-3474-47c6-9897-007f5734efb0" providerId="ADAL" clId="{4B37A817-4BDB-4656-A3DC-6E2A595DFECC}" dt="2021-03-30T18:05:22.724" v="615" actId="20578"/>
          <ac:spMkLst>
            <pc:docMk/>
            <pc:sldMk cId="3676270616" sldId="833"/>
            <ac:spMk id="51" creationId="{608C93F8-20D6-4816-9062-FEF946F132B9}"/>
          </ac:spMkLst>
        </pc:spChg>
        <pc:spChg chg="mod">
          <ac:chgData name="Wanshi Chen" userId="3a7dbef4-3474-47c6-9897-007f5734efb0" providerId="ADAL" clId="{4B37A817-4BDB-4656-A3DC-6E2A595DFECC}" dt="2021-03-30T17:50:19.695" v="395" actId="20577"/>
          <ac:spMkLst>
            <pc:docMk/>
            <pc:sldMk cId="3676270616" sldId="833"/>
            <ac:spMk id="52" creationId="{8995E6CE-5D31-4131-ADF8-46D24FFBE48D}"/>
          </ac:spMkLst>
        </pc:spChg>
        <pc:spChg chg="del mod">
          <ac:chgData name="Wanshi Chen" userId="3a7dbef4-3474-47c6-9897-007f5734efb0" providerId="ADAL" clId="{4B37A817-4BDB-4656-A3DC-6E2A595DFECC}" dt="2021-03-30T18:04:57.544" v="612" actId="478"/>
          <ac:spMkLst>
            <pc:docMk/>
            <pc:sldMk cId="3676270616" sldId="833"/>
            <ac:spMk id="53" creationId="{B56A2B88-FD7D-4219-B64B-409F3BC1F9BC}"/>
          </ac:spMkLst>
        </pc:spChg>
        <pc:spChg chg="mod">
          <ac:chgData name="Wanshi Chen" userId="3a7dbef4-3474-47c6-9897-007f5734efb0" providerId="ADAL" clId="{4B37A817-4BDB-4656-A3DC-6E2A595DFECC}" dt="2021-03-31T21:49:21.857" v="754" actId="20578"/>
          <ac:spMkLst>
            <pc:docMk/>
            <pc:sldMk cId="3676270616" sldId="833"/>
            <ac:spMk id="54" creationId="{7F8F423C-36F1-46FD-AB84-BF61CB44B662}"/>
          </ac:spMkLst>
        </pc:spChg>
        <pc:spChg chg="mod">
          <ac:chgData name="Wanshi Chen" userId="3a7dbef4-3474-47c6-9897-007f5734efb0" providerId="ADAL" clId="{4B37A817-4BDB-4656-A3DC-6E2A595DFECC}" dt="2021-03-30T18:12:39.245" v="702" actId="20577"/>
          <ac:spMkLst>
            <pc:docMk/>
            <pc:sldMk cId="3676270616" sldId="833"/>
            <ac:spMk id="55" creationId="{1DC03F80-FA25-423E-8377-15ADFECD7975}"/>
          </ac:spMkLst>
        </pc:spChg>
        <pc:spChg chg="add mod">
          <ac:chgData name="Wanshi Chen" userId="3a7dbef4-3474-47c6-9897-007f5734efb0" providerId="ADAL" clId="{4B37A817-4BDB-4656-A3DC-6E2A595DFECC}" dt="2021-03-30T18:14:13.039" v="738" actId="20577"/>
          <ac:spMkLst>
            <pc:docMk/>
            <pc:sldMk cId="3676270616" sldId="833"/>
            <ac:spMk id="57" creationId="{152984A8-6E9D-4BBD-8B09-B2D26D45534B}"/>
          </ac:spMkLst>
        </pc:spChg>
        <pc:spChg chg="mod">
          <ac:chgData name="Wanshi Chen" userId="3a7dbef4-3474-47c6-9897-007f5734efb0" providerId="ADAL" clId="{4B37A817-4BDB-4656-A3DC-6E2A595DFECC}" dt="2021-03-30T17:40:28.400" v="153" actId="14100"/>
          <ac:spMkLst>
            <pc:docMk/>
            <pc:sldMk cId="3676270616" sldId="833"/>
            <ac:spMk id="112" creationId="{A0E8E100-EBB7-4B4F-AEEB-CA833A42525C}"/>
          </ac:spMkLst>
        </pc:spChg>
      </pc:sldChg>
      <pc:sldChg chg="delSp modSp mod">
        <pc:chgData name="Wanshi Chen" userId="3a7dbef4-3474-47c6-9897-007f5734efb0" providerId="ADAL" clId="{4B37A817-4BDB-4656-A3DC-6E2A595DFECC}" dt="2021-03-31T20:52:48.685" v="749" actId="20577"/>
        <pc:sldMkLst>
          <pc:docMk/>
          <pc:sldMk cId="2628997064" sldId="834"/>
        </pc:sldMkLst>
        <pc:spChg chg="mod">
          <ac:chgData name="Wanshi Chen" userId="3a7dbef4-3474-47c6-9897-007f5734efb0" providerId="ADAL" clId="{4B37A817-4BDB-4656-A3DC-6E2A595DFECC}" dt="2021-03-30T17:39:36.059" v="66" actId="20577"/>
          <ac:spMkLst>
            <pc:docMk/>
            <pc:sldMk cId="2628997064" sldId="834"/>
            <ac:spMk id="24" creationId="{AB7083C8-617B-4903-A700-192EC5C14864}"/>
          </ac:spMkLst>
        </pc:spChg>
        <pc:spChg chg="mod">
          <ac:chgData name="Wanshi Chen" userId="3a7dbef4-3474-47c6-9897-007f5734efb0" providerId="ADAL" clId="{4B37A817-4BDB-4656-A3DC-6E2A595DFECC}" dt="2021-03-30T18:07:36.048" v="679"/>
          <ac:spMkLst>
            <pc:docMk/>
            <pc:sldMk cId="2628997064" sldId="834"/>
            <ac:spMk id="28" creationId="{5E8649D8-0518-4631-BC71-07F9231A2FF3}"/>
          </ac:spMkLst>
        </pc:spChg>
        <pc:spChg chg="mod">
          <ac:chgData name="Wanshi Chen" userId="3a7dbef4-3474-47c6-9897-007f5734efb0" providerId="ADAL" clId="{4B37A817-4BDB-4656-A3DC-6E2A595DFECC}" dt="2021-03-31T20:52:48.685" v="749" actId="20577"/>
          <ac:spMkLst>
            <pc:docMk/>
            <pc:sldMk cId="2628997064" sldId="834"/>
            <ac:spMk id="29" creationId="{033623F3-24DE-4577-94BD-F1B524FC978D}"/>
          </ac:spMkLst>
        </pc:spChg>
        <pc:spChg chg="mod">
          <ac:chgData name="Wanshi Chen" userId="3a7dbef4-3474-47c6-9897-007f5734efb0" providerId="ADAL" clId="{4B37A817-4BDB-4656-A3DC-6E2A595DFECC}" dt="2021-03-30T18:13:54.144" v="732" actId="20577"/>
          <ac:spMkLst>
            <pc:docMk/>
            <pc:sldMk cId="2628997064" sldId="834"/>
            <ac:spMk id="30" creationId="{55BAE88A-A2E5-445F-9E03-E0138D6B15F5}"/>
          </ac:spMkLst>
        </pc:spChg>
        <pc:spChg chg="mod">
          <ac:chgData name="Wanshi Chen" userId="3a7dbef4-3474-47c6-9897-007f5734efb0" providerId="ADAL" clId="{4B37A817-4BDB-4656-A3DC-6E2A595DFECC}" dt="2021-03-30T17:40:07.815" v="132" actId="20577"/>
          <ac:spMkLst>
            <pc:docMk/>
            <pc:sldMk cId="2628997064" sldId="834"/>
            <ac:spMk id="37" creationId="{1B25D8B2-F51A-4723-A8DD-FADCB038E091}"/>
          </ac:spMkLst>
        </pc:spChg>
        <pc:spChg chg="del">
          <ac:chgData name="Wanshi Chen" userId="3a7dbef4-3474-47c6-9897-007f5734efb0" providerId="ADAL" clId="{4B37A817-4BDB-4656-A3DC-6E2A595DFECC}" dt="2021-03-30T17:39:02.838" v="37" actId="478"/>
          <ac:spMkLst>
            <pc:docMk/>
            <pc:sldMk cId="2628997064" sldId="834"/>
            <ac:spMk id="38" creationId="{1DAC5838-EADB-41FE-92DB-3D208FB5D574}"/>
          </ac:spMkLst>
        </pc:spChg>
        <pc:spChg chg="del">
          <ac:chgData name="Wanshi Chen" userId="3a7dbef4-3474-47c6-9897-007f5734efb0" providerId="ADAL" clId="{4B37A817-4BDB-4656-A3DC-6E2A595DFECC}" dt="2021-03-30T17:39:11.590" v="38" actId="478"/>
          <ac:spMkLst>
            <pc:docMk/>
            <pc:sldMk cId="2628997064" sldId="834"/>
            <ac:spMk id="39" creationId="{870EF395-6B0A-452D-8A22-7999D448BFE8}"/>
          </ac:spMkLst>
        </pc:spChg>
        <pc:spChg chg="del">
          <ac:chgData name="Wanshi Chen" userId="3a7dbef4-3474-47c6-9897-007f5734efb0" providerId="ADAL" clId="{4B37A817-4BDB-4656-A3DC-6E2A595DFECC}" dt="2021-03-30T17:39:26.726" v="42" actId="478"/>
          <ac:spMkLst>
            <pc:docMk/>
            <pc:sldMk cId="2628997064" sldId="834"/>
            <ac:spMk id="44" creationId="{1BDC13AB-02E6-4EAE-8ABD-9BFFE68A5046}"/>
          </ac:spMkLst>
        </pc:spChg>
        <pc:spChg chg="del">
          <ac:chgData name="Wanshi Chen" userId="3a7dbef4-3474-47c6-9897-007f5734efb0" providerId="ADAL" clId="{4B37A817-4BDB-4656-A3DC-6E2A595DFECC}" dt="2021-03-30T17:39:27.367" v="43" actId="478"/>
          <ac:spMkLst>
            <pc:docMk/>
            <pc:sldMk cId="2628997064" sldId="834"/>
            <ac:spMk id="48" creationId="{1C0FC4E9-5575-4593-9417-9CA4D209A0E3}"/>
          </ac:spMkLst>
        </pc:spChg>
        <pc:spChg chg="del">
          <ac:chgData name="Wanshi Chen" userId="3a7dbef4-3474-47c6-9897-007f5734efb0" providerId="ADAL" clId="{4B37A817-4BDB-4656-A3DC-6E2A595DFECC}" dt="2021-03-30T17:39:28.071" v="44" actId="478"/>
          <ac:spMkLst>
            <pc:docMk/>
            <pc:sldMk cId="2628997064" sldId="834"/>
            <ac:spMk id="51" creationId="{608C93F8-20D6-4816-9062-FEF946F132B9}"/>
          </ac:spMkLst>
        </pc:spChg>
        <pc:spChg chg="del">
          <ac:chgData name="Wanshi Chen" userId="3a7dbef4-3474-47c6-9897-007f5734efb0" providerId="ADAL" clId="{4B37A817-4BDB-4656-A3DC-6E2A595DFECC}" dt="2021-03-30T17:39:25.046" v="41" actId="478"/>
          <ac:spMkLst>
            <pc:docMk/>
            <pc:sldMk cId="2628997064" sldId="834"/>
            <ac:spMk id="52" creationId="{8995E6CE-5D31-4131-ADF8-46D24FFBE48D}"/>
          </ac:spMkLst>
        </pc:spChg>
        <pc:spChg chg="del">
          <ac:chgData name="Wanshi Chen" userId="3a7dbef4-3474-47c6-9897-007f5734efb0" providerId="ADAL" clId="{4B37A817-4BDB-4656-A3DC-6E2A595DFECC}" dt="2021-03-30T17:39:24.007" v="39" actId="478"/>
          <ac:spMkLst>
            <pc:docMk/>
            <pc:sldMk cId="2628997064" sldId="834"/>
            <ac:spMk id="54" creationId="{7F8F423C-36F1-46FD-AB84-BF61CB44B662}"/>
          </ac:spMkLst>
        </pc:spChg>
        <pc:spChg chg="del">
          <ac:chgData name="Wanshi Chen" userId="3a7dbef4-3474-47c6-9897-007f5734efb0" providerId="ADAL" clId="{4B37A817-4BDB-4656-A3DC-6E2A595DFECC}" dt="2021-03-30T17:39:24.550" v="40" actId="478"/>
          <ac:spMkLst>
            <pc:docMk/>
            <pc:sldMk cId="2628997064" sldId="834"/>
            <ac:spMk id="55" creationId="{1DC03F80-FA25-423E-8377-15ADFECD7975}"/>
          </ac:spMkLst>
        </pc:spChg>
        <pc:spChg chg="mod">
          <ac:chgData name="Wanshi Chen" userId="3a7dbef4-3474-47c6-9897-007f5734efb0" providerId="ADAL" clId="{4B37A817-4BDB-4656-A3DC-6E2A595DFECC}" dt="2021-03-30T17:40:16.807" v="146" actId="20577"/>
          <ac:spMkLst>
            <pc:docMk/>
            <pc:sldMk cId="2628997064" sldId="834"/>
            <ac:spMk id="112" creationId="{A0E8E100-EBB7-4B4F-AEEB-CA833A42525C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3/31/2021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(April 12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16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108m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24m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24m</a:t>
            </a:r>
          </a:p>
          <a:p>
            <a:pPr>
              <a:spcBef>
                <a:spcPct val="0"/>
              </a:spcBef>
              <a:buClrTx/>
              <a:buNone/>
            </a:pP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30m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IoT NTN: 50m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50m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9264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 – 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45m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40m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3hr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429" y="475203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endParaRPr lang="en-GB" altLang="ja-JP" sz="1400" b="1" dirty="0"/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3:00-6:00am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2hr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40m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89" y="304804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80m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NB-IoT/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 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DSS: 20m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20m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IoT NTN: 40m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XR: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ePos</a:t>
            </a:r>
            <a:r>
              <a:rPr lang="en-GB" altLang="ja-JP" sz="1400" b="1" dirty="0"/>
              <a:t>: 60m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feature: 60m</a:t>
            </a:r>
          </a:p>
        </p:txBody>
      </p:sp>
      <p:sp>
        <p:nvSpPr>
          <p:cNvPr id="57" name="AutoShape 71">
            <a:extLst>
              <a:ext uri="{FF2B5EF4-FFF2-40B4-BE49-F238E27FC236}">
                <a16:creationId xmlns:a16="http://schemas.microsoft.com/office/drawing/2014/main" id="{152984A8-6E9D-4BBD-8B09-B2D26D4553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15225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155m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(April 19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20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135m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45m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3 </a:t>
            </a:r>
            <a:r>
              <a:rPr lang="en-US" altLang="ja-JP" sz="1400" b="1" dirty="0" err="1"/>
              <a:t>hr</a:t>
            </a:r>
            <a:endParaRPr lang="en-US" altLang="ja-JP" sz="1400" b="1" dirty="0"/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R17NR NTN: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MBS: 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130m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12:00-15:00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148169</TotalTime>
  <Words>292</Words>
  <Application>Microsoft Office PowerPoint</Application>
  <PresentationFormat>Custom</PresentationFormat>
  <Paragraphs>93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2102</cp:revision>
  <cp:lastPrinted>2013-04-02T21:48:58Z</cp:lastPrinted>
  <dcterms:created xsi:type="dcterms:W3CDTF">2013-03-06T00:13:51Z</dcterms:created>
  <dcterms:modified xsi:type="dcterms:W3CDTF">2021-03-31T23:45:13Z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