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  <p:sldId id="31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4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MIMO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Monday (GTW2): 125 min</a:t>
            </a:r>
          </a:p>
          <a:p>
            <a:pPr marL="715926" lvl="1" indent="-357188"/>
            <a:r>
              <a:rPr lang="en-US" sz="2000" dirty="0"/>
              <a:t>Ordering of topics: Beam management → Multi-TRP for DL </a:t>
            </a:r>
            <a:r>
              <a:rPr lang="en-US" altLang="ko-KR" sz="2000" dirty="0"/>
              <a:t>→ Multi-TRP inter-cell → Multi-TRP for UL </a:t>
            </a:r>
          </a:p>
          <a:p>
            <a:pPr marL="357188" indent="-357188"/>
            <a:r>
              <a:rPr lang="en-US" altLang="ko-KR" sz="2000" dirty="0"/>
              <a:t>Wednesday (GTW2): 125 min</a:t>
            </a:r>
          </a:p>
          <a:p>
            <a:pPr marL="715926" lvl="1" indent="-357188"/>
            <a:r>
              <a:rPr lang="en-US" altLang="ko-KR" sz="2000" dirty="0"/>
              <a:t>Ordering of topics: Beam management for multi-TRP→ HST-SFN → SRS → CSI enhancement</a:t>
            </a:r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8.9 NB-IoT/eMTC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Tuesday (GTW2): 36 min</a:t>
            </a:r>
          </a:p>
          <a:p>
            <a:pPr marL="715926" lvl="1" indent="-357188"/>
            <a:r>
              <a:rPr lang="en-US" sz="2000" dirty="0"/>
              <a:t>Ordering of topics: 16QAM → 14 HARQ</a:t>
            </a:r>
            <a:endParaRPr lang="en-US" altLang="ko-KR" sz="2000" dirty="0"/>
          </a:p>
          <a:p>
            <a:pPr marL="357188" indent="-357188"/>
            <a:r>
              <a:rPr lang="en-US" altLang="ko-KR" sz="2000" dirty="0"/>
              <a:t>Thursday (GTW2): 36 min</a:t>
            </a:r>
          </a:p>
          <a:p>
            <a:pPr marL="715926" lvl="1" indent="-357188"/>
            <a:r>
              <a:rPr lang="en-US" altLang="ko-KR" sz="2000" dirty="0"/>
              <a:t>Ordering of topics: TBS 1736 bits</a:t>
            </a:r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8.10 IAB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Monday (GTW2): 40 min</a:t>
            </a:r>
          </a:p>
          <a:p>
            <a:pPr marL="715926" lvl="1" indent="-357188"/>
            <a:r>
              <a:rPr lang="en-US" sz="2000" dirty="0"/>
              <a:t>Ordering of topics: Resource multiplexing between child and parent links of an IAB node</a:t>
            </a:r>
            <a:endParaRPr lang="en-US" altLang="ko-KR" sz="2000" dirty="0"/>
          </a:p>
          <a:p>
            <a:pPr marL="357188" indent="-357188"/>
            <a:r>
              <a:rPr lang="en-US" altLang="ko-KR" sz="2000" dirty="0"/>
              <a:t>Wednesday (GTW2): 40 min</a:t>
            </a:r>
          </a:p>
          <a:p>
            <a:pPr marL="715926" lvl="1" indent="-357188"/>
            <a:r>
              <a:rPr lang="en-US" altLang="ko-KR" sz="2000" dirty="0"/>
              <a:t>Ordering of topics: Other enhancements for simultaneous operation</a:t>
            </a:r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DSS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Tuesday (GTW2): 36 min</a:t>
            </a:r>
          </a:p>
          <a:p>
            <a:pPr marL="715926" lvl="1" indent="-357188"/>
            <a:r>
              <a:rPr lang="en-US" sz="2000" dirty="0"/>
              <a:t>Ordering of topics: Cross-carrier scheduling </a:t>
            </a:r>
            <a:r>
              <a:rPr lang="en-US" altLang="ko-KR" sz="2000" dirty="0"/>
              <a:t>→ Multi-cell PDSCH scheduling via a single DCI</a:t>
            </a:r>
          </a:p>
          <a:p>
            <a:pPr marL="357188" indent="-357188"/>
            <a:r>
              <a:rPr lang="en-US" altLang="ko-KR" sz="2000" dirty="0"/>
              <a:t>Thursday (GTW2): 36 min</a:t>
            </a:r>
          </a:p>
          <a:p>
            <a:pPr marL="715926" lvl="1" indent="-357188"/>
            <a:r>
              <a:rPr lang="en-US" altLang="ko-KR" sz="2000" dirty="0"/>
              <a:t>Ordering of topics: Activation/de-activation mechanism</a:t>
            </a:r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8.16 </a:t>
            </a:r>
            <a:r>
              <a:rPr lang="en-US" altLang="ko-KR" dirty="0"/>
              <a:t>1024QAM</a:t>
            </a:r>
            <a:r>
              <a:rPr lang="en-US" dirty="0"/>
              <a:t>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Monday (GTW2): 15 min</a:t>
            </a:r>
          </a:p>
          <a:p>
            <a:pPr marL="715926" lvl="1" indent="-357188"/>
            <a:r>
              <a:rPr lang="en-US" sz="2000" dirty="0"/>
              <a:t>1024QAM</a:t>
            </a:r>
            <a:endParaRPr lang="en-US" altLang="ko-KR" sz="2000" dirty="0"/>
          </a:p>
          <a:p>
            <a:pPr marL="357188" indent="-357188"/>
            <a:r>
              <a:rPr lang="en-US" altLang="ko-KR" sz="2000" dirty="0"/>
              <a:t>Wednesday (GTW2): 15 min</a:t>
            </a:r>
          </a:p>
          <a:p>
            <a:pPr marL="715926" lvl="1" indent="-357188"/>
            <a:r>
              <a:rPr lang="en-US" altLang="ko-KR" sz="2000" dirty="0"/>
              <a:t>1024QAM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6647688" y="242603"/>
            <a:ext cx="4993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(Seems simple at least from planning point of view)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7504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20048</TotalTime>
  <Words>188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8.9 NB-IoT/eMTC GTW session</vt:lpstr>
      <vt:lpstr>8.10 IAB GTW session</vt:lpstr>
      <vt:lpstr>8.13 DSS GTW session</vt:lpstr>
      <vt:lpstr>8.16 1024QAM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Kim Younsun</cp:lastModifiedBy>
  <cp:revision>219</cp:revision>
  <dcterms:created xsi:type="dcterms:W3CDTF">2019-02-14T07:06:45Z</dcterms:created>
  <dcterms:modified xsi:type="dcterms:W3CDTF">2021-01-24T04:16:41Z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D:\Documents\SEC Documents\2019 documents\PPT template.pptx</vt:lpwstr>
  </property>
</Properties>
</file>