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 MIMO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(GTW2): 125 min</a:t>
            </a:r>
          </a:p>
          <a:p>
            <a:pPr marL="715926" lvl="1" indent="-357188"/>
            <a:r>
              <a:rPr lang="en-US" sz="2000" dirty="0" smtClean="0"/>
              <a:t>Ordering of topics: Beam management </a:t>
            </a:r>
            <a:r>
              <a:rPr lang="en-US" sz="2000" dirty="0"/>
              <a:t>→ Multi-TRP for </a:t>
            </a:r>
            <a:r>
              <a:rPr lang="en-US" sz="2000" dirty="0" smtClean="0"/>
              <a:t>DL </a:t>
            </a:r>
            <a:r>
              <a:rPr lang="en-US" altLang="ko-KR" sz="2000" dirty="0"/>
              <a:t>→ Multi-TRP inter-cell </a:t>
            </a:r>
            <a:r>
              <a:rPr lang="en-US" altLang="ko-KR" sz="2000" dirty="0" smtClean="0"/>
              <a:t>→ Multi-TRP </a:t>
            </a:r>
            <a:r>
              <a:rPr lang="en-US" altLang="ko-KR" sz="2000" dirty="0"/>
              <a:t>for </a:t>
            </a:r>
            <a:r>
              <a:rPr lang="en-US" altLang="ko-KR" sz="2000" dirty="0" smtClean="0"/>
              <a:t>UL </a:t>
            </a:r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125 min</a:t>
            </a:r>
          </a:p>
          <a:p>
            <a:pPr marL="715926" lvl="1" indent="-357188"/>
            <a:r>
              <a:rPr lang="en-US" altLang="ko-KR" sz="2000" dirty="0" smtClean="0"/>
              <a:t>Ordering of topics: Beam </a:t>
            </a:r>
            <a:r>
              <a:rPr lang="en-US" altLang="ko-KR" sz="2000" dirty="0"/>
              <a:t>management for multi-TRP→ HST-SFN → </a:t>
            </a:r>
            <a:r>
              <a:rPr lang="en-US" altLang="ko-KR" sz="2000" dirty="0" smtClean="0"/>
              <a:t>SRS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CSI enhancement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NB-</a:t>
            </a:r>
            <a:r>
              <a:rPr lang="en-US" dirty="0" err="1" smtClean="0"/>
              <a:t>IoT</a:t>
            </a:r>
            <a:r>
              <a:rPr lang="en-US" dirty="0" smtClean="0"/>
              <a:t>/</a:t>
            </a:r>
            <a:r>
              <a:rPr lang="en-US" dirty="0" err="1" smtClean="0"/>
              <a:t>eMTC</a:t>
            </a:r>
            <a:r>
              <a:rPr lang="en-US" dirty="0" smtClean="0"/>
              <a:t>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Tuesday (GTW2): 36 min</a:t>
            </a:r>
          </a:p>
          <a:p>
            <a:pPr marL="715926" lvl="1" indent="-357188"/>
            <a:r>
              <a:rPr lang="en-US" sz="2000" dirty="0" smtClean="0"/>
              <a:t>Ordering of topics: 16QAM </a:t>
            </a:r>
            <a:r>
              <a:rPr lang="en-US" sz="2000" dirty="0"/>
              <a:t>→ </a:t>
            </a:r>
            <a:r>
              <a:rPr lang="en-US" sz="2000" dirty="0" smtClean="0"/>
              <a:t>14 HARQ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Thursday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36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 smtClean="0"/>
              <a:t>Ordering of topics: TBS 1736 bits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8.10 IAB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(GTW2): 40 min</a:t>
            </a:r>
          </a:p>
          <a:p>
            <a:pPr marL="715926" lvl="1" indent="-357188"/>
            <a:r>
              <a:rPr lang="en-US" sz="2000" dirty="0" smtClean="0"/>
              <a:t>Ordering of topics</a:t>
            </a:r>
            <a:r>
              <a:rPr lang="en-US" sz="2000" dirty="0"/>
              <a:t>: </a:t>
            </a:r>
            <a:r>
              <a:rPr lang="en-US" sz="2000" dirty="0" smtClean="0"/>
              <a:t>Resource </a:t>
            </a:r>
            <a:r>
              <a:rPr lang="en-US" sz="2000" dirty="0"/>
              <a:t>multiplexing between child and parent links of an IAB node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40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 smtClean="0"/>
              <a:t>Ordering of topics</a:t>
            </a:r>
            <a:r>
              <a:rPr lang="en-US" altLang="ko-KR" sz="2000" dirty="0"/>
              <a:t>: </a:t>
            </a:r>
            <a:r>
              <a:rPr lang="en-US" altLang="ko-KR" sz="2000" dirty="0" smtClean="0"/>
              <a:t>Other </a:t>
            </a:r>
            <a:r>
              <a:rPr lang="en-US" altLang="ko-KR" sz="2000" dirty="0"/>
              <a:t>enhancements for simultaneous operation</a:t>
            </a:r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DSS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Tuesday (GTW2): 36 min</a:t>
            </a:r>
          </a:p>
          <a:p>
            <a:pPr marL="715926" lvl="1" indent="-357188"/>
            <a:r>
              <a:rPr lang="en-US" sz="2000" dirty="0" smtClean="0"/>
              <a:t>Ordering of topics</a:t>
            </a:r>
            <a:r>
              <a:rPr lang="en-US" sz="2000" dirty="0"/>
              <a:t>: </a:t>
            </a:r>
            <a:r>
              <a:rPr lang="en-US" sz="2000" dirty="0" smtClean="0"/>
              <a:t>Cross-carrier </a:t>
            </a:r>
            <a:r>
              <a:rPr lang="en-US" sz="2000" dirty="0"/>
              <a:t>scheduling </a:t>
            </a:r>
            <a:r>
              <a:rPr lang="en-US" altLang="ko-KR" sz="2000" dirty="0" smtClean="0"/>
              <a:t>→ Multi-cell </a:t>
            </a:r>
            <a:r>
              <a:rPr lang="en-US" altLang="ko-KR" sz="2000" dirty="0"/>
              <a:t>PDSCH scheduling via a single DCI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Thursday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36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 smtClean="0"/>
              <a:t>Ordering of topics</a:t>
            </a:r>
            <a:r>
              <a:rPr lang="en-US" altLang="ko-KR" sz="2000" dirty="0"/>
              <a:t>: </a:t>
            </a:r>
            <a:r>
              <a:rPr lang="en-US" altLang="ko-KR" sz="2000" dirty="0" smtClean="0"/>
              <a:t>Activation/de-activation </a:t>
            </a:r>
            <a:r>
              <a:rPr lang="en-US" altLang="ko-KR" sz="2000" dirty="0"/>
              <a:t>mechanism</a:t>
            </a:r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8.16 </a:t>
            </a:r>
            <a:r>
              <a:rPr lang="en-US" altLang="ko-KR" dirty="0" smtClean="0"/>
              <a:t>1024QAM</a:t>
            </a:r>
            <a:r>
              <a:rPr lang="en-US" dirty="0" smtClean="0"/>
              <a:t>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(GTW2): 15 min</a:t>
            </a:r>
          </a:p>
          <a:p>
            <a:pPr marL="715926" lvl="1" indent="-357188"/>
            <a:r>
              <a:rPr lang="en-US" sz="2000" dirty="0" smtClean="0"/>
              <a:t>1024QAM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15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1024QAM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20047</TotalTime>
  <Words>184</Words>
  <Application>Microsoft Office PowerPoint</Application>
  <PresentationFormat>와이드스크린</PresentationFormat>
  <Paragraphs>26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8.13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218</cp:revision>
  <dcterms:created xsi:type="dcterms:W3CDTF">2019-02-14T07:06:45Z</dcterms:created>
  <dcterms:modified xsi:type="dcterms:W3CDTF">2021-01-23T23:36:36Z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