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4"/>
  </p:notesMasterIdLst>
  <p:handoutMasterIdLst>
    <p:handoutMasterId r:id="rId5"/>
  </p:handoutMasterIdLst>
  <p:sldIdLst>
    <p:sldId id="833" r:id="rId2"/>
    <p:sldId id="834" r:id="rId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931CB6-13D0-4EC9-8844-50A17211C70A}" v="3" dt="2021-01-29T18:42:33.7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82" d="100"/>
          <a:sy n="82" d="100"/>
        </p:scale>
        <p:origin x="96" y="102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A0931CB6-13D0-4EC9-8844-50A17211C70A}"/>
    <pc:docChg chg="undo custSel modSld">
      <pc:chgData name="Wanshi Chen" userId="3a7dbef4-3474-47c6-9897-007f5734efb0" providerId="ADAL" clId="{A0931CB6-13D0-4EC9-8844-50A17211C70A}" dt="2021-01-29T18:44:14.084" v="9"/>
      <pc:docMkLst>
        <pc:docMk/>
      </pc:docMkLst>
      <pc:sldChg chg="modSp mod">
        <pc:chgData name="Wanshi Chen" userId="3a7dbef4-3474-47c6-9897-007f5734efb0" providerId="ADAL" clId="{A0931CB6-13D0-4EC9-8844-50A17211C70A}" dt="2021-01-29T18:44:14.084" v="9"/>
        <pc:sldMkLst>
          <pc:docMk/>
          <pc:sldMk cId="2628997064" sldId="834"/>
        </pc:sldMkLst>
        <pc:spChg chg="mod">
          <ac:chgData name="Wanshi Chen" userId="3a7dbef4-3474-47c6-9897-007f5734efb0" providerId="ADAL" clId="{A0931CB6-13D0-4EC9-8844-50A17211C70A}" dt="2021-01-29T18:42:31.576" v="1" actId="20578"/>
          <ac:spMkLst>
            <pc:docMk/>
            <pc:sldMk cId="2628997064" sldId="834"/>
            <ac:spMk id="29" creationId="{033623F3-24DE-4577-94BD-F1B524FC978D}"/>
          </ac:spMkLst>
        </pc:spChg>
        <pc:spChg chg="mod">
          <ac:chgData name="Wanshi Chen" userId="3a7dbef4-3474-47c6-9897-007f5734efb0" providerId="ADAL" clId="{A0931CB6-13D0-4EC9-8844-50A17211C70A}" dt="2021-01-29T18:44:14.084" v="9"/>
          <ac:spMkLst>
            <pc:docMk/>
            <pc:sldMk cId="2628997064" sldId="834"/>
            <ac:spMk id="42" creationId="{1D0ED901-5856-430E-AF42-5CBE122BFDBC}"/>
          </ac:spMkLst>
        </pc:spChg>
        <pc:spChg chg="mod">
          <ac:chgData name="Wanshi Chen" userId="3a7dbef4-3474-47c6-9897-007f5734efb0" providerId="ADAL" clId="{A0931CB6-13D0-4EC9-8844-50A17211C70A}" dt="2021-01-29T18:44:13.292" v="8"/>
          <ac:spMkLst>
            <pc:docMk/>
            <pc:sldMk cId="2628997064" sldId="834"/>
            <ac:spMk id="44" creationId="{1BDC13AB-02E6-4EAE-8ABD-9BFFE68A5046}"/>
          </ac:spMkLst>
        </pc:spChg>
        <pc:spChg chg="mod">
          <ac:chgData name="Wanshi Chen" userId="3a7dbef4-3474-47c6-9897-007f5734efb0" providerId="ADAL" clId="{A0931CB6-13D0-4EC9-8844-50A17211C70A}" dt="2021-01-29T18:44:12.764" v="7"/>
          <ac:spMkLst>
            <pc:docMk/>
            <pc:sldMk cId="2628997064" sldId="834"/>
            <ac:spMk id="49" creationId="{7A6EFEBA-39C7-4E16-BFB4-8D45E41C112F}"/>
          </ac:spMkLst>
        </pc:spChg>
        <pc:spChg chg="mod">
          <ac:chgData name="Wanshi Chen" userId="3a7dbef4-3474-47c6-9897-007f5734efb0" providerId="ADAL" clId="{A0931CB6-13D0-4EC9-8844-50A17211C70A}" dt="2021-01-29T18:44:12.292" v="6"/>
          <ac:spMkLst>
            <pc:docMk/>
            <pc:sldMk cId="2628997064" sldId="834"/>
            <ac:spMk id="53" creationId="{B56A2B88-FD7D-4219-B64B-409F3BC1F9B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1/26/2021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(Jan. 25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29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IAB: 40m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4355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009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2" y="3095298"/>
            <a:ext cx="1866435" cy="1436781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36m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IAB: 40m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5978" y="4750012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* Others (70min)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 * 	NR-U including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 two LSs (40min)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- *URLLC/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 (70min)</a:t>
            </a: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-</a:t>
            </a:r>
            <a:r>
              <a:rPr lang="en-US" altLang="ja-JP" sz="1200" b="1" dirty="0"/>
              <a:t>NR-U and FL proposal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 7-9 in others: 70min</a:t>
            </a:r>
          </a:p>
          <a:p>
            <a:pPr marL="171450" indent="-171450">
              <a:spcBef>
                <a:spcPct val="0"/>
              </a:spcBef>
              <a:buClrTx/>
              <a:buFontTx/>
              <a:buChar char="-"/>
            </a:pPr>
            <a:r>
              <a:rPr lang="en-US" altLang="ja-JP" sz="1200" b="1" dirty="0"/>
              <a:t>FL proposal 1-5 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 others: 70min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- URLLC/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: 40min</a:t>
            </a:r>
          </a:p>
          <a:p>
            <a:pPr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5828EDC-DAC7-4C17-8995-77E2CFB3624E}"/>
              </a:ext>
            </a:extLst>
          </p:cNvPr>
          <p:cNvSpPr txBox="1"/>
          <p:nvPr/>
        </p:nvSpPr>
        <p:spPr>
          <a:xfrm>
            <a:off x="9954652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 – 7 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8A9A1A4E-B461-4C2F-957E-61D2E054A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6415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45" name="AutoShape 71">
            <a:extLst>
              <a:ext uri="{FF2B5EF4-FFF2-40B4-BE49-F238E27FC236}">
                <a16:creationId xmlns:a16="http://schemas.microsoft.com/office/drawing/2014/main" id="{8A1ED507-6C40-42C7-A77A-E9275E36A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8589" y="304804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IAB: 40m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23DA04E4-3C50-4F2B-8BA3-C2160CC50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5788" y="466753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(Feb. 1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st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5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36m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/>
              <a:t>R16 UE Features</a:t>
            </a:r>
            <a:r>
              <a:rPr lang="en-GB" altLang="ja-JP" sz="1400" b="1" dirty="0"/>
              <a:t>	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152074</TotalTime>
  <Words>373</Words>
  <Application>Microsoft Office PowerPoint</Application>
  <PresentationFormat>Custom</PresentationFormat>
  <Paragraphs>112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2102</cp:revision>
  <cp:lastPrinted>2013-04-02T21:48:58Z</cp:lastPrinted>
  <dcterms:created xsi:type="dcterms:W3CDTF">2013-03-06T00:13:51Z</dcterms:created>
  <dcterms:modified xsi:type="dcterms:W3CDTF">2021-01-29T18:44:17Z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