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notesMasterIdLst>
    <p:notesMasterId r:id="rId4"/>
  </p:notesMasterIdLst>
  <p:handoutMasterIdLst>
    <p:handoutMasterId r:id="rId5"/>
  </p:handoutMasterIdLst>
  <p:sldIdLst>
    <p:sldId id="833" r:id="rId2"/>
    <p:sldId id="834" r:id="rId3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86">
          <p15:clr>
            <a:srgbClr val="A4A3A4"/>
          </p15:clr>
        </p15:guide>
        <p15:guide id="2" orient="horz" pos="2621">
          <p15:clr>
            <a:srgbClr val="A4A3A4"/>
          </p15:clr>
        </p15:guide>
        <p15:guide id="3" orient="horz" pos="3903">
          <p15:clr>
            <a:srgbClr val="A4A3A4"/>
          </p15:clr>
        </p15:guide>
        <p15:guide id="4" orient="horz" pos="288">
          <p15:clr>
            <a:srgbClr val="A4A3A4"/>
          </p15:clr>
        </p15:guide>
        <p15:guide id="5" orient="horz" pos="2945">
          <p15:clr>
            <a:srgbClr val="A4A3A4"/>
          </p15:clr>
        </p15:guide>
        <p15:guide id="6" orient="horz" pos="1773">
          <p15:clr>
            <a:srgbClr val="A4A3A4"/>
          </p15:clr>
        </p15:guide>
        <p15:guide id="7" orient="horz" pos="4203">
          <p15:clr>
            <a:srgbClr val="A4A3A4"/>
          </p15:clr>
        </p15:guide>
        <p15:guide id="8" pos="7677">
          <p15:clr>
            <a:srgbClr val="A4A3A4"/>
          </p15:clr>
        </p15:guide>
        <p15:guide id="9" pos="9">
          <p15:clr>
            <a:srgbClr val="A4A3A4"/>
          </p15:clr>
        </p15:guide>
        <p15:guide id="10" pos="578">
          <p15:clr>
            <a:srgbClr val="A4A3A4"/>
          </p15:clr>
        </p15:guide>
        <p15:guide id="11" pos="3037">
          <p15:clr>
            <a:srgbClr val="A4A3A4"/>
          </p15:clr>
        </p15:guide>
        <p15:guide id="12" pos="7325">
          <p15:clr>
            <a:srgbClr val="A4A3A4"/>
          </p15:clr>
        </p15:guide>
        <p15:guide id="13">
          <p15:clr>
            <a:srgbClr val="A4A3A4"/>
          </p15:clr>
        </p15:guide>
        <p15:guide id="14" pos="4238">
          <p15:clr>
            <a:srgbClr val="A4A3A4"/>
          </p15:clr>
        </p15:guide>
        <p15:guide id="15" pos="5629">
          <p15:clr>
            <a:srgbClr val="A4A3A4"/>
          </p15:clr>
        </p15:guide>
        <p15:guide id="16" pos="147">
          <p15:clr>
            <a:srgbClr val="A4A3A4"/>
          </p15:clr>
        </p15:guide>
        <p15:guide id="17" pos="757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anshi Chen" initials="WC" lastIdx="1" clrIdx="0">
    <p:extLst>
      <p:ext uri="{19B8F6BF-5375-455C-9EA6-DF929625EA0E}">
        <p15:presenceInfo xmlns:p15="http://schemas.microsoft.com/office/powerpoint/2012/main" userId="S-1-5-21-945540591-4024260831-3861152641-13654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C141A"/>
    <a:srgbClr val="005392"/>
    <a:srgbClr val="FDF055"/>
    <a:srgbClr val="003B66"/>
    <a:srgbClr val="404040"/>
    <a:srgbClr val="8F297D"/>
    <a:srgbClr val="00ACBD"/>
    <a:srgbClr val="008D95"/>
    <a:srgbClr val="7F7F7F"/>
    <a:srgbClr val="8F2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195" autoAdjust="0"/>
    <p:restoredTop sz="94145" autoAdjust="0"/>
  </p:normalViewPr>
  <p:slideViewPr>
    <p:cSldViewPr snapToGrid="0" snapToObjects="1">
      <p:cViewPr varScale="1">
        <p:scale>
          <a:sx n="107" d="100"/>
          <a:sy n="107" d="100"/>
        </p:scale>
        <p:origin x="1086" y="108"/>
      </p:cViewPr>
      <p:guideLst>
        <p:guide orient="horz" pos="1986"/>
        <p:guide orient="horz" pos="2621"/>
        <p:guide orient="horz" pos="3903"/>
        <p:guide orient="horz" pos="288"/>
        <p:guide orient="horz" pos="2945"/>
        <p:guide orient="horz" pos="1773"/>
        <p:guide orient="horz" pos="4203"/>
        <p:guide pos="7677"/>
        <p:guide pos="9"/>
        <p:guide pos="578"/>
        <p:guide pos="3037"/>
        <p:guide pos="7325"/>
        <p:guide/>
        <p:guide pos="4238"/>
        <p:guide pos="5629"/>
        <p:guide pos="147"/>
        <p:guide pos="75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6" d="100"/>
        <a:sy n="106" d="100"/>
      </p:scale>
      <p:origin x="0" y="13344"/>
    </p:cViewPr>
  </p:sorterViewPr>
  <p:notesViewPr>
    <p:cSldViewPr snapToGrid="0" snapToObjects="1" showGuides="1">
      <p:cViewPr varScale="1">
        <p:scale>
          <a:sx n="95" d="100"/>
          <a:sy n="95" d="100"/>
        </p:scale>
        <p:origin x="-3630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11" Type="http://schemas.microsoft.com/office/2016/11/relationships/changesInfo" Target="changesInfos/changesInfo1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nshi Chen" userId="3a7dbef4-3474-47c6-9897-007f5734efb0" providerId="ADAL" clId="{F18F4CD2-ED55-4432-B4A5-9516EE9A1B0D}"/>
    <pc:docChg chg="custSel modSld">
      <pc:chgData name="Wanshi Chen" userId="3a7dbef4-3474-47c6-9897-007f5734efb0" providerId="ADAL" clId="{F18F4CD2-ED55-4432-B4A5-9516EE9A1B0D}" dt="2021-01-27T00:58:58.904" v="21" actId="5793"/>
      <pc:docMkLst>
        <pc:docMk/>
      </pc:docMkLst>
      <pc:sldChg chg="modSp mod">
        <pc:chgData name="Wanshi Chen" userId="3a7dbef4-3474-47c6-9897-007f5734efb0" providerId="ADAL" clId="{F18F4CD2-ED55-4432-B4A5-9516EE9A1B0D}" dt="2021-01-27T00:58:58.904" v="21" actId="5793"/>
        <pc:sldMkLst>
          <pc:docMk/>
          <pc:sldMk cId="3676270616" sldId="833"/>
        </pc:sldMkLst>
        <pc:spChg chg="mod">
          <ac:chgData name="Wanshi Chen" userId="3a7dbef4-3474-47c6-9897-007f5734efb0" providerId="ADAL" clId="{F18F4CD2-ED55-4432-B4A5-9516EE9A1B0D}" dt="2021-01-26T18:00:59.749" v="2" actId="20577"/>
          <ac:spMkLst>
            <pc:docMk/>
            <pc:sldMk cId="3676270616" sldId="833"/>
            <ac:spMk id="43" creationId="{8A9A1A4E-B461-4C2F-957E-61D2E054AF74}"/>
          </ac:spMkLst>
        </pc:spChg>
        <pc:spChg chg="mod">
          <ac:chgData name="Wanshi Chen" userId="3a7dbef4-3474-47c6-9897-007f5734efb0" providerId="ADAL" clId="{F18F4CD2-ED55-4432-B4A5-9516EE9A1B0D}" dt="2021-01-26T18:01:14.058" v="4"/>
          <ac:spMkLst>
            <pc:docMk/>
            <pc:sldMk cId="3676270616" sldId="833"/>
            <ac:spMk id="45" creationId="{8A1ED507-6C40-42C7-A77A-E9275E36A68D}"/>
          </ac:spMkLst>
        </pc:spChg>
        <pc:spChg chg="mod">
          <ac:chgData name="Wanshi Chen" userId="3a7dbef4-3474-47c6-9897-007f5734efb0" providerId="ADAL" clId="{F18F4CD2-ED55-4432-B4A5-9516EE9A1B0D}" dt="2021-01-26T18:01:20.781" v="5"/>
          <ac:spMkLst>
            <pc:docMk/>
            <pc:sldMk cId="3676270616" sldId="833"/>
            <ac:spMk id="47" creationId="{23DA04E4-3C50-4F2B-8BA3-C2160CC5084C}"/>
          </ac:spMkLst>
        </pc:spChg>
        <pc:spChg chg="mod">
          <ac:chgData name="Wanshi Chen" userId="3a7dbef4-3474-47c6-9897-007f5734efb0" providerId="ADAL" clId="{F18F4CD2-ED55-4432-B4A5-9516EE9A1B0D}" dt="2021-01-27T00:58:58.904" v="21" actId="5793"/>
          <ac:spMkLst>
            <pc:docMk/>
            <pc:sldMk cId="3676270616" sldId="833"/>
            <ac:spMk id="55" creationId="{1DC03F80-FA25-423E-8377-15ADFECD7975}"/>
          </ac:spMkLst>
        </pc:spChg>
      </pc:sldChg>
      <pc:sldChg chg="modSp mod">
        <pc:chgData name="Wanshi Chen" userId="3a7dbef4-3474-47c6-9897-007f5734efb0" providerId="ADAL" clId="{F18F4CD2-ED55-4432-B4A5-9516EE9A1B0D}" dt="2021-01-26T18:01:59.524" v="9" actId="20577"/>
        <pc:sldMkLst>
          <pc:docMk/>
          <pc:sldMk cId="2628997064" sldId="834"/>
        </pc:sldMkLst>
        <pc:spChg chg="mod">
          <ac:chgData name="Wanshi Chen" userId="3a7dbef4-3474-47c6-9897-007f5734efb0" providerId="ADAL" clId="{F18F4CD2-ED55-4432-B4A5-9516EE9A1B0D}" dt="2021-01-26T18:01:32.569" v="6"/>
          <ac:spMkLst>
            <pc:docMk/>
            <pc:sldMk cId="2628997064" sldId="834"/>
            <ac:spMk id="28" creationId="{5E8649D8-0518-4631-BC71-07F9231A2FF3}"/>
          </ac:spMkLst>
        </pc:spChg>
        <pc:spChg chg="mod">
          <ac:chgData name="Wanshi Chen" userId="3a7dbef4-3474-47c6-9897-007f5734efb0" providerId="ADAL" clId="{F18F4CD2-ED55-4432-B4A5-9516EE9A1B0D}" dt="2021-01-26T18:01:48.699" v="7"/>
          <ac:spMkLst>
            <pc:docMk/>
            <pc:sldMk cId="2628997064" sldId="834"/>
            <ac:spMk id="29" creationId="{033623F3-24DE-4577-94BD-F1B524FC978D}"/>
          </ac:spMkLst>
        </pc:spChg>
        <pc:spChg chg="mod">
          <ac:chgData name="Wanshi Chen" userId="3a7dbef4-3474-47c6-9897-007f5734efb0" providerId="ADAL" clId="{F18F4CD2-ED55-4432-B4A5-9516EE9A1B0D}" dt="2021-01-26T18:01:59.524" v="9" actId="20577"/>
          <ac:spMkLst>
            <pc:docMk/>
            <pc:sldMk cId="2628997064" sldId="834"/>
            <ac:spMk id="30" creationId="{55BAE88A-A2E5-445F-9E03-E0138D6B15F5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2B4C68-02D4-43B7-82D0-CC0F31ADA7D5}" type="datetimeFigureOut">
              <a:rPr lang="en-US" smtClean="0">
                <a:latin typeface="Qualcomm Office Regular" pitchFamily="34" charset="0"/>
              </a:rPr>
              <a:t>1/26/2021</a:t>
            </a:fld>
            <a:endParaRPr lang="en-US" dirty="0">
              <a:latin typeface="Qualcomm Office Regular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Qualcomm Office Regular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E8D803-E2CE-43E6-BB9D-83A503D767A5}" type="slidenum">
              <a:rPr lang="en-US" smtClean="0">
                <a:latin typeface="Qualcomm Office Regular" pitchFamily="34" charset="0"/>
              </a:rPr>
              <a:t>‹#›</a:t>
            </a:fld>
            <a:endParaRPr lang="en-US" dirty="0">
              <a:latin typeface="Qualcomm Office Regular" pitchFamily="34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4888" y="8400641"/>
            <a:ext cx="980122" cy="207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5428951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7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382587" y="4343400"/>
            <a:ext cx="6092825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287587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latin typeface="Qualcomm Office Regular" pitchFamily="34" charset="0"/>
              </a:defRPr>
            </a:lvl1pPr>
          </a:lstStyle>
          <a:p>
            <a:fld id="{928A2613-ABFE-468A-A021-82F251360FB0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8892993"/>
            <a:ext cx="980122" cy="207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886022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Font typeface="Arial" pitchFamily="34" charset="0"/>
      <a:buChar char="•"/>
      <a:defRPr sz="1600" kern="1200">
        <a:solidFill>
          <a:schemeClr val="tx1"/>
        </a:solidFill>
        <a:latin typeface="Qualcomm Office Regular" pitchFamily="34" charset="0"/>
        <a:ea typeface="+mn-ea"/>
        <a:cs typeface="+mn-cs"/>
      </a:defRPr>
    </a:lvl1pPr>
    <a:lvl2pPr marL="628650" indent="-171450" algn="l" defTabSz="914400" rtl="0" eaLnBrk="1" latinLnBrk="0" hangingPunct="1">
      <a:buFont typeface="Arial" pitchFamily="34" charset="0"/>
      <a:buChar char="•"/>
      <a:defRPr sz="1200" kern="1200">
        <a:solidFill>
          <a:schemeClr val="tx1"/>
        </a:solidFill>
        <a:latin typeface="Qualcomm Office Regular" pitchFamily="34" charset="0"/>
        <a:ea typeface="+mn-ea"/>
        <a:cs typeface="+mn-cs"/>
      </a:defRPr>
    </a:lvl2pPr>
    <a:lvl3pPr marL="1085850" indent="-171450" algn="l" defTabSz="914400" rtl="0" eaLnBrk="1" latinLnBrk="0" hangingPunct="1">
      <a:buFont typeface="Arial" pitchFamily="34" charset="0"/>
      <a:buChar char="•"/>
      <a:defRPr sz="1200" kern="1200" baseline="0">
        <a:solidFill>
          <a:schemeClr val="tx1"/>
        </a:solidFill>
        <a:latin typeface="Qualcomm Office Regular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A2613-ABFE-468A-A021-82F251360FB0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26762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A2613-ABFE-468A-A021-82F251360FB0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0312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81870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1004" y="1933395"/>
            <a:ext cx="11430000" cy="1398844"/>
          </a:xfrm>
        </p:spPr>
        <p:txBody>
          <a:bodyPr/>
          <a:lstStyle>
            <a:lvl1pPr marL="342900" indent="-342900">
              <a:buFontTx/>
              <a:buBlip>
                <a:blip r:embed="rId2"/>
              </a:buBlip>
              <a:defRPr/>
            </a:lvl1pPr>
            <a:lvl2pPr>
              <a:buClr>
                <a:schemeClr val="accent2"/>
              </a:buClr>
              <a:defRPr/>
            </a:lvl2pPr>
            <a:lvl3pPr>
              <a:buClr>
                <a:schemeClr val="accent2"/>
              </a:buClr>
              <a:defRPr/>
            </a:lvl3pPr>
            <a:lvl4pPr>
              <a:buClr>
                <a:schemeClr val="accent2"/>
              </a:buClr>
              <a:defRPr lang="en-US" sz="1600" kern="1200" baseline="0" dirty="0">
                <a:solidFill>
                  <a:prstClr val="black">
                    <a:lumMod val="75000"/>
                    <a:lumOff val="25000"/>
                  </a:prstClr>
                </a:solidFill>
                <a:latin typeface="Qualcomm Office Regular" pitchFamily="34" charset="0"/>
                <a:ea typeface="+mn-ea"/>
                <a:cs typeface="Arial" pitchFamily="34" charset="0"/>
              </a:defRPr>
            </a:lvl4pPr>
            <a:lvl5pPr marL="1600200" indent="-347472">
              <a:buFont typeface="Qualcomm Regular" pitchFamily="34" charset="0"/>
              <a:buChar char="−"/>
              <a:defRPr/>
            </a:lvl5pPr>
            <a:lvl6pPr marL="2171700" indent="0">
              <a:buNone/>
              <a:defRPr sz="1600"/>
            </a:lvl6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283464" y="736616"/>
            <a:ext cx="11430000" cy="50783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idx="13"/>
          </p:nvPr>
        </p:nvSpPr>
        <p:spPr>
          <a:xfrm>
            <a:off x="283464" y="1426464"/>
            <a:ext cx="11430000" cy="350865"/>
          </a:xfrm>
        </p:spPr>
        <p:txBody>
          <a:bodyPr tIns="0" bIns="0" anchor="t"/>
          <a:lstStyle>
            <a:lvl1pPr marL="0" indent="0">
              <a:buNone/>
              <a:defRPr sz="2400" b="0">
                <a:solidFill>
                  <a:schemeClr val="accent3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81273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 bwMode="gray">
          <a:xfrm>
            <a:off x="11520551" y="6525737"/>
            <a:ext cx="28886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algn="l" defTabSz="914400" rtl="0" eaLnBrk="1" latinLnBrk="0" hangingPunct="1"/>
            <a:fld id="{0A607DED-8B1E-49A6-A07A-F6DE68304C82}" type="slidenum">
              <a:rPr lang="en-US" sz="800" kern="1200" smtClean="0">
                <a:solidFill>
                  <a:schemeClr val="bg1">
                    <a:lumMod val="75000"/>
                  </a:schemeClr>
                </a:solidFill>
                <a:latin typeface="Qualcomm Office Regular" pitchFamily="34" charset="0"/>
                <a:ea typeface="+mn-ea"/>
                <a:cs typeface="Arial" pitchFamily="34" charset="0"/>
              </a:rPr>
              <a:pPr marL="0" algn="l" defTabSz="914400" rtl="0" eaLnBrk="1" latinLnBrk="0" hangingPunct="1"/>
              <a:t>‹#›</a:t>
            </a:fld>
            <a:endParaRPr lang="en-US" sz="800" kern="1200" dirty="0">
              <a:solidFill>
                <a:schemeClr val="bg1">
                  <a:lumMod val="75000"/>
                </a:schemeClr>
              </a:solidFill>
              <a:latin typeface="Qualcomm Office Regular" pitchFamily="34" charset="0"/>
              <a:ea typeface="+mn-ea"/>
              <a:cs typeface="Arial" pitchFamily="34" charset="0"/>
            </a:endParaRPr>
          </a:p>
        </p:txBody>
      </p:sp>
      <p:grpSp>
        <p:nvGrpSpPr>
          <p:cNvPr id="6" name="Group 5"/>
          <p:cNvGrpSpPr>
            <a:grpSpLocks noChangeAspect="1"/>
          </p:cNvGrpSpPr>
          <p:nvPr userDrawn="1"/>
        </p:nvGrpSpPr>
        <p:grpSpPr>
          <a:xfrm>
            <a:off x="9717597" y="327382"/>
            <a:ext cx="1802954" cy="393192"/>
            <a:chOff x="187326" y="5085556"/>
            <a:chExt cx="8393112" cy="1830388"/>
          </a:xfrm>
          <a:solidFill>
            <a:schemeClr val="bg1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8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1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2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3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4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5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</p:grpSp>
      <p:grpSp>
        <p:nvGrpSpPr>
          <p:cNvPr id="16" name="Group 15"/>
          <p:cNvGrpSpPr>
            <a:grpSpLocks noChangeAspect="1"/>
          </p:cNvGrpSpPr>
          <p:nvPr userDrawn="1"/>
        </p:nvGrpSpPr>
        <p:grpSpPr>
          <a:xfrm>
            <a:off x="391276" y="3809824"/>
            <a:ext cx="2096458" cy="457200"/>
            <a:chOff x="187326" y="5085556"/>
            <a:chExt cx="8393112" cy="1830388"/>
          </a:xfrm>
          <a:solidFill>
            <a:schemeClr val="bg1"/>
          </a:solidFill>
        </p:grpSpPr>
        <p:sp>
          <p:nvSpPr>
            <p:cNvPr id="17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18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19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0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1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2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3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4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</p:grpSp>
      <p:grpSp>
        <p:nvGrpSpPr>
          <p:cNvPr id="44" name="Group 43"/>
          <p:cNvGrpSpPr>
            <a:grpSpLocks noChangeAspect="1"/>
          </p:cNvGrpSpPr>
          <p:nvPr userDrawn="1"/>
        </p:nvGrpSpPr>
        <p:grpSpPr>
          <a:xfrm>
            <a:off x="9860525" y="203866"/>
            <a:ext cx="1596214" cy="348106"/>
            <a:chOff x="187326" y="5085556"/>
            <a:chExt cx="8393112" cy="1830388"/>
          </a:xfrm>
          <a:solidFill>
            <a:srgbClr val="00ACBD"/>
          </a:solidFill>
        </p:grpSpPr>
        <p:sp>
          <p:nvSpPr>
            <p:cNvPr id="45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6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7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8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9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0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1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2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</p:grpSp>
      <p:cxnSp>
        <p:nvCxnSpPr>
          <p:cNvPr id="53" name="Straight Connector 52"/>
          <p:cNvCxnSpPr/>
          <p:nvPr userDrawn="1"/>
        </p:nvCxnSpPr>
        <p:spPr>
          <a:xfrm>
            <a:off x="370268" y="600251"/>
            <a:ext cx="11448288" cy="0"/>
          </a:xfrm>
          <a:prstGeom prst="line">
            <a:avLst/>
          </a:prstGeom>
          <a:ln w="47625">
            <a:gradFill flip="none" rotWithShape="1">
              <a:gsLst>
                <a:gs pos="100000">
                  <a:srgbClr val="004274"/>
                </a:gs>
                <a:gs pos="0">
                  <a:srgbClr val="008E95"/>
                </a:gs>
              </a:gsLst>
              <a:lin ang="108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4149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</p:sldLayoutIdLst>
  <p:txStyles>
    <p:titleStyle>
      <a:lvl1pPr algn="l" defTabSz="914400" rtl="0" eaLnBrk="1" latinLnBrk="0" hangingPunct="1">
        <a:lnSpc>
          <a:spcPct val="75000"/>
        </a:lnSpc>
        <a:spcBef>
          <a:spcPct val="0"/>
        </a:spcBef>
        <a:buNone/>
        <a:defRPr lang="en-US" sz="3600" kern="1200" baseline="0" dirty="0">
          <a:solidFill>
            <a:schemeClr val="tx1">
              <a:lumMod val="65000"/>
              <a:lumOff val="35000"/>
            </a:schemeClr>
          </a:solidFill>
          <a:latin typeface="Qualcomm Office Regular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lnSpc>
          <a:spcPct val="95000"/>
        </a:lnSpc>
        <a:spcBef>
          <a:spcPct val="20000"/>
        </a:spcBef>
        <a:buFontTx/>
        <a:buBlip>
          <a:blip r:embed="rId4"/>
        </a:buBlip>
        <a:defRPr lang="en-US" sz="24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1pPr>
      <a:lvl2pPr marL="74295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20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2pPr>
      <a:lvl3pPr marL="102870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8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3pPr>
      <a:lvl4pPr marL="131445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6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4pPr>
      <a:lvl5pPr marL="160020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400" kern="1200" baseline="0" dirty="0" smtClean="0">
          <a:solidFill>
            <a:prstClr val="black">
              <a:lumMod val="75000"/>
              <a:lumOff val="25000"/>
            </a:prstClr>
          </a:solidFill>
          <a:latin typeface="Qualcomm Regular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6"/>
          <p:cNvSpPr>
            <a:spLocks noChangeArrowheads="1"/>
          </p:cNvSpPr>
          <p:nvPr/>
        </p:nvSpPr>
        <p:spPr bwMode="auto">
          <a:xfrm>
            <a:off x="1461124" y="850901"/>
            <a:ext cx="10361580" cy="5353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ja-JP" sz="2800" b="1"/>
          </a:p>
        </p:txBody>
      </p:sp>
      <p:sp>
        <p:nvSpPr>
          <p:cNvPr id="8" name="Rectangle 57"/>
          <p:cNvSpPr>
            <a:spLocks noChangeArrowheads="1"/>
          </p:cNvSpPr>
          <p:nvPr/>
        </p:nvSpPr>
        <p:spPr bwMode="auto">
          <a:xfrm>
            <a:off x="1302891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Monday</a:t>
            </a:r>
            <a:endParaRPr kumimoji="0" lang="en-US" altLang="ja-JP" sz="2400" b="1"/>
          </a:p>
        </p:txBody>
      </p:sp>
      <p:sp>
        <p:nvSpPr>
          <p:cNvPr id="9" name="Rectangle 58"/>
          <p:cNvSpPr>
            <a:spLocks noChangeArrowheads="1"/>
          </p:cNvSpPr>
          <p:nvPr/>
        </p:nvSpPr>
        <p:spPr bwMode="auto">
          <a:xfrm>
            <a:off x="3376815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Tuesday</a:t>
            </a:r>
            <a:endParaRPr kumimoji="0" lang="en-US" altLang="ja-JP" sz="2400" b="1"/>
          </a:p>
        </p:txBody>
      </p:sp>
      <p:sp>
        <p:nvSpPr>
          <p:cNvPr id="10" name="Rectangle 59"/>
          <p:cNvSpPr>
            <a:spLocks noChangeArrowheads="1"/>
          </p:cNvSpPr>
          <p:nvPr/>
        </p:nvSpPr>
        <p:spPr bwMode="auto">
          <a:xfrm>
            <a:off x="5446718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Wednesday</a:t>
            </a:r>
            <a:endParaRPr kumimoji="0" lang="en-US" altLang="ja-JP" sz="2400" b="1"/>
          </a:p>
        </p:txBody>
      </p:sp>
      <p:sp>
        <p:nvSpPr>
          <p:cNvPr id="11" name="Rectangle 60"/>
          <p:cNvSpPr>
            <a:spLocks noChangeArrowheads="1"/>
          </p:cNvSpPr>
          <p:nvPr/>
        </p:nvSpPr>
        <p:spPr bwMode="auto">
          <a:xfrm>
            <a:off x="7520642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 dirty="0"/>
              <a:t>Thursday</a:t>
            </a:r>
            <a:endParaRPr kumimoji="0" lang="en-US" altLang="ja-JP" sz="2400" b="1" dirty="0"/>
          </a:p>
        </p:txBody>
      </p:sp>
      <p:sp>
        <p:nvSpPr>
          <p:cNvPr id="12" name="Rectangle 61"/>
          <p:cNvSpPr>
            <a:spLocks noChangeArrowheads="1"/>
          </p:cNvSpPr>
          <p:nvPr/>
        </p:nvSpPr>
        <p:spPr bwMode="auto">
          <a:xfrm>
            <a:off x="9592556" y="785812"/>
            <a:ext cx="2073926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Friday</a:t>
            </a:r>
            <a:endParaRPr kumimoji="0" lang="en-US" altLang="ja-JP" sz="2400" b="1"/>
          </a:p>
        </p:txBody>
      </p:sp>
      <p:sp>
        <p:nvSpPr>
          <p:cNvPr id="13" name="Line 62"/>
          <p:cNvSpPr>
            <a:spLocks noChangeShapeType="1"/>
          </p:cNvSpPr>
          <p:nvPr/>
        </p:nvSpPr>
        <p:spPr bwMode="auto">
          <a:xfrm>
            <a:off x="3376814" y="1068386"/>
            <a:ext cx="17393" cy="52006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4" name="Line 63"/>
          <p:cNvSpPr>
            <a:spLocks noChangeShapeType="1"/>
          </p:cNvSpPr>
          <p:nvPr/>
        </p:nvSpPr>
        <p:spPr bwMode="auto">
          <a:xfrm>
            <a:off x="5501474" y="1068386"/>
            <a:ext cx="13865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5" name="Line 64"/>
          <p:cNvSpPr>
            <a:spLocks noChangeShapeType="1"/>
          </p:cNvSpPr>
          <p:nvPr/>
        </p:nvSpPr>
        <p:spPr bwMode="auto">
          <a:xfrm>
            <a:off x="7520642" y="1068387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6" name="AutoShape 71"/>
          <p:cNvSpPr>
            <a:spLocks noChangeArrowheads="1"/>
          </p:cNvSpPr>
          <p:nvPr/>
        </p:nvSpPr>
        <p:spPr bwMode="auto">
          <a:xfrm>
            <a:off x="3407739" y="6319114"/>
            <a:ext cx="2149094" cy="451907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GB" altLang="ja-JP" sz="1400" b="1" dirty="0"/>
              <a:t>GTW2</a:t>
            </a:r>
          </a:p>
        </p:txBody>
      </p:sp>
      <p:sp>
        <p:nvSpPr>
          <p:cNvPr id="50" name="AutoShape 71"/>
          <p:cNvSpPr>
            <a:spLocks noChangeArrowheads="1"/>
          </p:cNvSpPr>
          <p:nvPr/>
        </p:nvSpPr>
        <p:spPr bwMode="auto">
          <a:xfrm>
            <a:off x="5646597" y="6280135"/>
            <a:ext cx="1937167" cy="509228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GTW3</a:t>
            </a:r>
          </a:p>
        </p:txBody>
      </p:sp>
      <p:sp>
        <p:nvSpPr>
          <p:cNvPr id="81" name="AutoShape 71">
            <a:extLst>
              <a:ext uri="{FF2B5EF4-FFF2-40B4-BE49-F238E27FC236}">
                <a16:creationId xmlns:a16="http://schemas.microsoft.com/office/drawing/2014/main" id="{2227C775-905C-4CD5-85EB-947782417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427" y="6306159"/>
            <a:ext cx="2145003" cy="451907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GTW1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4D3603A-A3CB-40F3-A3A1-8FCD2E6A4AE5}"/>
              </a:ext>
            </a:extLst>
          </p:cNvPr>
          <p:cNvCxnSpPr>
            <a:cxnSpLocks/>
          </p:cNvCxnSpPr>
          <p:nvPr/>
        </p:nvCxnSpPr>
        <p:spPr>
          <a:xfrm flipV="1">
            <a:off x="1039906" y="2733166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41544F97-4CD4-4CEA-999D-EBF5C0835ABC}"/>
              </a:ext>
            </a:extLst>
          </p:cNvPr>
          <p:cNvCxnSpPr>
            <a:cxnSpLocks/>
          </p:cNvCxnSpPr>
          <p:nvPr/>
        </p:nvCxnSpPr>
        <p:spPr>
          <a:xfrm flipV="1">
            <a:off x="1099027" y="4568433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AB7083C8-617B-4903-A700-192EC5C14864}"/>
              </a:ext>
            </a:extLst>
          </p:cNvPr>
          <p:cNvSpPr txBox="1"/>
          <p:nvPr/>
        </p:nvSpPr>
        <p:spPr>
          <a:xfrm>
            <a:off x="1803438" y="56973"/>
            <a:ext cx="685646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Week 1 (Jan. 25</a:t>
            </a:r>
            <a:r>
              <a:rPr lang="en-US" sz="2400" b="1" u="sng" baseline="30000" dirty="0">
                <a:solidFill>
                  <a:srgbClr val="FF0000"/>
                </a:solidFill>
                <a:latin typeface="Calibre Semibold" pitchFamily="34" charset="0"/>
              </a:rPr>
              <a:t>th</a:t>
            </a: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 – 29</a:t>
            </a:r>
            <a:r>
              <a:rPr lang="en-US" sz="2400" b="1" u="sng" baseline="30000" dirty="0">
                <a:solidFill>
                  <a:srgbClr val="FF0000"/>
                </a:solidFill>
                <a:latin typeface="Calibre Semibold" pitchFamily="34" charset="0"/>
              </a:rPr>
              <a:t>th</a:t>
            </a: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, 2021)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B490E9E-9C79-4ADA-B1B0-4ED67BF4411E}"/>
              </a:ext>
            </a:extLst>
          </p:cNvPr>
          <p:cNvSpPr txBox="1"/>
          <p:nvPr/>
        </p:nvSpPr>
        <p:spPr>
          <a:xfrm>
            <a:off x="-57915" y="3436176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GTW2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DFFC56E-FF4B-43E2-929A-86653C5CC9E5}"/>
              </a:ext>
            </a:extLst>
          </p:cNvPr>
          <p:cNvSpPr txBox="1"/>
          <p:nvPr/>
        </p:nvSpPr>
        <p:spPr>
          <a:xfrm>
            <a:off x="-68620" y="5298337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GTW3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8" name="AutoShape 71">
            <a:extLst>
              <a:ext uri="{FF2B5EF4-FFF2-40B4-BE49-F238E27FC236}">
                <a16:creationId xmlns:a16="http://schemas.microsoft.com/office/drawing/2014/main" id="{5E8649D8-0518-4631-BC71-07F9231A2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1546406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PowerS</a:t>
            </a:r>
            <a:r>
              <a:rPr lang="en-US" altLang="ja-JP" sz="1400" b="1" dirty="0"/>
              <a:t>: 36m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/URLLC: 72m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SL: 72m</a:t>
            </a:r>
          </a:p>
        </p:txBody>
      </p:sp>
      <p:sp>
        <p:nvSpPr>
          <p:cNvPr id="29" name="AutoShape 71">
            <a:extLst>
              <a:ext uri="{FF2B5EF4-FFF2-40B4-BE49-F238E27FC236}">
                <a16:creationId xmlns:a16="http://schemas.microsoft.com/office/drawing/2014/main" id="{033623F3-24DE-4577-94BD-F1B524FC9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3084602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eMIMO</a:t>
            </a:r>
            <a:r>
              <a:rPr lang="en-US" altLang="ja-JP" sz="1400" b="1" dirty="0"/>
              <a:t>: 125m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1024Q: 15m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IAB: 40m</a:t>
            </a:r>
          </a:p>
        </p:txBody>
      </p:sp>
      <p:sp>
        <p:nvSpPr>
          <p:cNvPr id="30" name="AutoShape 71">
            <a:extLst>
              <a:ext uri="{FF2B5EF4-FFF2-40B4-BE49-F238E27FC236}">
                <a16:creationId xmlns:a16="http://schemas.microsoft.com/office/drawing/2014/main" id="{55BAE88A-A2E5-445F-9E03-E0138D6B1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2091" y="4743551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NTN: 45m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</a:t>
            </a:r>
            <a:r>
              <a:rPr lang="en-GB" altLang="ja-JP" sz="1400" b="1" dirty="0" err="1"/>
              <a:t>NBIoT</a:t>
            </a:r>
            <a:r>
              <a:rPr lang="en-GB" altLang="ja-JP" sz="1400" b="1" dirty="0"/>
              <a:t>/</a:t>
            </a:r>
            <a:r>
              <a:rPr lang="en-GB" altLang="ja-JP" sz="1400" b="1" dirty="0" err="1"/>
              <a:t>eMTC</a:t>
            </a:r>
            <a:r>
              <a:rPr lang="en-GB" altLang="ja-JP" sz="1400" b="1" dirty="0"/>
              <a:t> 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over NTN: 45m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60GHz: 90m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8A9205A-C5A0-41C2-8F7C-83697BE5D514}"/>
              </a:ext>
            </a:extLst>
          </p:cNvPr>
          <p:cNvSpPr txBox="1"/>
          <p:nvPr/>
        </p:nvSpPr>
        <p:spPr>
          <a:xfrm>
            <a:off x="-57915" y="1868939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GTW1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A0E8E100-EBB7-4B4F-AEEB-CA833A42525C}"/>
              </a:ext>
            </a:extLst>
          </p:cNvPr>
          <p:cNvSpPr txBox="1"/>
          <p:nvPr/>
        </p:nvSpPr>
        <p:spPr>
          <a:xfrm>
            <a:off x="1492668" y="1100443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13 – 16pm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5439E7B1-80F0-4F7E-9C01-91B05784ACFE}"/>
              </a:ext>
            </a:extLst>
          </p:cNvPr>
          <p:cNvCxnSpPr>
            <a:cxnSpLocks/>
          </p:cNvCxnSpPr>
          <p:nvPr/>
        </p:nvCxnSpPr>
        <p:spPr>
          <a:xfrm flipV="1">
            <a:off x="1192306" y="1406287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1B25D8B2-F51A-4723-A8DD-FADCB038E091}"/>
              </a:ext>
            </a:extLst>
          </p:cNvPr>
          <p:cNvSpPr txBox="1"/>
          <p:nvPr/>
        </p:nvSpPr>
        <p:spPr>
          <a:xfrm>
            <a:off x="3486470" y="108342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13 – 16pm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DAC5838-EADB-41FE-92DB-3D208FB5D574}"/>
              </a:ext>
            </a:extLst>
          </p:cNvPr>
          <p:cNvSpPr txBox="1"/>
          <p:nvPr/>
        </p:nvSpPr>
        <p:spPr>
          <a:xfrm>
            <a:off x="5588924" y="106343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13 – 16pm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70EF395-6B0A-452D-8A22-7999D448BFE8}"/>
              </a:ext>
            </a:extLst>
          </p:cNvPr>
          <p:cNvSpPr txBox="1"/>
          <p:nvPr/>
        </p:nvSpPr>
        <p:spPr>
          <a:xfrm>
            <a:off x="7710343" y="103709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13 – 16pm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Line 64">
            <a:extLst>
              <a:ext uri="{FF2B5EF4-FFF2-40B4-BE49-F238E27FC236}">
                <a16:creationId xmlns:a16="http://schemas.microsoft.com/office/drawing/2014/main" id="{3EC188A3-85DD-4828-B846-8AC237E51279}"/>
              </a:ext>
            </a:extLst>
          </p:cNvPr>
          <p:cNvSpPr>
            <a:spLocks noChangeShapeType="1"/>
          </p:cNvSpPr>
          <p:nvPr/>
        </p:nvSpPr>
        <p:spPr bwMode="auto">
          <a:xfrm>
            <a:off x="9619770" y="1037091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D0ED901-5856-430E-AF42-5CBE122BF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9656" y="1510991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XR: 36m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72m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72m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BDC13AB-02E6-4EAE-8ABD-9BFFE68A50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22009" y="1484788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PowerS</a:t>
            </a:r>
            <a:r>
              <a:rPr lang="en-US" altLang="ja-JP" sz="1400" b="1" dirty="0"/>
              <a:t>: 36m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/URLLC: 72m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SL: 72m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631" y="1499529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XR: 36m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72m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72m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7A6EFEBA-39C7-4E16-BFB4-8D45E41C1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2292" y="3095298"/>
            <a:ext cx="1866435" cy="1436781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MBS: 36m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72m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NBIoT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eMTC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36m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DSS: 36m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608C93F8-20D6-4816-9062-FEF946F13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9496" y="3068405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eMIMO</a:t>
            </a:r>
            <a:r>
              <a:rPr lang="en-US" altLang="ja-JP" sz="1400" b="1" dirty="0"/>
              <a:t>: 125m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1024Q: 15m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IAB: 40m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8995E6CE-5D31-4131-ADF8-46D24FFBE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4343" y="3026964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NBIoT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eMTC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36m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DSS: 36m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MBS: 36m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72m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B56A2B88-FD7D-4219-B64B-409F3BC1F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5978" y="4750012"/>
            <a:ext cx="1976550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R16 UE Features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400" b="1" dirty="0"/>
              <a:t>* Others (70min)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400" b="1" dirty="0"/>
              <a:t> * 	NR-U including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400" b="1" dirty="0"/>
              <a:t> two LSs (40min)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400" b="1" dirty="0"/>
              <a:t>- *URLLC/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 (70min)</a:t>
            </a:r>
          </a:p>
          <a:p>
            <a:pPr algn="ctr">
              <a:spcBef>
                <a:spcPct val="0"/>
              </a:spcBef>
              <a:buClrTx/>
              <a:buNone/>
            </a:pPr>
            <a:endParaRPr lang="en-GB" altLang="ja-JP" sz="1400" b="1" dirty="0"/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7F8F423C-36F1-46FD-AB84-BF61CB44B6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7994" y="4707370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NTN: 45m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</a:t>
            </a:r>
            <a:r>
              <a:rPr lang="en-GB" altLang="ja-JP" sz="1400" b="1" dirty="0" err="1"/>
              <a:t>NBIoT</a:t>
            </a:r>
            <a:r>
              <a:rPr lang="en-GB" altLang="ja-JP" sz="1400" b="1" dirty="0"/>
              <a:t>/</a:t>
            </a:r>
            <a:r>
              <a:rPr lang="en-GB" altLang="ja-JP" sz="1400" b="1" dirty="0" err="1"/>
              <a:t>eMTC</a:t>
            </a:r>
            <a:r>
              <a:rPr lang="en-GB" altLang="ja-JP" sz="1400" b="1" dirty="0"/>
              <a:t> 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over NTN: 45m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60GHz: 90m</a:t>
            </a: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DC03F80-FA25-423E-8377-15ADFECD79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0343" y="471343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R16 UE Features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-</a:t>
            </a:r>
            <a:r>
              <a:rPr lang="en-US" altLang="ja-JP" sz="1200" b="1" dirty="0"/>
              <a:t>NR-U and FL proposal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 7-9 in others: 70min</a:t>
            </a:r>
          </a:p>
          <a:p>
            <a:pPr marL="171450" indent="-171450">
              <a:spcBef>
                <a:spcPct val="0"/>
              </a:spcBef>
              <a:buClrTx/>
              <a:buFontTx/>
              <a:buChar char="-"/>
            </a:pPr>
            <a:r>
              <a:rPr lang="en-US" altLang="ja-JP" sz="1200" b="1"/>
              <a:t>FL </a:t>
            </a:r>
            <a:r>
              <a:rPr lang="en-US" altLang="ja-JP" sz="1200" b="1" dirty="0"/>
              <a:t>proposal </a:t>
            </a:r>
            <a:r>
              <a:rPr lang="en-US" altLang="ja-JP" sz="1200" b="1"/>
              <a:t>1-5 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/>
              <a:t> </a:t>
            </a:r>
            <a:r>
              <a:rPr lang="en-US" altLang="ja-JP" sz="1200" b="1" dirty="0"/>
              <a:t>others: 70min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- URLLC/</a:t>
            </a:r>
            <a:r>
              <a:rPr lang="en-US" altLang="ja-JP" sz="1200" b="1" dirty="0" err="1"/>
              <a:t>IIoT</a:t>
            </a:r>
            <a:r>
              <a:rPr lang="en-US" altLang="ja-JP" sz="1200" b="1" dirty="0"/>
              <a:t>: 40min</a:t>
            </a:r>
          </a:p>
          <a:p>
            <a:pPr>
              <a:spcBef>
                <a:spcPct val="0"/>
              </a:spcBef>
              <a:buClrTx/>
              <a:buNone/>
            </a:pPr>
            <a:endParaRPr lang="en-GB" altLang="ja-JP" sz="1400" b="1" dirty="0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3AB45F91-7461-471F-B180-526478868CB7}"/>
              </a:ext>
            </a:extLst>
          </p:cNvPr>
          <p:cNvSpPr txBox="1"/>
          <p:nvPr/>
        </p:nvSpPr>
        <p:spPr>
          <a:xfrm>
            <a:off x="45719" y="1122522"/>
            <a:ext cx="1496372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GTW Time 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  <a:sym typeface="Wingdings" panose="05000000000000000000" pitchFamily="2" charset="2"/>
              </a:rPr>
              <a:t>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 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B5828EDC-DAC7-4C17-8995-77E2CFB3624E}"/>
              </a:ext>
            </a:extLst>
          </p:cNvPr>
          <p:cNvSpPr txBox="1"/>
          <p:nvPr/>
        </p:nvSpPr>
        <p:spPr>
          <a:xfrm>
            <a:off x="9954652" y="103709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4 – 7 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3" name="AutoShape 71">
            <a:extLst>
              <a:ext uri="{FF2B5EF4-FFF2-40B4-BE49-F238E27FC236}">
                <a16:creationId xmlns:a16="http://schemas.microsoft.com/office/drawing/2014/main" id="{8A9A1A4E-B461-4C2F-957E-61D2E054AF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10504" y="1464154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PowerS</a:t>
            </a:r>
            <a:r>
              <a:rPr lang="en-US" altLang="ja-JP" sz="1400" b="1" dirty="0"/>
              <a:t>: 36m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/URLLC: 72m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SL: 72m</a:t>
            </a:r>
          </a:p>
        </p:txBody>
      </p:sp>
      <p:sp>
        <p:nvSpPr>
          <p:cNvPr id="45" name="AutoShape 71">
            <a:extLst>
              <a:ext uri="{FF2B5EF4-FFF2-40B4-BE49-F238E27FC236}">
                <a16:creationId xmlns:a16="http://schemas.microsoft.com/office/drawing/2014/main" id="{8A1ED507-6C40-42C7-A77A-E9275E36A6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88589" y="3048045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eMIMO</a:t>
            </a:r>
            <a:r>
              <a:rPr lang="en-US" altLang="ja-JP" sz="1400" b="1" dirty="0"/>
              <a:t>: 125m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1024Q: 15m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IAB: 40m</a:t>
            </a:r>
          </a:p>
        </p:txBody>
      </p:sp>
      <p:sp>
        <p:nvSpPr>
          <p:cNvPr id="47" name="AutoShape 71">
            <a:extLst>
              <a:ext uri="{FF2B5EF4-FFF2-40B4-BE49-F238E27FC236}">
                <a16:creationId xmlns:a16="http://schemas.microsoft.com/office/drawing/2014/main" id="{23DA04E4-3C50-4F2B-8BA3-C2160CC508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5788" y="4667539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NTN: 45m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</a:t>
            </a:r>
            <a:r>
              <a:rPr lang="en-GB" altLang="ja-JP" sz="1400" b="1" dirty="0" err="1"/>
              <a:t>NBIoT</a:t>
            </a:r>
            <a:r>
              <a:rPr lang="en-GB" altLang="ja-JP" sz="1400" b="1" dirty="0"/>
              <a:t>/</a:t>
            </a:r>
            <a:r>
              <a:rPr lang="en-GB" altLang="ja-JP" sz="1400" b="1" dirty="0" err="1"/>
              <a:t>eMTC</a:t>
            </a:r>
            <a:r>
              <a:rPr lang="en-GB" altLang="ja-JP" sz="1400" b="1" dirty="0"/>
              <a:t> 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over NTN: 45m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60GHz: 90m</a:t>
            </a:r>
          </a:p>
        </p:txBody>
      </p:sp>
    </p:spTree>
    <p:extLst>
      <p:ext uri="{BB962C8B-B14F-4D97-AF65-F5344CB8AC3E}">
        <p14:creationId xmlns:p14="http://schemas.microsoft.com/office/powerpoint/2010/main" val="3676270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6"/>
          <p:cNvSpPr>
            <a:spLocks noChangeArrowheads="1"/>
          </p:cNvSpPr>
          <p:nvPr/>
        </p:nvSpPr>
        <p:spPr bwMode="auto">
          <a:xfrm>
            <a:off x="1461124" y="850901"/>
            <a:ext cx="10361580" cy="5353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ja-JP" sz="2800" b="1"/>
          </a:p>
        </p:txBody>
      </p:sp>
      <p:sp>
        <p:nvSpPr>
          <p:cNvPr id="8" name="Rectangle 57"/>
          <p:cNvSpPr>
            <a:spLocks noChangeArrowheads="1"/>
          </p:cNvSpPr>
          <p:nvPr/>
        </p:nvSpPr>
        <p:spPr bwMode="auto">
          <a:xfrm>
            <a:off x="1302891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Monday</a:t>
            </a:r>
            <a:endParaRPr kumimoji="0" lang="en-US" altLang="ja-JP" sz="2400" b="1"/>
          </a:p>
        </p:txBody>
      </p:sp>
      <p:sp>
        <p:nvSpPr>
          <p:cNvPr id="9" name="Rectangle 58"/>
          <p:cNvSpPr>
            <a:spLocks noChangeArrowheads="1"/>
          </p:cNvSpPr>
          <p:nvPr/>
        </p:nvSpPr>
        <p:spPr bwMode="auto">
          <a:xfrm>
            <a:off x="3376815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Tuesday</a:t>
            </a:r>
            <a:endParaRPr kumimoji="0" lang="en-US" altLang="ja-JP" sz="2400" b="1"/>
          </a:p>
        </p:txBody>
      </p:sp>
      <p:sp>
        <p:nvSpPr>
          <p:cNvPr id="10" name="Rectangle 59"/>
          <p:cNvSpPr>
            <a:spLocks noChangeArrowheads="1"/>
          </p:cNvSpPr>
          <p:nvPr/>
        </p:nvSpPr>
        <p:spPr bwMode="auto">
          <a:xfrm>
            <a:off x="5446718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Wednesday</a:t>
            </a:r>
            <a:endParaRPr kumimoji="0" lang="en-US" altLang="ja-JP" sz="2400" b="1"/>
          </a:p>
        </p:txBody>
      </p:sp>
      <p:sp>
        <p:nvSpPr>
          <p:cNvPr id="11" name="Rectangle 60"/>
          <p:cNvSpPr>
            <a:spLocks noChangeArrowheads="1"/>
          </p:cNvSpPr>
          <p:nvPr/>
        </p:nvSpPr>
        <p:spPr bwMode="auto">
          <a:xfrm>
            <a:off x="7520642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 dirty="0"/>
              <a:t>Thursday</a:t>
            </a:r>
            <a:endParaRPr kumimoji="0" lang="en-US" altLang="ja-JP" sz="2400" b="1" dirty="0"/>
          </a:p>
        </p:txBody>
      </p:sp>
      <p:sp>
        <p:nvSpPr>
          <p:cNvPr id="12" name="Rectangle 61"/>
          <p:cNvSpPr>
            <a:spLocks noChangeArrowheads="1"/>
          </p:cNvSpPr>
          <p:nvPr/>
        </p:nvSpPr>
        <p:spPr bwMode="auto">
          <a:xfrm>
            <a:off x="9592556" y="785812"/>
            <a:ext cx="2073926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Friday</a:t>
            </a:r>
            <a:endParaRPr kumimoji="0" lang="en-US" altLang="ja-JP" sz="2400" b="1"/>
          </a:p>
        </p:txBody>
      </p:sp>
      <p:sp>
        <p:nvSpPr>
          <p:cNvPr id="13" name="Line 62"/>
          <p:cNvSpPr>
            <a:spLocks noChangeShapeType="1"/>
          </p:cNvSpPr>
          <p:nvPr/>
        </p:nvSpPr>
        <p:spPr bwMode="auto">
          <a:xfrm>
            <a:off x="3376814" y="1068386"/>
            <a:ext cx="17393" cy="52006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4" name="Line 63"/>
          <p:cNvSpPr>
            <a:spLocks noChangeShapeType="1"/>
          </p:cNvSpPr>
          <p:nvPr/>
        </p:nvSpPr>
        <p:spPr bwMode="auto">
          <a:xfrm>
            <a:off x="5501474" y="1068386"/>
            <a:ext cx="13865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5" name="Line 64"/>
          <p:cNvSpPr>
            <a:spLocks noChangeShapeType="1"/>
          </p:cNvSpPr>
          <p:nvPr/>
        </p:nvSpPr>
        <p:spPr bwMode="auto">
          <a:xfrm>
            <a:off x="7520642" y="1068387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6" name="AutoShape 71"/>
          <p:cNvSpPr>
            <a:spLocks noChangeArrowheads="1"/>
          </p:cNvSpPr>
          <p:nvPr/>
        </p:nvSpPr>
        <p:spPr bwMode="auto">
          <a:xfrm>
            <a:off x="3407739" y="6319114"/>
            <a:ext cx="2149094" cy="451907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GB" altLang="ja-JP" sz="1400" b="1" dirty="0"/>
              <a:t>GTW2</a:t>
            </a:r>
          </a:p>
        </p:txBody>
      </p:sp>
      <p:sp>
        <p:nvSpPr>
          <p:cNvPr id="50" name="AutoShape 71"/>
          <p:cNvSpPr>
            <a:spLocks noChangeArrowheads="1"/>
          </p:cNvSpPr>
          <p:nvPr/>
        </p:nvSpPr>
        <p:spPr bwMode="auto">
          <a:xfrm>
            <a:off x="5646597" y="6280135"/>
            <a:ext cx="1937167" cy="509228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GTW3</a:t>
            </a:r>
          </a:p>
        </p:txBody>
      </p:sp>
      <p:sp>
        <p:nvSpPr>
          <p:cNvPr id="81" name="AutoShape 71">
            <a:extLst>
              <a:ext uri="{FF2B5EF4-FFF2-40B4-BE49-F238E27FC236}">
                <a16:creationId xmlns:a16="http://schemas.microsoft.com/office/drawing/2014/main" id="{2227C775-905C-4CD5-85EB-947782417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427" y="6306159"/>
            <a:ext cx="2145003" cy="451907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GTW1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4D3603A-A3CB-40F3-A3A1-8FCD2E6A4AE5}"/>
              </a:ext>
            </a:extLst>
          </p:cNvPr>
          <p:cNvCxnSpPr>
            <a:cxnSpLocks/>
          </p:cNvCxnSpPr>
          <p:nvPr/>
        </p:nvCxnSpPr>
        <p:spPr>
          <a:xfrm flipV="1">
            <a:off x="1039906" y="2733166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41544F97-4CD4-4CEA-999D-EBF5C0835ABC}"/>
              </a:ext>
            </a:extLst>
          </p:cNvPr>
          <p:cNvCxnSpPr>
            <a:cxnSpLocks/>
          </p:cNvCxnSpPr>
          <p:nvPr/>
        </p:nvCxnSpPr>
        <p:spPr>
          <a:xfrm flipV="1">
            <a:off x="1099027" y="4568433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AB7083C8-617B-4903-A700-192EC5C14864}"/>
              </a:ext>
            </a:extLst>
          </p:cNvPr>
          <p:cNvSpPr txBox="1"/>
          <p:nvPr/>
        </p:nvSpPr>
        <p:spPr>
          <a:xfrm>
            <a:off x="1803438" y="56973"/>
            <a:ext cx="685646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Week 2 (Feb. 1</a:t>
            </a:r>
            <a:r>
              <a:rPr lang="en-US" sz="2400" b="1" u="sng" baseline="30000" dirty="0">
                <a:solidFill>
                  <a:srgbClr val="FF0000"/>
                </a:solidFill>
                <a:latin typeface="Calibre Semibold" pitchFamily="34" charset="0"/>
              </a:rPr>
              <a:t>st</a:t>
            </a: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 – 5</a:t>
            </a:r>
            <a:r>
              <a:rPr lang="en-US" sz="2400" b="1" u="sng" baseline="30000" dirty="0">
                <a:solidFill>
                  <a:srgbClr val="FF0000"/>
                </a:solidFill>
                <a:latin typeface="Calibre Semibold" pitchFamily="34" charset="0"/>
              </a:rPr>
              <a:t>th</a:t>
            </a: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, 2021)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B490E9E-9C79-4ADA-B1B0-4ED67BF4411E}"/>
              </a:ext>
            </a:extLst>
          </p:cNvPr>
          <p:cNvSpPr txBox="1"/>
          <p:nvPr/>
        </p:nvSpPr>
        <p:spPr>
          <a:xfrm>
            <a:off x="-57915" y="3436176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GTW2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DFFC56E-FF4B-43E2-929A-86653C5CC9E5}"/>
              </a:ext>
            </a:extLst>
          </p:cNvPr>
          <p:cNvSpPr txBox="1"/>
          <p:nvPr/>
        </p:nvSpPr>
        <p:spPr>
          <a:xfrm>
            <a:off x="-68620" y="5298337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GTW3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8" name="AutoShape 71">
            <a:extLst>
              <a:ext uri="{FF2B5EF4-FFF2-40B4-BE49-F238E27FC236}">
                <a16:creationId xmlns:a16="http://schemas.microsoft.com/office/drawing/2014/main" id="{5E8649D8-0518-4631-BC71-07F9231A2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1546406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XR: 36m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72m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72m</a:t>
            </a:r>
          </a:p>
        </p:txBody>
      </p:sp>
      <p:sp>
        <p:nvSpPr>
          <p:cNvPr id="29" name="AutoShape 71">
            <a:extLst>
              <a:ext uri="{FF2B5EF4-FFF2-40B4-BE49-F238E27FC236}">
                <a16:creationId xmlns:a16="http://schemas.microsoft.com/office/drawing/2014/main" id="{033623F3-24DE-4577-94BD-F1B524FC9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3084602"/>
            <a:ext cx="1779786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NBIoT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eMTC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36m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DSS: 36m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MBS: 36m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72m</a:t>
            </a:r>
          </a:p>
        </p:txBody>
      </p:sp>
      <p:sp>
        <p:nvSpPr>
          <p:cNvPr id="30" name="AutoShape 71">
            <a:extLst>
              <a:ext uri="{FF2B5EF4-FFF2-40B4-BE49-F238E27FC236}">
                <a16:creationId xmlns:a16="http://schemas.microsoft.com/office/drawing/2014/main" id="{55BAE88A-A2E5-445F-9E03-E0138D6B1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2091" y="4732629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/>
              <a:t>R16 UE Features</a:t>
            </a:r>
            <a:r>
              <a:rPr lang="en-GB" altLang="ja-JP" sz="1400" b="1" dirty="0"/>
              <a:t>	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8A9205A-C5A0-41C2-8F7C-83697BE5D514}"/>
              </a:ext>
            </a:extLst>
          </p:cNvPr>
          <p:cNvSpPr txBox="1"/>
          <p:nvPr/>
        </p:nvSpPr>
        <p:spPr>
          <a:xfrm>
            <a:off x="-57915" y="1868939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GTW1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A0E8E100-EBB7-4B4F-AEEB-CA833A42525C}"/>
              </a:ext>
            </a:extLst>
          </p:cNvPr>
          <p:cNvSpPr txBox="1"/>
          <p:nvPr/>
        </p:nvSpPr>
        <p:spPr>
          <a:xfrm>
            <a:off x="1492668" y="1100443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21pm – 0am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5439E7B1-80F0-4F7E-9C01-91B05784ACFE}"/>
              </a:ext>
            </a:extLst>
          </p:cNvPr>
          <p:cNvCxnSpPr>
            <a:cxnSpLocks/>
          </p:cNvCxnSpPr>
          <p:nvPr/>
        </p:nvCxnSpPr>
        <p:spPr>
          <a:xfrm flipV="1">
            <a:off x="1192306" y="1406287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1B25D8B2-F51A-4723-A8DD-FADCB038E091}"/>
              </a:ext>
            </a:extLst>
          </p:cNvPr>
          <p:cNvSpPr txBox="1"/>
          <p:nvPr/>
        </p:nvSpPr>
        <p:spPr>
          <a:xfrm>
            <a:off x="3486470" y="108342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21pm – 0am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DAC5838-EADB-41FE-92DB-3D208FB5D574}"/>
              </a:ext>
            </a:extLst>
          </p:cNvPr>
          <p:cNvSpPr txBox="1"/>
          <p:nvPr/>
        </p:nvSpPr>
        <p:spPr>
          <a:xfrm>
            <a:off x="5588924" y="106343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21pm – 0am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70EF395-6B0A-452D-8A22-7999D448BFE8}"/>
              </a:ext>
            </a:extLst>
          </p:cNvPr>
          <p:cNvSpPr txBox="1"/>
          <p:nvPr/>
        </p:nvSpPr>
        <p:spPr>
          <a:xfrm>
            <a:off x="7710343" y="103709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21pm – 0am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Line 64">
            <a:extLst>
              <a:ext uri="{FF2B5EF4-FFF2-40B4-BE49-F238E27FC236}">
                <a16:creationId xmlns:a16="http://schemas.microsoft.com/office/drawing/2014/main" id="{3EC188A3-85DD-4828-B846-8AC237E51279}"/>
              </a:ext>
            </a:extLst>
          </p:cNvPr>
          <p:cNvSpPr>
            <a:spLocks noChangeShapeType="1"/>
          </p:cNvSpPr>
          <p:nvPr/>
        </p:nvSpPr>
        <p:spPr bwMode="auto">
          <a:xfrm>
            <a:off x="9592556" y="1037091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D0ED901-5856-430E-AF42-5CBE122BF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9656" y="1510991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BDC13AB-02E6-4EAE-8ABD-9BFFE68A50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7718" y="1484788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631" y="1499529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7A6EFEBA-39C7-4E16-BFB4-8D45E41C1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2293" y="3095299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608C93F8-20D6-4816-9062-FEF946F13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9496" y="3068405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8995E6CE-5D31-4131-ADF8-46D24FFBE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4343" y="3026964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B56A2B88-FD7D-4219-B64B-409F3BC1F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6906" y="472289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</a:t>
            </a:r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7F8F423C-36F1-46FD-AB84-BF61CB44B6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7994" y="4707370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</a:t>
            </a: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DC03F80-FA25-423E-8377-15ADFECD79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0343" y="471343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05A3864-068C-4481-AAAD-01772BCF9C66}"/>
              </a:ext>
            </a:extLst>
          </p:cNvPr>
          <p:cNvSpPr txBox="1"/>
          <p:nvPr/>
        </p:nvSpPr>
        <p:spPr>
          <a:xfrm>
            <a:off x="45719" y="1122522"/>
            <a:ext cx="1496372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GTW Time 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  <a:sym typeface="Wingdings" panose="05000000000000000000" pitchFamily="2" charset="2"/>
              </a:rPr>
              <a:t>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28997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Qualcomm_Template_Standard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153C6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Template">
      <a:majorFont>
        <a:latin typeface="Qualcomm Office Bold"/>
        <a:ea typeface=""/>
        <a:cs typeface=""/>
      </a:majorFont>
      <a:minorFont>
        <a:latin typeface="Qualcomm Offic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2"/>
        </a:solidFill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<a:prstTxWarp prst="textNoShape">
          <a:avLst/>
        </a:prstTxWarp>
        <a:noAutofit/>
      </a:bodyPr>
      <a:lstStyle>
        <a:defPPr algn="ctr">
          <a:defRPr dirty="0" err="1" smtClean="0">
            <a:solidFill>
              <a:schemeClr val="bg1"/>
            </a:solidFill>
          </a:defRPr>
        </a:defPPr>
      </a:lstStyle>
    </a:spDef>
    <a:lnDef>
      <a:spPr>
        <a:ln w="38100">
          <a:gradFill flip="none" rotWithShape="1">
            <a:gsLst>
              <a:gs pos="0">
                <a:srgbClr val="143C66"/>
              </a:gs>
              <a:gs pos="100000">
                <a:srgbClr val="008080"/>
              </a:gs>
            </a:gsLst>
            <a:lin ang="0" scaled="1"/>
            <a:tileRect/>
          </a:gra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spcAft>
            <a:spcPts val="300"/>
          </a:spcAft>
          <a:defRPr dirty="0" err="1" smtClean="0">
            <a:solidFill>
              <a:schemeClr val="tx1">
                <a:lumMod val="75000"/>
                <a:lumOff val="25000"/>
              </a:schemeClr>
            </a:solidFill>
            <a:latin typeface="Calibre Semibold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56C3C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Rebrand">
      <a:majorFont>
        <a:latin typeface="Calibre Medium"/>
        <a:ea typeface=""/>
        <a:cs typeface=""/>
      </a:majorFont>
      <a:minorFont>
        <a:latin typeface="Calibr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56C3C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Rebrand">
      <a:majorFont>
        <a:latin typeface="Calibre Medium"/>
        <a:ea typeface=""/>
        <a:cs typeface=""/>
      </a:majorFont>
      <a:minorFont>
        <a:latin typeface="Calibr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Qualcomm_Template_Standard</Template>
  <TotalTime>148128</TotalTime>
  <Words>373</Words>
  <Application>Microsoft Office PowerPoint</Application>
  <PresentationFormat>Custom</PresentationFormat>
  <Paragraphs>112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Calibre Regular</vt:lpstr>
      <vt:lpstr>Calibre Semibold</vt:lpstr>
      <vt:lpstr>Calibri</vt:lpstr>
      <vt:lpstr>Qualcomm Office Regular</vt:lpstr>
      <vt:lpstr>Qualcomm Regular</vt:lpstr>
      <vt:lpstr>Qualcomm_Template_Standard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Duarte</dc:creator>
  <cp:lastModifiedBy>Wanshi Chen</cp:lastModifiedBy>
  <cp:revision>2101</cp:revision>
  <cp:lastPrinted>2013-04-02T21:48:58Z</cp:lastPrinted>
  <dcterms:created xsi:type="dcterms:W3CDTF">2013-03-06T00:13:51Z</dcterms:created>
  <dcterms:modified xsi:type="dcterms:W3CDTF">2021-01-27T00:58:59Z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861483511</vt:i4>
  </property>
  <property fmtid="{D5CDD505-2E9C-101B-9397-08002B2CF9AE}" pid="3" name="_NewReviewCycle">
    <vt:lpwstr/>
  </property>
  <property fmtid="{D5CDD505-2E9C-101B-9397-08002B2CF9AE}" pid="4" name="_EmailSubject">
    <vt:lpwstr>Slides for China Trip</vt:lpwstr>
  </property>
  <property fmtid="{D5CDD505-2E9C-101B-9397-08002B2CF9AE}" pid="5" name="_AuthorEmail">
    <vt:lpwstr>albertor@qti.qualcomm.com</vt:lpwstr>
  </property>
  <property fmtid="{D5CDD505-2E9C-101B-9397-08002B2CF9AE}" pid="6" name="_AuthorEmailDisplayName">
    <vt:lpwstr>Rico Alvarino, Alberto</vt:lpwstr>
  </property>
  <property fmtid="{D5CDD505-2E9C-101B-9397-08002B2CF9AE}" pid="7" name="_PreviousAdHocReviewCycleID">
    <vt:i4>-1620110446</vt:i4>
  </property>
</Properties>
</file>