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82" d="100"/>
          <a:sy n="82" d="100"/>
        </p:scale>
        <p:origin x="96" y="372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C06C3859-F5D6-47D5-A8CC-E149820C0AB3}"/>
    <pc:docChg chg="undo custSel modSld">
      <pc:chgData name="Wanshi Chen" userId="3a7dbef4-3474-47c6-9897-007f5734efb0" providerId="ADAL" clId="{C06C3859-F5D6-47D5-A8CC-E149820C0AB3}" dt="2021-01-25T16:42:51.458" v="15" actId="20577"/>
      <pc:docMkLst>
        <pc:docMk/>
      </pc:docMkLst>
      <pc:sldChg chg="modSp mod">
        <pc:chgData name="Wanshi Chen" userId="3a7dbef4-3474-47c6-9897-007f5734efb0" providerId="ADAL" clId="{C06C3859-F5D6-47D5-A8CC-E149820C0AB3}" dt="2021-01-25T16:42:51.458" v="15" actId="20577"/>
        <pc:sldMkLst>
          <pc:docMk/>
          <pc:sldMk cId="3676270616" sldId="833"/>
        </pc:sldMkLst>
        <pc:spChg chg="mod">
          <ac:chgData name="Wanshi Chen" userId="3a7dbef4-3474-47c6-9897-007f5734efb0" providerId="ADAL" clId="{C06C3859-F5D6-47D5-A8CC-E149820C0AB3}" dt="2021-01-25T16:42:51.458" v="15" actId="20577"/>
          <ac:spMkLst>
            <pc:docMk/>
            <pc:sldMk cId="3676270616" sldId="833"/>
            <ac:spMk id="53" creationId="{B56A2B88-FD7D-4219-B64B-409F3BC1F9B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1/25/2021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(Jan. 25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4355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2" y="3095298"/>
            <a:ext cx="1866435" cy="1436781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978" y="4750012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* Others (70min)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 * 	NR-U including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 two LSs (40min)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- *URLLC/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 (70min)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 – 7 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7277" y="301562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(Feb. 1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st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	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146609</TotalTime>
  <Words>279</Words>
  <Application>Microsoft Office PowerPoint</Application>
  <PresentationFormat>Custom</PresentationFormat>
  <Paragraphs>94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2100</cp:revision>
  <cp:lastPrinted>2013-04-02T21:48:58Z</cp:lastPrinted>
  <dcterms:created xsi:type="dcterms:W3CDTF">2013-03-06T00:13:51Z</dcterms:created>
  <dcterms:modified xsi:type="dcterms:W3CDTF">2021-01-25T16:42:57Z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