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694B9D-D04C-4818-B596-397B342DEB0F}" v="2" dt="2021-01-22T03:18:07.9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4D694B9D-D04C-4818-B596-397B342DEB0F}"/>
    <pc:docChg chg="modSld">
      <pc:chgData name="Wanshi Chen" userId="3a7dbef4-3474-47c6-9897-007f5734efb0" providerId="ADAL" clId="{4D694B9D-D04C-4818-B596-397B342DEB0F}" dt="2021-01-22T06:10:36.343" v="35" actId="20577"/>
      <pc:docMkLst>
        <pc:docMk/>
      </pc:docMkLst>
      <pc:sldChg chg="modSp mod">
        <pc:chgData name="Wanshi Chen" userId="3a7dbef4-3474-47c6-9897-007f5734efb0" providerId="ADAL" clId="{4D694B9D-D04C-4818-B596-397B342DEB0F}" dt="2021-01-22T06:10:36.343" v="35" actId="20577"/>
        <pc:sldMkLst>
          <pc:docMk/>
          <pc:sldMk cId="3676270616" sldId="833"/>
        </pc:sldMkLst>
        <pc:spChg chg="mod">
          <ac:chgData name="Wanshi Chen" userId="3a7dbef4-3474-47c6-9897-007f5734efb0" providerId="ADAL" clId="{4D694B9D-D04C-4818-B596-397B342DEB0F}" dt="2021-01-22T06:10:22.333" v="21"/>
          <ac:spMkLst>
            <pc:docMk/>
            <pc:sldMk cId="3676270616" sldId="833"/>
            <ac:spMk id="28" creationId="{5E8649D8-0518-4631-BC71-07F9231A2FF3}"/>
          </ac:spMkLst>
        </pc:spChg>
        <pc:spChg chg="mod">
          <ac:chgData name="Wanshi Chen" userId="3a7dbef4-3474-47c6-9897-007f5734efb0" providerId="ADAL" clId="{4D694B9D-D04C-4818-B596-397B342DEB0F}" dt="2021-01-22T06:10:26.279" v="25" actId="20577"/>
          <ac:spMkLst>
            <pc:docMk/>
            <pc:sldMk cId="3676270616" sldId="833"/>
            <ac:spMk id="42" creationId="{1D0ED901-5856-430E-AF42-5CBE122BFDBC}"/>
          </ac:spMkLst>
        </pc:spChg>
        <pc:spChg chg="mod">
          <ac:chgData name="Wanshi Chen" userId="3a7dbef4-3474-47c6-9897-007f5734efb0" providerId="ADAL" clId="{4D694B9D-D04C-4818-B596-397B342DEB0F}" dt="2021-01-22T06:10:31.702" v="33" actId="20577"/>
          <ac:spMkLst>
            <pc:docMk/>
            <pc:sldMk cId="3676270616" sldId="833"/>
            <ac:spMk id="44" creationId="{1BDC13AB-02E6-4EAE-8ABD-9BFFE68A5046}"/>
          </ac:spMkLst>
        </pc:spChg>
        <pc:spChg chg="mod">
          <ac:chgData name="Wanshi Chen" userId="3a7dbef4-3474-47c6-9897-007f5734efb0" providerId="ADAL" clId="{4D694B9D-D04C-4818-B596-397B342DEB0F}" dt="2021-01-22T06:10:36.343" v="35" actId="20577"/>
          <ac:spMkLst>
            <pc:docMk/>
            <pc:sldMk cId="3676270616" sldId="833"/>
            <ac:spMk id="48" creationId="{1C0FC4E9-5575-4593-9417-9CA4D209A0E3}"/>
          </ac:spMkLst>
        </pc:spChg>
        <pc:spChg chg="mod">
          <ac:chgData name="Wanshi Chen" userId="3a7dbef4-3474-47c6-9897-007f5734efb0" providerId="ADAL" clId="{4D694B9D-D04C-4818-B596-397B342DEB0F}" dt="2021-01-22T03:17:48.103" v="1" actId="20577"/>
          <ac:spMkLst>
            <pc:docMk/>
            <pc:sldMk cId="3676270616" sldId="833"/>
            <ac:spMk id="49" creationId="{7A6EFEBA-39C7-4E16-BFB4-8D45E41C112F}"/>
          </ac:spMkLst>
        </pc:spChg>
        <pc:spChg chg="mod">
          <ac:chgData name="Wanshi Chen" userId="3a7dbef4-3474-47c6-9897-007f5734efb0" providerId="ADAL" clId="{4D694B9D-D04C-4818-B596-397B342DEB0F}" dt="2021-01-22T03:18:09.893" v="3" actId="20577"/>
          <ac:spMkLst>
            <pc:docMk/>
            <pc:sldMk cId="3676270616" sldId="833"/>
            <ac:spMk id="52" creationId="{8995E6CE-5D31-4131-ADF8-46D24FFBE48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1/21/2021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(Jan. 25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/>
              <a:t>R17 XR: </a:t>
            </a: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978" y="4750012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 – 7 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7277" y="301562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(Feb. 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	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144664</TotalTime>
  <Words>255</Words>
  <Application>Microsoft Office PowerPoint</Application>
  <PresentationFormat>Custom</PresentationFormat>
  <Paragraphs>90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2098</cp:revision>
  <cp:lastPrinted>2013-04-02T21:48:58Z</cp:lastPrinted>
  <dcterms:created xsi:type="dcterms:W3CDTF">2013-03-06T00:13:51Z</dcterms:created>
  <dcterms:modified xsi:type="dcterms:W3CDTF">2021-01-22T06:10:38Z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