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F35A2F-A125-40D9-A34E-D3ADEC858B9D}" v="4" dt="2021-01-22T01:23:13.2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CFF35A2F-A125-40D9-A34E-D3ADEC858B9D}"/>
    <pc:docChg chg="modSld">
      <pc:chgData name="Wanshi Chen" userId="3a7dbef4-3474-47c6-9897-007f5734efb0" providerId="ADAL" clId="{CFF35A2F-A125-40D9-A34E-D3ADEC858B9D}" dt="2021-01-22T01:23:13.227" v="2" actId="20578"/>
      <pc:docMkLst>
        <pc:docMk/>
      </pc:docMkLst>
      <pc:sldChg chg="modSp">
        <pc:chgData name="Wanshi Chen" userId="3a7dbef4-3474-47c6-9897-007f5734efb0" providerId="ADAL" clId="{CFF35A2F-A125-40D9-A34E-D3ADEC858B9D}" dt="2021-01-22T01:23:13.227" v="2" actId="20578"/>
        <pc:sldMkLst>
          <pc:docMk/>
          <pc:sldMk cId="3676270616" sldId="833"/>
        </pc:sldMkLst>
        <pc:spChg chg="mod">
          <ac:chgData name="Wanshi Chen" userId="3a7dbef4-3474-47c6-9897-007f5734efb0" providerId="ADAL" clId="{CFF35A2F-A125-40D9-A34E-D3ADEC858B9D}" dt="2021-01-22T01:23:08.327" v="1" actId="20578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CFF35A2F-A125-40D9-A34E-D3ADEC858B9D}" dt="2021-01-22T01:23:13.227" v="2" actId="20578"/>
          <ac:spMkLst>
            <pc:docMk/>
            <pc:sldMk cId="3676270616" sldId="833"/>
            <ac:spMk id="52" creationId="{8995E6CE-5D31-4131-ADF8-46D24FFBE4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36m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36m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144376</TotalTime>
  <Words>255</Words>
  <Application>Microsoft Office PowerPoint</Application>
  <PresentationFormat>Custom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2096</cp:revision>
  <cp:lastPrinted>2013-04-02T21:48:58Z</cp:lastPrinted>
  <dcterms:created xsi:type="dcterms:W3CDTF">2013-03-06T00:13:51Z</dcterms:created>
  <dcterms:modified xsi:type="dcterms:W3CDTF">2021-01-22T01:23:15Z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