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6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5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Grant" userId="d918c8d1-e30c-4135-b596-ec8489a32f16" providerId="ADAL" clId="{79ADC0BC-C4B2-4C62-B496-7CE5B7FCDB1B}"/>
    <pc:docChg chg="modSld">
      <pc:chgData name="Stephen Grant" userId="d918c8d1-e30c-4135-b596-ec8489a32f16" providerId="ADAL" clId="{79ADC0BC-C4B2-4C62-B496-7CE5B7FCDB1B}" dt="2020-04-25T06:10:30.750" v="25" actId="1035"/>
      <pc:docMkLst>
        <pc:docMk/>
      </pc:docMkLst>
      <pc:sldChg chg="modSp">
        <pc:chgData name="Stephen Grant" userId="d918c8d1-e30c-4135-b596-ec8489a32f16" providerId="ADAL" clId="{79ADC0BC-C4B2-4C62-B496-7CE5B7FCDB1B}" dt="2020-04-25T06:10:30.750" v="25" actId="1035"/>
        <pc:sldMkLst>
          <pc:docMk/>
          <pc:sldMk cId="3463586183" sldId="256"/>
        </pc:sldMkLst>
        <pc:spChg chg="mod">
          <ac:chgData name="Stephen Grant" userId="d918c8d1-e30c-4135-b596-ec8489a32f16" providerId="ADAL" clId="{79ADC0BC-C4B2-4C62-B496-7CE5B7FCDB1B}" dt="2020-04-25T00:20:37.711" v="0" actId="115"/>
          <ac:spMkLst>
            <pc:docMk/>
            <pc:sldMk cId="3463586183" sldId="256"/>
            <ac:spMk id="10" creationId="{B23C5295-92B7-4A18-B0F1-09D24706F2EB}"/>
          </ac:spMkLst>
        </pc:spChg>
        <pc:spChg chg="mod">
          <ac:chgData name="Stephen Grant" userId="d918c8d1-e30c-4135-b596-ec8489a32f16" providerId="ADAL" clId="{79ADC0BC-C4B2-4C62-B496-7CE5B7FCDB1B}" dt="2020-04-25T00:21:03.842" v="2" actId="1582"/>
          <ac:spMkLst>
            <pc:docMk/>
            <pc:sldMk cId="3463586183" sldId="256"/>
            <ac:spMk id="27" creationId="{2871ED8A-94AB-4651-9809-4D4368CDAC21}"/>
          </ac:spMkLst>
        </pc:spChg>
        <pc:spChg chg="mod">
          <ac:chgData name="Stephen Grant" userId="d918c8d1-e30c-4135-b596-ec8489a32f16" providerId="ADAL" clId="{79ADC0BC-C4B2-4C62-B496-7CE5B7FCDB1B}" dt="2020-04-25T00:21:23.947" v="4" actId="1582"/>
          <ac:spMkLst>
            <pc:docMk/>
            <pc:sldMk cId="3463586183" sldId="256"/>
            <ac:spMk id="28" creationId="{CB1C33AC-7B18-4985-A5A7-23CC1E159B12}"/>
          </ac:spMkLst>
        </pc:spChg>
        <pc:spChg chg="mod">
          <ac:chgData name="Stephen Grant" userId="d918c8d1-e30c-4135-b596-ec8489a32f16" providerId="ADAL" clId="{79ADC0BC-C4B2-4C62-B496-7CE5B7FCDB1B}" dt="2020-04-25T06:10:30.750" v="25" actId="1035"/>
          <ac:spMkLst>
            <pc:docMk/>
            <pc:sldMk cId="3463586183" sldId="256"/>
            <ac:spMk id="36" creationId="{8446ECD3-087F-4AF4-95A4-41009EA2CCE6}"/>
          </ac:spMkLst>
        </pc:spChg>
        <pc:spChg chg="mod">
          <ac:chgData name="Stephen Grant" userId="d918c8d1-e30c-4135-b596-ec8489a32f16" providerId="ADAL" clId="{79ADC0BC-C4B2-4C62-B496-7CE5B7FCDB1B}" dt="2020-04-25T06:10:30.750" v="25" actId="1035"/>
          <ac:spMkLst>
            <pc:docMk/>
            <pc:sldMk cId="3463586183" sldId="256"/>
            <ac:spMk id="48" creationId="{1F8010D4-5EEC-4B09-A0D0-BE0A23595B89}"/>
          </ac:spMkLst>
        </pc:spChg>
        <pc:spChg chg="mod">
          <ac:chgData name="Stephen Grant" userId="d918c8d1-e30c-4135-b596-ec8489a32f16" providerId="ADAL" clId="{79ADC0BC-C4B2-4C62-B496-7CE5B7FCDB1B}" dt="2020-04-25T06:10:30.750" v="25" actId="1035"/>
          <ac:spMkLst>
            <pc:docMk/>
            <pc:sldMk cId="3463586183" sldId="256"/>
            <ac:spMk id="49" creationId="{F8880B69-24E4-4F2C-A67E-8F1C99CC5BFF}"/>
          </ac:spMkLst>
        </pc:spChg>
        <pc:spChg chg="mod">
          <ac:chgData name="Stephen Grant" userId="d918c8d1-e30c-4135-b596-ec8489a32f16" providerId="ADAL" clId="{79ADC0BC-C4B2-4C62-B496-7CE5B7FCDB1B}" dt="2020-04-25T06:10:30.750" v="25" actId="1035"/>
          <ac:spMkLst>
            <pc:docMk/>
            <pc:sldMk cId="3463586183" sldId="256"/>
            <ac:spMk id="50" creationId="{46322A46-ADA9-4862-AA06-F76798148A19}"/>
          </ac:spMkLst>
        </pc:spChg>
        <pc:spChg chg="mod">
          <ac:chgData name="Stephen Grant" userId="d918c8d1-e30c-4135-b596-ec8489a32f16" providerId="ADAL" clId="{79ADC0BC-C4B2-4C62-B496-7CE5B7FCDB1B}" dt="2020-04-25T06:10:30.750" v="25" actId="1035"/>
          <ac:spMkLst>
            <pc:docMk/>
            <pc:sldMk cId="3463586183" sldId="256"/>
            <ac:spMk id="52" creationId="{EB1B0FDD-0DBF-48FB-A116-EE01EA9DDFC7}"/>
          </ac:spMkLst>
        </pc:spChg>
        <pc:cxnChg chg="mod">
          <ac:chgData name="Stephen Grant" userId="d918c8d1-e30c-4135-b596-ec8489a32f16" providerId="ADAL" clId="{79ADC0BC-C4B2-4C62-B496-7CE5B7FCDB1B}" dt="2020-04-25T06:10:30.750" v="25" actId="1035"/>
          <ac:cxnSpMkLst>
            <pc:docMk/>
            <pc:sldMk cId="3463586183" sldId="256"/>
            <ac:cxnSpMk id="37" creationId="{DCA0C9AF-55CC-4B45-A622-86054280C6FA}"/>
          </ac:cxnSpMkLst>
        </pc:cxnChg>
        <pc:cxnChg chg="mod">
          <ac:chgData name="Stephen Grant" userId="d918c8d1-e30c-4135-b596-ec8489a32f16" providerId="ADAL" clId="{79ADC0BC-C4B2-4C62-B496-7CE5B7FCDB1B}" dt="2020-04-25T06:10:30.750" v="25" actId="1035"/>
          <ac:cxnSpMkLst>
            <pc:docMk/>
            <pc:sldMk cId="3463586183" sldId="256"/>
            <ac:cxnSpMk id="60" creationId="{743BA73C-325F-4963-92CA-A23EC441AB9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1AEF-B1BD-4E7C-BBA4-1B8977ECD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D54D45-1CB6-417B-A9DB-7A776DA66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B02D6-3F1A-4FF7-A38C-E02E7AAE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E65BE-FD19-4BF0-A10D-07BDCD9E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1481E-733F-4EE7-B8F6-B9463700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4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6F45-ECD8-47B2-87F7-17389887A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11940-B65C-42EF-A8A7-8926A2BE0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71B16-BF56-47D6-9487-49C4BEF3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8D727-B522-4594-BB4B-305E2D66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15D86-F474-4BF2-913C-C396B35B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52AADC-3BB2-413C-B0F9-84E2F842BD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A3131-E5F8-490A-B709-99F2D1723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28CE3-612A-4ECA-A921-2E922AE34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84A51-6092-4F06-A656-B02F02C3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A1956-1587-441F-BDD5-89FFC4D7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3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69393-68FF-4306-BCE0-EED585DD3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5A714-0BEB-4C0C-A4CA-42DA13B95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B00D5-DBCD-44FB-92A6-F80092A8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DFBFB-75D3-479F-8E4A-34B56D8B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F4C4E-C625-4E55-A37A-B2594369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8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42ECF-810E-4632-B88F-1D667D705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10FC3F-7AC2-4922-B0DB-6B6FAD11A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45923-93A9-43C2-98F8-31A5578A9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AA5AB-52B1-4CF0-A2C1-422949FC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DDDCF-089A-4850-98DB-B2304983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3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E02CC-91BC-4713-A1F7-527CF4016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BE7E6-691F-455C-9925-21D019FB9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BC746-B9BC-4BD1-9E58-BC80125D1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B60C2B-5537-4C40-994B-2445A4D5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527C19-E23C-4D1F-AAC9-9E26F346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56659-0390-41B0-8B3D-8446710B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2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311C7-3E4C-4A7A-BB91-C30EA848E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4AD62-CD8A-4602-8F43-4175FD745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963B1-F355-4BEA-BAA5-431139012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0339C-0D2E-4BBF-9AAB-461E9BFF7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D8923E-1C15-4660-A9B9-E7C61EBA3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FDECB-EE18-4903-B8A9-ED66E2BD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2BEC51-889F-4A71-BA12-D90438E6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049C96-3C7D-4726-BCF9-F7BED820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7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767F8-DF2B-420F-83CD-706AED846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257871-73D9-4F02-BADF-AA20050C5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2C512F-B078-45B5-84AB-6FE95F4BD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87039-111E-4190-AF9D-FA6EC8826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7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AB0CB6-BA3F-40DE-B03E-F5A132FC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303CC1-428C-4F7F-91B8-3CB82EF1D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8A851-0F22-4915-BEDD-99CAB3E6B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63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DF22B-CD23-42AD-97F5-CED13A42E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2A239-3631-42A1-B1FC-700A2B136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88532B-56FE-4D4B-9E2B-66B65FF09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EA8-5608-482E-89D9-A37CF04F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7DEB2-9343-4F36-AEE2-AFE5A29A0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1BCEF-4756-4244-96E1-58CE4132B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9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E65E9-F856-426C-AD37-6579A90FE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C0C16C-FAD7-4655-9141-3D437D71A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C5901-1D59-4BB2-9D7D-DDDDEE04F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77DA49-F04E-472F-A416-3EEC19858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4669B-ED4C-4499-B758-CF52286F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CF7F7-467D-4584-8282-0B70C782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2503D-940D-42D8-907D-3C63C765E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4FF8A-53F4-4FC2-97FE-12A3B3863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9E413-7D8B-42EB-84BA-68D0C96B6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AA27F-F936-4ACA-9A07-6D4974A5E48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B19DA-D337-4A48-827B-A056C5895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AE825-3111-4A62-8571-87B0852CE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235FD-3BAE-4B24-896A-3E99CFCD6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4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AC2ECF-376C-4CBA-9289-8CBA89794237}"/>
              </a:ext>
            </a:extLst>
          </p:cNvPr>
          <p:cNvSpPr/>
          <p:nvPr/>
        </p:nvSpPr>
        <p:spPr>
          <a:xfrm>
            <a:off x="8331633" y="1152668"/>
            <a:ext cx="790113" cy="8256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Set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554B8B-571D-4C27-9357-AE26B3590695}"/>
              </a:ext>
            </a:extLst>
          </p:cNvPr>
          <p:cNvSpPr/>
          <p:nvPr/>
        </p:nvSpPr>
        <p:spPr>
          <a:xfrm>
            <a:off x="2274162" y="1145271"/>
            <a:ext cx="790113" cy="33098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2C482-18DB-482F-97D6-76A450D7F1E4}"/>
              </a:ext>
            </a:extLst>
          </p:cNvPr>
          <p:cNvSpPr/>
          <p:nvPr/>
        </p:nvSpPr>
        <p:spPr>
          <a:xfrm>
            <a:off x="8331633" y="1978291"/>
            <a:ext cx="790113" cy="8256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Set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D142E6-FA2A-4D3E-8DB7-C2DA8131F500}"/>
              </a:ext>
            </a:extLst>
          </p:cNvPr>
          <p:cNvSpPr/>
          <p:nvPr/>
        </p:nvSpPr>
        <p:spPr>
          <a:xfrm>
            <a:off x="8331633" y="2803914"/>
            <a:ext cx="790113" cy="8256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Set 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0E495E-B932-4276-80A2-E53C4A217488}"/>
              </a:ext>
            </a:extLst>
          </p:cNvPr>
          <p:cNvSpPr/>
          <p:nvPr/>
        </p:nvSpPr>
        <p:spPr>
          <a:xfrm>
            <a:off x="8331633" y="3629537"/>
            <a:ext cx="790113" cy="8256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RB Set 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CB5883-C2A2-4973-999B-1C81112FB724}"/>
              </a:ext>
            </a:extLst>
          </p:cNvPr>
          <p:cNvSpPr txBox="1"/>
          <p:nvPr/>
        </p:nvSpPr>
        <p:spPr>
          <a:xfrm>
            <a:off x="7390197" y="107418"/>
            <a:ext cx="2721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80 MHz UL Carrier with Zero-Length Guard Bands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4 UL RB Sets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3C5295-92B7-4A18-B0F1-09D24706F2EB}"/>
              </a:ext>
            </a:extLst>
          </p:cNvPr>
          <p:cNvSpPr txBox="1"/>
          <p:nvPr/>
        </p:nvSpPr>
        <p:spPr>
          <a:xfrm>
            <a:off x="1219196" y="115250"/>
            <a:ext cx="3204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80 MHz UL Carrier Without Guard Bands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UL RB Sets </a:t>
            </a:r>
            <a:r>
              <a:rPr lang="en-US" u="sng" dirty="0">
                <a:solidFill>
                  <a:srgbClr val="FF0000"/>
                </a:solidFill>
              </a:rPr>
              <a:t>Not Defined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148F10CA-E4DC-418B-B4F6-DF043C99D184}"/>
              </a:ext>
            </a:extLst>
          </p:cNvPr>
          <p:cNvSpPr/>
          <p:nvPr/>
        </p:nvSpPr>
        <p:spPr>
          <a:xfrm>
            <a:off x="7861117" y="3629537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1AB02527-69FD-4E5D-A9F1-25CF8A6D65B9}"/>
              </a:ext>
            </a:extLst>
          </p:cNvPr>
          <p:cNvSpPr/>
          <p:nvPr/>
        </p:nvSpPr>
        <p:spPr>
          <a:xfrm>
            <a:off x="7843362" y="2803914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E5C84614-BF68-4FD8-8D0E-1B5D99591E05}"/>
              </a:ext>
            </a:extLst>
          </p:cNvPr>
          <p:cNvSpPr/>
          <p:nvPr/>
        </p:nvSpPr>
        <p:spPr>
          <a:xfrm>
            <a:off x="7843362" y="1981299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174EA836-74EE-49A7-9F80-F4ABC6B5725B}"/>
              </a:ext>
            </a:extLst>
          </p:cNvPr>
          <p:cNvSpPr/>
          <p:nvPr/>
        </p:nvSpPr>
        <p:spPr>
          <a:xfrm>
            <a:off x="7861117" y="1152668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F1E1E7-60E5-4057-9948-0EADE2E1D6D1}"/>
              </a:ext>
            </a:extLst>
          </p:cNvPr>
          <p:cNvSpPr txBox="1"/>
          <p:nvPr/>
        </p:nvSpPr>
        <p:spPr>
          <a:xfrm>
            <a:off x="6369669" y="3780738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60AF8D-601D-49FE-97B6-C2380678D2BC}"/>
              </a:ext>
            </a:extLst>
          </p:cNvPr>
          <p:cNvSpPr txBox="1"/>
          <p:nvPr/>
        </p:nvSpPr>
        <p:spPr>
          <a:xfrm>
            <a:off x="6369669" y="2955115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10221A-25C6-4F00-9CBE-8065235E5812}"/>
              </a:ext>
            </a:extLst>
          </p:cNvPr>
          <p:cNvSpPr txBox="1"/>
          <p:nvPr/>
        </p:nvSpPr>
        <p:spPr>
          <a:xfrm>
            <a:off x="6369669" y="2142975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70F788-B94B-4547-B4BF-0E6109123001}"/>
              </a:ext>
            </a:extLst>
          </p:cNvPr>
          <p:cNvSpPr txBox="1"/>
          <p:nvPr/>
        </p:nvSpPr>
        <p:spPr>
          <a:xfrm>
            <a:off x="6369669" y="1303869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0D468E23-2778-42AE-93D2-09CBEB1346FC}"/>
              </a:ext>
            </a:extLst>
          </p:cNvPr>
          <p:cNvSpPr/>
          <p:nvPr/>
        </p:nvSpPr>
        <p:spPr>
          <a:xfrm>
            <a:off x="1785891" y="3629537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6DEA4BD7-362B-43FB-8758-2E2FC93F98ED}"/>
              </a:ext>
            </a:extLst>
          </p:cNvPr>
          <p:cNvSpPr/>
          <p:nvPr/>
        </p:nvSpPr>
        <p:spPr>
          <a:xfrm>
            <a:off x="1768136" y="2803914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F4381B45-BB06-4113-AAD8-FD5A21D541DA}"/>
              </a:ext>
            </a:extLst>
          </p:cNvPr>
          <p:cNvSpPr/>
          <p:nvPr/>
        </p:nvSpPr>
        <p:spPr>
          <a:xfrm>
            <a:off x="1768136" y="1981299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902ECE11-CF90-44AC-99A9-1414C5BA6F87}"/>
              </a:ext>
            </a:extLst>
          </p:cNvPr>
          <p:cNvSpPr/>
          <p:nvPr/>
        </p:nvSpPr>
        <p:spPr>
          <a:xfrm>
            <a:off x="1785891" y="1152668"/>
            <a:ext cx="275208" cy="825623"/>
          </a:xfrm>
          <a:prstGeom prst="leftBrace">
            <a:avLst>
              <a:gd name="adj1" fmla="val 341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D1A904-FA21-43F6-9A6D-84E157D41326}"/>
              </a:ext>
            </a:extLst>
          </p:cNvPr>
          <p:cNvSpPr txBox="1"/>
          <p:nvPr/>
        </p:nvSpPr>
        <p:spPr>
          <a:xfrm>
            <a:off x="294443" y="3780738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976121-B75B-4BB9-8BC9-702AFCB0630A}"/>
              </a:ext>
            </a:extLst>
          </p:cNvPr>
          <p:cNvSpPr txBox="1"/>
          <p:nvPr/>
        </p:nvSpPr>
        <p:spPr>
          <a:xfrm>
            <a:off x="294443" y="2955115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81FF71F-C6DE-4C1E-A5E8-A71774AB3E2E}"/>
              </a:ext>
            </a:extLst>
          </p:cNvPr>
          <p:cNvSpPr txBox="1"/>
          <p:nvPr/>
        </p:nvSpPr>
        <p:spPr>
          <a:xfrm>
            <a:off x="294443" y="2142975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F0CD3B-5E09-4BC5-ABD0-A22C766D5002}"/>
              </a:ext>
            </a:extLst>
          </p:cNvPr>
          <p:cNvSpPr txBox="1"/>
          <p:nvPr/>
        </p:nvSpPr>
        <p:spPr>
          <a:xfrm>
            <a:off x="294443" y="1303869"/>
            <a:ext cx="1455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20 MHz LBT Bandwidth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71ED8A-94AB-4651-9809-4D4368CDAC21}"/>
              </a:ext>
            </a:extLst>
          </p:cNvPr>
          <p:cNvSpPr txBox="1"/>
          <p:nvPr/>
        </p:nvSpPr>
        <p:spPr>
          <a:xfrm>
            <a:off x="123121" y="133231"/>
            <a:ext cx="1062278" cy="36933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7030A0"/>
                </a:solidFill>
              </a:rPr>
              <a:t>Option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1C33AC-7B18-4985-A5A7-23CC1E159B12}"/>
              </a:ext>
            </a:extLst>
          </p:cNvPr>
          <p:cNvSpPr txBox="1"/>
          <p:nvPr/>
        </p:nvSpPr>
        <p:spPr>
          <a:xfrm>
            <a:off x="6317948" y="101442"/>
            <a:ext cx="1023885" cy="369332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7030A0"/>
                </a:solidFill>
              </a:rPr>
              <a:t>Option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A9CEC05-6FBD-4409-99E6-D5F805366132}"/>
              </a:ext>
            </a:extLst>
          </p:cNvPr>
          <p:cNvSpPr/>
          <p:nvPr/>
        </p:nvSpPr>
        <p:spPr>
          <a:xfrm>
            <a:off x="9395474" y="1160450"/>
            <a:ext cx="790113" cy="16512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Active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UL BWP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3BEC923-8558-4A2B-83A3-4D0EE6E82E9A}"/>
              </a:ext>
            </a:extLst>
          </p:cNvPr>
          <p:cNvCxnSpPr/>
          <p:nvPr/>
        </p:nvCxnSpPr>
        <p:spPr>
          <a:xfrm>
            <a:off x="10185587" y="2811696"/>
            <a:ext cx="463116" cy="312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E42B3CD-2C04-4B0F-8643-07B433D1EFD3}"/>
              </a:ext>
            </a:extLst>
          </p:cNvPr>
          <p:cNvSpPr txBox="1"/>
          <p:nvPr/>
        </p:nvSpPr>
        <p:spPr>
          <a:xfrm>
            <a:off x="10635385" y="3038504"/>
            <a:ext cx="1158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UL BWP must occupy integer # of full RB Sets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446ECD3-087F-4AF4-95A4-41009EA2CCE6}"/>
              </a:ext>
            </a:extLst>
          </p:cNvPr>
          <p:cNvSpPr txBox="1"/>
          <p:nvPr/>
        </p:nvSpPr>
        <p:spPr>
          <a:xfrm>
            <a:off x="4643020" y="3017779"/>
            <a:ext cx="11814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UL BWP can be configured as per Rel-15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CA0C9AF-55CC-4B45-A622-86054280C6FA}"/>
              </a:ext>
            </a:extLst>
          </p:cNvPr>
          <p:cNvCxnSpPr/>
          <p:nvPr/>
        </p:nvCxnSpPr>
        <p:spPr>
          <a:xfrm>
            <a:off x="4179904" y="2799062"/>
            <a:ext cx="463116" cy="312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9458AAD-C8BE-4AE4-BFA9-561E22BE6BD6}"/>
              </a:ext>
            </a:extLst>
          </p:cNvPr>
          <p:cNvSpPr txBox="1"/>
          <p:nvPr/>
        </p:nvSpPr>
        <p:spPr>
          <a:xfrm>
            <a:off x="160538" y="4879710"/>
            <a:ext cx="59243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When Interlacing Configured: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RB Set Index for PUCCH/PUSCH resource allocation has no meaning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Consequence is that RB Set index in PUCCH RRC configuration DCI that schedules PUSCH must be ignored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PUCCH: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Need to develop static rule for where PUCCH should be allocated in the UL BWP (PUCCH constrained to 20 MHz as per agreement)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PUSCH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PUSCH constrained to occupy full BWP</a:t>
            </a:r>
            <a:endParaRPr lang="en-US" sz="1400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0A60667-7CB4-47AF-9EDC-074BAA94F3E7}"/>
              </a:ext>
            </a:extLst>
          </p:cNvPr>
          <p:cNvSpPr/>
          <p:nvPr/>
        </p:nvSpPr>
        <p:spPr>
          <a:xfrm>
            <a:off x="8171835" y="3515557"/>
            <a:ext cx="1158539" cy="2404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1F4CE4F-ED51-49AF-A46D-F8963B18D575}"/>
              </a:ext>
            </a:extLst>
          </p:cNvPr>
          <p:cNvCxnSpPr>
            <a:cxnSpLocks/>
            <a:stCxn id="42" idx="6"/>
          </p:cNvCxnSpPr>
          <p:nvPr/>
        </p:nvCxnSpPr>
        <p:spPr>
          <a:xfrm>
            <a:off x="9330374" y="3635766"/>
            <a:ext cx="776793" cy="5873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3B4B988-A271-4B1A-B611-D7E5E40F713B}"/>
              </a:ext>
            </a:extLst>
          </p:cNvPr>
          <p:cNvSpPr txBox="1"/>
          <p:nvPr/>
        </p:nvSpPr>
        <p:spPr>
          <a:xfrm>
            <a:off x="10107167" y="4112820"/>
            <a:ext cx="115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Zero-length guard band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F8010D4-5EEC-4B09-A0D0-BE0A23595B89}"/>
              </a:ext>
            </a:extLst>
          </p:cNvPr>
          <p:cNvSpPr/>
          <p:nvPr/>
        </p:nvSpPr>
        <p:spPr>
          <a:xfrm>
            <a:off x="3389791" y="1147816"/>
            <a:ext cx="790113" cy="16512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Active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UL BWP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8880B69-24E4-4F2C-A67E-8F1C99CC5BFF}"/>
              </a:ext>
            </a:extLst>
          </p:cNvPr>
          <p:cNvSpPr/>
          <p:nvPr/>
        </p:nvSpPr>
        <p:spPr>
          <a:xfrm>
            <a:off x="4355976" y="1949207"/>
            <a:ext cx="352126" cy="8391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PUCCH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6322A46-ADA9-4862-AA06-F76798148A19}"/>
              </a:ext>
            </a:extLst>
          </p:cNvPr>
          <p:cNvSpPr/>
          <p:nvPr/>
        </p:nvSpPr>
        <p:spPr>
          <a:xfrm>
            <a:off x="4298653" y="1164166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71123F-45C3-4ACE-8E78-9D6C6CD19BBC}"/>
              </a:ext>
            </a:extLst>
          </p:cNvPr>
          <p:cNvSpPr txBox="1"/>
          <p:nvPr/>
        </p:nvSpPr>
        <p:spPr>
          <a:xfrm>
            <a:off x="6391758" y="4979372"/>
            <a:ext cx="5639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When Interlacing Configured: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Existing RB set index definition for carriers </a:t>
            </a:r>
            <a:r>
              <a:rPr lang="en-US" sz="1200" u="sng" dirty="0"/>
              <a:t>with</a:t>
            </a:r>
            <a:r>
              <a:rPr lang="en-US" sz="1200" dirty="0"/>
              <a:t> guard bands can be reused “as-is”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PUCCH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PUCCH can be flexibility allocated to any single RB 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No spec changes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PUSCH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PUSCH can be flexibly allocated to any combination of contiguous RB Set(s)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No spec changes needed</a:t>
            </a:r>
            <a:endParaRPr lang="en-US" sz="14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B1B0FDD-0DBF-48FB-A116-EE01EA9DDFC7}"/>
              </a:ext>
            </a:extLst>
          </p:cNvPr>
          <p:cNvSpPr/>
          <p:nvPr/>
        </p:nvSpPr>
        <p:spPr>
          <a:xfrm>
            <a:off x="4929976" y="1147816"/>
            <a:ext cx="378858" cy="16404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PUSCH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5825580-6E0B-408C-8CF5-0883D167BD00}"/>
              </a:ext>
            </a:extLst>
          </p:cNvPr>
          <p:cNvSpPr/>
          <p:nvPr/>
        </p:nvSpPr>
        <p:spPr>
          <a:xfrm>
            <a:off x="97654" y="72761"/>
            <a:ext cx="6050141" cy="67124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9B9CA56-FC37-47B7-81C5-90EC86C0E860}"/>
              </a:ext>
            </a:extLst>
          </p:cNvPr>
          <p:cNvSpPr/>
          <p:nvPr/>
        </p:nvSpPr>
        <p:spPr>
          <a:xfrm>
            <a:off x="6291313" y="72761"/>
            <a:ext cx="5803033" cy="671247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DE0C725-355F-455C-B8A2-46AD2EE7D8F0}"/>
              </a:ext>
            </a:extLst>
          </p:cNvPr>
          <p:cNvSpPr/>
          <p:nvPr/>
        </p:nvSpPr>
        <p:spPr>
          <a:xfrm>
            <a:off x="10257823" y="1967224"/>
            <a:ext cx="352126" cy="8391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PUCCH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0A2B998-B2C5-4454-BAC0-777AD6564F52}"/>
              </a:ext>
            </a:extLst>
          </p:cNvPr>
          <p:cNvSpPr/>
          <p:nvPr/>
        </p:nvSpPr>
        <p:spPr>
          <a:xfrm>
            <a:off x="10642339" y="1136080"/>
            <a:ext cx="352126" cy="8391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PUCCH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9EA5677-22EA-44FE-B15C-4EC985AD7B12}"/>
              </a:ext>
            </a:extLst>
          </p:cNvPr>
          <p:cNvSpPr/>
          <p:nvPr/>
        </p:nvSpPr>
        <p:spPr>
          <a:xfrm>
            <a:off x="11025225" y="1979421"/>
            <a:ext cx="378858" cy="82750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PUSCH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EEEDE7F-18E9-4A0F-B270-DCC0A2C7152E}"/>
              </a:ext>
            </a:extLst>
          </p:cNvPr>
          <p:cNvSpPr/>
          <p:nvPr/>
        </p:nvSpPr>
        <p:spPr>
          <a:xfrm>
            <a:off x="11492386" y="1027100"/>
            <a:ext cx="378858" cy="177311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PUSCH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43BA73C-325F-4963-92CA-A23EC441AB95}"/>
              </a:ext>
            </a:extLst>
          </p:cNvPr>
          <p:cNvCxnSpPr>
            <a:cxnSpLocks/>
          </p:cNvCxnSpPr>
          <p:nvPr/>
        </p:nvCxnSpPr>
        <p:spPr>
          <a:xfrm>
            <a:off x="5484833" y="1158961"/>
            <a:ext cx="0" cy="1629352"/>
          </a:xfrm>
          <a:prstGeom prst="straightConnector1">
            <a:avLst/>
          </a:prstGeom>
          <a:ln w="38100">
            <a:solidFill>
              <a:srgbClr val="00B0F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9D451D0E-2CEC-4C05-8163-B0A643F7C576}"/>
              </a:ext>
            </a:extLst>
          </p:cNvPr>
          <p:cNvSpPr txBox="1"/>
          <p:nvPr/>
        </p:nvSpPr>
        <p:spPr>
          <a:xfrm>
            <a:off x="5473986" y="1967224"/>
            <a:ext cx="629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Full BWP</a:t>
            </a:r>
          </a:p>
        </p:txBody>
      </p:sp>
    </p:spTree>
    <p:extLst>
      <p:ext uri="{BB962C8B-B14F-4D97-AF65-F5344CB8AC3E}">
        <p14:creationId xmlns:p14="http://schemas.microsoft.com/office/powerpoint/2010/main" val="346358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E6CCDF8FC04742BBB852DC96B6CE69" ma:contentTypeVersion="10" ma:contentTypeDescription="Create a new document." ma:contentTypeScope="" ma:versionID="216d3d957e4b47788c02691f2f80e268">
  <xsd:schema xmlns:xsd="http://www.w3.org/2001/XMLSchema" xmlns:xs="http://www.w3.org/2001/XMLSchema" xmlns:p="http://schemas.microsoft.com/office/2006/metadata/properties" xmlns:ns3="936dff59-e130-4d54-8d0d-11652f5b7f6e" targetNamespace="http://schemas.microsoft.com/office/2006/metadata/properties" ma:root="true" ma:fieldsID="03e1ad260aa705fd22ed128a93b0225c" ns3:_="">
    <xsd:import namespace="936dff59-e130-4d54-8d0d-11652f5b7f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dff59-e130-4d54-8d0d-11652f5b7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B4D3D2-6A84-4E26-84E4-EF0081527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dff59-e130-4d54-8d0d-11652f5b7f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D81F54-1785-4009-ABF1-A30DBDE403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5D489B-D615-49D6-865C-FDF3F83DAE8A}">
  <ds:schemaRefs>
    <ds:schemaRef ds:uri="http://schemas.microsoft.com/office/2006/documentManagement/types"/>
    <ds:schemaRef ds:uri="http://schemas.microsoft.com/office/2006/metadata/properties"/>
    <ds:schemaRef ds:uri="936dff59-e130-4d54-8d0d-11652f5b7f6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230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Grant</dc:creator>
  <cp:lastModifiedBy>Stephen Grant</cp:lastModifiedBy>
  <cp:revision>50</cp:revision>
  <dcterms:created xsi:type="dcterms:W3CDTF">2020-04-24T23:04:13Z</dcterms:created>
  <dcterms:modified xsi:type="dcterms:W3CDTF">2020-04-25T06:10:47Z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0x0101003AE6CCDF8FC04742BBB852DC96B6CE69</vt:lpwstr>
  </property>
</Properties>
</file>