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2"/>
  </p:notesMasterIdLst>
  <p:handoutMasterIdLst>
    <p:handoutMasterId r:id="rId13"/>
  </p:handoutMasterIdLst>
  <p:sldIdLst>
    <p:sldId id="274" r:id="rId2"/>
    <p:sldId id="273" r:id="rId3"/>
    <p:sldId id="277" r:id="rId4"/>
    <p:sldId id="276" r:id="rId5"/>
    <p:sldId id="275" r:id="rId6"/>
    <p:sldId id="280" r:id="rId7"/>
    <p:sldId id="279" r:id="rId8"/>
    <p:sldId id="281" r:id="rId9"/>
    <p:sldId id="278" r:id="rId10"/>
    <p:sldId id="282" r:id="rId11"/>
  </p:sldIdLst>
  <p:sldSz cx="12192000" cy="6858000"/>
  <p:notesSz cx="6858000" cy="9144000"/>
  <p:custDataLst>
    <p:tags r:id="rId14"/>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slides" id="{7C15E6B1-89C8-4AC6-A54C-AADED3436C0D}">
          <p14:sldIdLst>
            <p14:sldId id="274"/>
            <p14:sldId id="273"/>
            <p14:sldId id="277"/>
            <p14:sldId id="276"/>
            <p14:sldId id="275"/>
            <p14:sldId id="280"/>
            <p14:sldId id="279"/>
            <p14:sldId id="281"/>
            <p14:sldId id="278"/>
            <p14:sldId id="28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Geordie" initials="GG" lastIdx="4" clrIdx="0">
    <p:extLst>
      <p:ext uri="{19B8F6BF-5375-455C-9EA6-DF929625EA0E}">
        <p15:presenceInfo xmlns:p15="http://schemas.microsoft.com/office/powerpoint/2012/main" userId="S-1-5-21-2133556540-201030058-1543859470-310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9900"/>
    <a:srgbClr val="00779A"/>
    <a:srgbClr val="1C768F"/>
    <a:srgbClr val="09B2AC"/>
    <a:srgbClr val="014A6B"/>
    <a:srgbClr val="4DC7D2"/>
    <a:srgbClr val="04B1AA"/>
    <a:srgbClr val="32BBC7"/>
    <a:srgbClr val="05B1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C083E6E3-FA7D-4D7B-A595-EF9225AFEA82}">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41" autoAdjust="0"/>
    <p:restoredTop sz="96352" autoAdjust="0"/>
  </p:normalViewPr>
  <p:slideViewPr>
    <p:cSldViewPr snapToGrid="0" showGuides="1">
      <p:cViewPr varScale="1">
        <p:scale>
          <a:sx n="160" d="100"/>
          <a:sy n="160" d="100"/>
        </p:scale>
        <p:origin x="384" y="10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8670"/>
    </p:cViewPr>
  </p:sorterViewPr>
  <p:notesViewPr>
    <p:cSldViewPr snapToGrid="0">
      <p:cViewPr varScale="1">
        <p:scale>
          <a:sx n="44" d="100"/>
          <a:sy n="44" d="100"/>
        </p:scale>
        <p:origin x="2413" y="4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028EFDA-A75E-49AB-9C1C-E96D5D8201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a:extLst>
              <a:ext uri="{FF2B5EF4-FFF2-40B4-BE49-F238E27FC236}">
                <a16:creationId xmlns:a16="http://schemas.microsoft.com/office/drawing/2014/main" id="{89DB3184-593B-4E78-B58C-DA62E4A2A4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51B798-6D2C-417B-AF46-ECB70983C150}" type="datetimeFigureOut">
              <a:rPr lang="en-US" smtClean="0"/>
              <a:t>5/31/2023</a:t>
            </a:fld>
            <a:endParaRPr lang="en-US"/>
          </a:p>
        </p:txBody>
      </p:sp>
      <p:sp>
        <p:nvSpPr>
          <p:cNvPr id="4" name="Fußzeilenplatzhalter 3">
            <a:extLst>
              <a:ext uri="{FF2B5EF4-FFF2-40B4-BE49-F238E27FC236}">
                <a16:creationId xmlns:a16="http://schemas.microsoft.com/office/drawing/2014/main" id="{5015F87B-7E94-4DDB-9703-3B62B77C5F8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Foliennummernplatzhalter 4">
            <a:extLst>
              <a:ext uri="{FF2B5EF4-FFF2-40B4-BE49-F238E27FC236}">
                <a16:creationId xmlns:a16="http://schemas.microsoft.com/office/drawing/2014/main" id="{87C9CA73-2501-4D43-9D8D-E09D9E3F3DF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8651251-5CB6-4896-AAF1-C5E7C80339FD}" type="slidenum">
              <a:rPr lang="en-US" smtClean="0"/>
              <a:t>‹Nr.›</a:t>
            </a:fld>
            <a:endParaRPr lang="en-US"/>
          </a:p>
        </p:txBody>
      </p:sp>
    </p:spTree>
    <p:extLst>
      <p:ext uri="{BB962C8B-B14F-4D97-AF65-F5344CB8AC3E}">
        <p14:creationId xmlns:p14="http://schemas.microsoft.com/office/powerpoint/2010/main" val="22548449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00A665-AB63-487C-A689-A96D5AA0C864}" type="datetimeFigureOut">
              <a:rPr lang="en-US" smtClean="0"/>
              <a:t>5/31/2023</a:t>
            </a:fld>
            <a:endParaRPr lang="en-US"/>
          </a:p>
        </p:txBody>
      </p:sp>
      <p:sp>
        <p:nvSpPr>
          <p:cNvPr id="4" name="Folienbildplatzhalter 3"/>
          <p:cNvSpPr>
            <a:spLocks noGrp="1" noRot="1" noChangeAspect="1"/>
          </p:cNvSpPr>
          <p:nvPr>
            <p:ph type="sldImg" idx="2"/>
          </p:nvPr>
        </p:nvSpPr>
        <p:spPr>
          <a:xfrm>
            <a:off x="1455821" y="1143000"/>
            <a:ext cx="3946358" cy="2219826"/>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0" tIns="0" rIns="0" bIns="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629F0A-9DE2-44AB-9A84-CC28BAF7B397}" type="slidenum">
              <a:rPr lang="en-US" smtClean="0"/>
              <a:t>‹Nr.›</a:t>
            </a:fld>
            <a:endParaRPr lang="en-US"/>
          </a:p>
        </p:txBody>
      </p:sp>
    </p:spTree>
    <p:extLst>
      <p:ext uri="{BB962C8B-B14F-4D97-AF65-F5344CB8AC3E}">
        <p14:creationId xmlns:p14="http://schemas.microsoft.com/office/powerpoint/2010/main" val="1952665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kern="1200">
        <a:solidFill>
          <a:schemeClr val="accent1"/>
        </a:solidFill>
        <a:latin typeface="+mj-lt"/>
        <a:ea typeface="+mn-ea"/>
        <a:cs typeface="+mn-cs"/>
      </a:defRPr>
    </a:lvl1pPr>
    <a:lvl2pPr marL="180975" indent="-180975" algn="l" defTabSz="914400" rtl="0" eaLnBrk="1" latinLnBrk="0" hangingPunct="1">
      <a:buClr>
        <a:schemeClr val="accent1"/>
      </a:buClr>
      <a:buFont typeface="Wingdings" panose="05000000000000000000" pitchFamily="2" charset="2"/>
      <a:buChar char="§"/>
      <a:defRPr sz="1200" kern="1200">
        <a:solidFill>
          <a:schemeClr val="tx1"/>
        </a:solidFill>
        <a:latin typeface="+mn-lt"/>
        <a:ea typeface="+mn-ea"/>
        <a:cs typeface="+mn-cs"/>
      </a:defRPr>
    </a:lvl2pPr>
    <a:lvl3pPr marL="360363" indent="-179388" algn="l" defTabSz="914400" rtl="0" eaLnBrk="1" latinLnBrk="0" hangingPunct="1">
      <a:buClr>
        <a:schemeClr val="bg2"/>
      </a:buClr>
      <a:buFont typeface="Wingdings" panose="05000000000000000000" pitchFamily="2" charset="2"/>
      <a:buChar char="§"/>
      <a:defRPr sz="1200" kern="1200">
        <a:solidFill>
          <a:schemeClr val="tx1"/>
        </a:solidFill>
        <a:latin typeface="+mn-lt"/>
        <a:ea typeface="+mn-ea"/>
        <a:cs typeface="+mn-cs"/>
      </a:defRPr>
    </a:lvl3pPr>
    <a:lvl4pPr marL="541338" indent="-180975" algn="l" defTabSz="914400" rtl="0" eaLnBrk="1" latinLnBrk="0" hangingPunct="1">
      <a:buClr>
        <a:schemeClr val="bg2"/>
      </a:buClr>
      <a:buFont typeface="Wingdings" panose="05000000000000000000" pitchFamily="2" charset="2"/>
      <a:buChar char="§"/>
      <a:defRPr sz="1200" kern="1200">
        <a:solidFill>
          <a:schemeClr val="tx1"/>
        </a:solidFill>
        <a:latin typeface="+mn-lt"/>
        <a:ea typeface="+mn-ea"/>
        <a:cs typeface="+mn-cs"/>
      </a:defRPr>
    </a:lvl4pPr>
    <a:lvl5pPr marL="722313" indent="-180975" algn="l" defTabSz="914400" rtl="0" eaLnBrk="1" latinLnBrk="0" hangingPunct="1">
      <a:buClr>
        <a:schemeClr val="bg2"/>
      </a:buClr>
      <a:buFont typeface="Wingdings" panose="05000000000000000000" pitchFamily="2" charset="2"/>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3.v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vmlDrawing" Target="../drawings/vmlDrawing6.v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vmlDrawing" Target="../drawings/vmlDrawing7.vml"/><Relationship Id="rId5" Type="http://schemas.openxmlformats.org/officeDocument/2006/relationships/image" Target="../media/image1.emf"/><Relationship Id="rId4" Type="http://schemas.openxmlformats.org/officeDocument/2006/relationships/oleObject" Target="../embeddings/oleObject7.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 2 columns">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2C7AF347-EE19-4A49-ACB3-3F7316F7E1D7}"/>
              </a:ext>
            </a:extLst>
          </p:cNvPr>
          <p:cNvGraphicFramePr>
            <a:graphicFrameLocks noChangeAspect="1"/>
          </p:cNvGraphicFramePr>
          <p:nvPr userDrawn="1">
            <p:custDataLst>
              <p:tags r:id="rId2"/>
            </p:custDataLst>
            <p:extLst>
              <p:ext uri="{D42A27DB-BD31-4B8C-83A1-F6EECF244321}">
                <p14:modId xmlns:p14="http://schemas.microsoft.com/office/powerpoint/2010/main" val="39421640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3013" name="think-cell Folie" r:id="rId4" imgW="344" imgH="345" progId="TCLayout.ActiveDocument.1">
                  <p:embed/>
                </p:oleObj>
              </mc:Choice>
              <mc:Fallback>
                <p:oleObj name="think-cell Folie" r:id="rId4" imgW="344" imgH="34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3E6397C-9FE6-4A0B-87BC-9E26F4233B7D}"/>
              </a:ext>
            </a:extLst>
          </p:cNvPr>
          <p:cNvSpPr>
            <a:spLocks noGrp="1"/>
          </p:cNvSpPr>
          <p:nvPr>
            <p:ph type="title" hasCustomPrompt="1"/>
          </p:nvPr>
        </p:nvSpPr>
        <p:spPr/>
        <p:txBody>
          <a:bodyPr vert="horz"/>
          <a:lstStyle/>
          <a:p>
            <a:r>
              <a:rPr lang="en-US" noProof="0"/>
              <a:t>Edit Master title format</a:t>
            </a:r>
          </a:p>
        </p:txBody>
      </p:sp>
      <p:sp>
        <p:nvSpPr>
          <p:cNvPr id="8" name="Datumsplatzhalter 7">
            <a:extLst>
              <a:ext uri="{FF2B5EF4-FFF2-40B4-BE49-F238E27FC236}">
                <a16:creationId xmlns:a16="http://schemas.microsoft.com/office/drawing/2014/main" id="{DDBBD9DA-78F9-4E62-A16F-A3EAEE483A54}"/>
              </a:ext>
            </a:extLst>
          </p:cNvPr>
          <p:cNvSpPr>
            <a:spLocks noGrp="1"/>
          </p:cNvSpPr>
          <p:nvPr>
            <p:ph type="dt" sz="half" idx="10"/>
          </p:nvPr>
        </p:nvSpPr>
        <p:spPr/>
        <p:txBody>
          <a:bodyPr/>
          <a:lstStyle/>
          <a:p>
            <a:fld id="{84AC2951-09AD-4688-B783-DAE1ADDED63E}" type="datetime1">
              <a:rPr lang="de-DE" noProof="0" smtClean="0"/>
              <a:t>31.05.2023</a:t>
            </a:fld>
            <a:endParaRPr lang="de-DE" noProof="0"/>
          </a:p>
        </p:txBody>
      </p:sp>
      <p:sp>
        <p:nvSpPr>
          <p:cNvPr id="9" name="Copyright Fraunhofer">
            <a:extLst>
              <a:ext uri="{FF2B5EF4-FFF2-40B4-BE49-F238E27FC236}">
                <a16:creationId xmlns:a16="http://schemas.microsoft.com/office/drawing/2014/main" id="{68024DD5-D614-4E40-8330-76F9312A0541}"/>
              </a:ext>
            </a:extLst>
          </p:cNvPr>
          <p:cNvSpPr>
            <a:spLocks noGrp="1"/>
          </p:cNvSpPr>
          <p:nvPr>
            <p:ph type="ftr" sz="quarter" idx="11"/>
          </p:nvPr>
        </p:nvSpPr>
        <p:spPr/>
        <p:txBody>
          <a:bodyPr/>
          <a:lstStyle/>
          <a:p>
            <a:r>
              <a:rPr lang="de-DE" noProof="0"/>
              <a:t>© Fraunhofer IIS</a:t>
            </a:r>
          </a:p>
        </p:txBody>
      </p:sp>
      <p:sp>
        <p:nvSpPr>
          <p:cNvPr id="10" name="Foliennummernplatzhalter 9">
            <a:extLst>
              <a:ext uri="{FF2B5EF4-FFF2-40B4-BE49-F238E27FC236}">
                <a16:creationId xmlns:a16="http://schemas.microsoft.com/office/drawing/2014/main" id="{54063AB9-A95E-44E6-BF4C-CF29833128BA}"/>
              </a:ext>
            </a:extLst>
          </p:cNvPr>
          <p:cNvSpPr>
            <a:spLocks noGrp="1"/>
          </p:cNvSpPr>
          <p:nvPr>
            <p:ph type="sldNum" sz="quarter" idx="12"/>
          </p:nvPr>
        </p:nvSpPr>
        <p:spPr/>
        <p:txBody>
          <a:bodyPr/>
          <a:lstStyle/>
          <a:p>
            <a:r>
              <a:rPr lang="de-DE" noProof="0"/>
              <a:t>Page</a:t>
            </a:r>
            <a:r>
              <a:rPr lang="en-US"/>
              <a:t> </a:t>
            </a:r>
            <a:fld id="{401BA3E4-5E55-4F99-AF09-CC6D6B2539E2}" type="slidenum">
              <a:rPr lang="en-US" smtClean="0"/>
              <a:pPr/>
              <a:t>‹Nr.›</a:t>
            </a:fld>
            <a:endParaRPr lang="en-US"/>
          </a:p>
        </p:txBody>
      </p:sp>
      <p:sp>
        <p:nvSpPr>
          <p:cNvPr id="4" name="Textplatzhalter 3">
            <a:extLst>
              <a:ext uri="{FF2B5EF4-FFF2-40B4-BE49-F238E27FC236}">
                <a16:creationId xmlns:a16="http://schemas.microsoft.com/office/drawing/2014/main" id="{594FD133-02A3-4CCE-886B-5D61839C10ED}"/>
              </a:ext>
            </a:extLst>
          </p:cNvPr>
          <p:cNvSpPr>
            <a:spLocks noGrp="1"/>
          </p:cNvSpPr>
          <p:nvPr>
            <p:ph type="body" sz="quarter" idx="13" hasCustomPrompt="1"/>
          </p:nvPr>
        </p:nvSpPr>
        <p:spPr>
          <a:xfrm>
            <a:off x="479425" y="778321"/>
            <a:ext cx="11233150" cy="318933"/>
          </a:xfrm>
        </p:spPr>
        <p:txBody>
          <a:bodyPr/>
          <a:lstStyle>
            <a:lvl1pPr>
              <a:defRPr sz="2000">
                <a:solidFill>
                  <a:schemeClr val="accent2"/>
                </a:solidFill>
                <a:latin typeface="+mn-lt"/>
              </a:defRPr>
            </a:lvl1pPr>
          </a:lstStyle>
          <a:p>
            <a:pPr lvl="0"/>
            <a:r>
              <a:rPr lang="en-US" noProof="0"/>
              <a:t>Subline</a:t>
            </a:r>
          </a:p>
        </p:txBody>
      </p:sp>
      <p:sp>
        <p:nvSpPr>
          <p:cNvPr id="5" name="Textplatzhalter 4">
            <a:extLst>
              <a:ext uri="{FF2B5EF4-FFF2-40B4-BE49-F238E27FC236}">
                <a16:creationId xmlns:a16="http://schemas.microsoft.com/office/drawing/2014/main" id="{7A89D932-8DCF-4ABE-8120-3CC2C601E53E}"/>
              </a:ext>
            </a:extLst>
          </p:cNvPr>
          <p:cNvSpPr>
            <a:spLocks noGrp="1"/>
          </p:cNvSpPr>
          <p:nvPr>
            <p:ph type="body" sz="quarter" idx="14" hasCustomPrompt="1"/>
          </p:nvPr>
        </p:nvSpPr>
        <p:spPr>
          <a:xfrm>
            <a:off x="478199" y="1703388"/>
            <a:ext cx="5437188" cy="2640595"/>
          </a:xfrm>
        </p:spPr>
        <p:txBody>
          <a:body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
        <p:nvSpPr>
          <p:cNvPr id="11" name="Textplatzhalter 10">
            <a:extLst>
              <a:ext uri="{FF2B5EF4-FFF2-40B4-BE49-F238E27FC236}">
                <a16:creationId xmlns:a16="http://schemas.microsoft.com/office/drawing/2014/main" id="{77715D3E-BD63-49BD-96CA-087D6CFC2D25}"/>
              </a:ext>
            </a:extLst>
          </p:cNvPr>
          <p:cNvSpPr>
            <a:spLocks noGrp="1"/>
          </p:cNvSpPr>
          <p:nvPr>
            <p:ph type="body" sz="quarter" idx="15" hasCustomPrompt="1"/>
          </p:nvPr>
        </p:nvSpPr>
        <p:spPr>
          <a:xfrm>
            <a:off x="6275388" y="1703388"/>
            <a:ext cx="5437187" cy="2640595"/>
          </a:xfrm>
        </p:spPr>
        <p:txBody>
          <a:body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Tree>
    <p:extLst>
      <p:ext uri="{BB962C8B-B14F-4D97-AF65-F5344CB8AC3E}">
        <p14:creationId xmlns:p14="http://schemas.microsoft.com/office/powerpoint/2010/main" val="290542921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pos="3953" userDrawn="1">
          <p15:clr>
            <a:srgbClr val="FBAE40"/>
          </p15:clr>
        </p15:guide>
        <p15:guide id="2" pos="372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 1 column | small font">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73EB3F1D-68CC-4D42-88C6-FD851995773D}"/>
              </a:ext>
            </a:extLst>
          </p:cNvPr>
          <p:cNvGraphicFramePr>
            <a:graphicFrameLocks noChangeAspect="1"/>
          </p:cNvGraphicFramePr>
          <p:nvPr userDrawn="1">
            <p:custDataLst>
              <p:tags r:id="rId2"/>
            </p:custDataLst>
            <p:extLst>
              <p:ext uri="{D42A27DB-BD31-4B8C-83A1-F6EECF244321}">
                <p14:modId xmlns:p14="http://schemas.microsoft.com/office/powerpoint/2010/main" val="42116082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1989" name="think-cell Folie" r:id="rId4" imgW="344" imgH="345" progId="TCLayout.ActiveDocument.1">
                  <p:embed/>
                </p:oleObj>
              </mc:Choice>
              <mc:Fallback>
                <p:oleObj name="think-cell Folie" r:id="rId4" imgW="344" imgH="34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3E6397C-9FE6-4A0B-87BC-9E26F4233B7D}"/>
              </a:ext>
            </a:extLst>
          </p:cNvPr>
          <p:cNvSpPr>
            <a:spLocks noGrp="1"/>
          </p:cNvSpPr>
          <p:nvPr>
            <p:ph type="title" hasCustomPrompt="1"/>
          </p:nvPr>
        </p:nvSpPr>
        <p:spPr/>
        <p:txBody>
          <a:bodyPr vert="horz"/>
          <a:lstStyle/>
          <a:p>
            <a:r>
              <a:rPr lang="en-US" noProof="0"/>
              <a:t>Edit Master title format</a:t>
            </a:r>
          </a:p>
        </p:txBody>
      </p:sp>
      <p:sp>
        <p:nvSpPr>
          <p:cNvPr id="7" name="Datumsplatzhalter 6">
            <a:extLst>
              <a:ext uri="{FF2B5EF4-FFF2-40B4-BE49-F238E27FC236}">
                <a16:creationId xmlns:a16="http://schemas.microsoft.com/office/drawing/2014/main" id="{7242AEA7-0D8C-4AD8-8EEC-63FF8206F796}"/>
              </a:ext>
            </a:extLst>
          </p:cNvPr>
          <p:cNvSpPr>
            <a:spLocks noGrp="1"/>
          </p:cNvSpPr>
          <p:nvPr>
            <p:ph type="dt" sz="half" idx="10"/>
          </p:nvPr>
        </p:nvSpPr>
        <p:spPr/>
        <p:txBody>
          <a:bodyPr/>
          <a:lstStyle/>
          <a:p>
            <a:fld id="{65A82B2D-840F-4167-AD44-C02BC9C87CCB}" type="datetime1">
              <a:rPr lang="de-DE" noProof="0" smtClean="0"/>
              <a:t>31.05.2023</a:t>
            </a:fld>
            <a:endParaRPr lang="de-DE" noProof="0" dirty="0"/>
          </a:p>
        </p:txBody>
      </p:sp>
      <p:sp>
        <p:nvSpPr>
          <p:cNvPr id="8" name="Copyright Fraunhofer">
            <a:extLst>
              <a:ext uri="{FF2B5EF4-FFF2-40B4-BE49-F238E27FC236}">
                <a16:creationId xmlns:a16="http://schemas.microsoft.com/office/drawing/2014/main" id="{3BFD0A8D-1DCE-43F0-A5E3-4221FF17E804}"/>
              </a:ext>
            </a:extLst>
          </p:cNvPr>
          <p:cNvSpPr>
            <a:spLocks noGrp="1"/>
          </p:cNvSpPr>
          <p:nvPr>
            <p:ph type="ftr" sz="quarter" idx="11"/>
          </p:nvPr>
        </p:nvSpPr>
        <p:spPr/>
        <p:txBody>
          <a:bodyPr/>
          <a:lstStyle/>
          <a:p>
            <a:r>
              <a:rPr lang="de-DE" noProof="0" dirty="0"/>
              <a:t>© Fraunhofer IIS</a:t>
            </a:r>
          </a:p>
        </p:txBody>
      </p:sp>
      <p:sp>
        <p:nvSpPr>
          <p:cNvPr id="9" name="Foliennummernplatzhalter 8">
            <a:extLst>
              <a:ext uri="{FF2B5EF4-FFF2-40B4-BE49-F238E27FC236}">
                <a16:creationId xmlns:a16="http://schemas.microsoft.com/office/drawing/2014/main" id="{C680CF9D-E06C-44A3-9743-D9D200F41CBE}"/>
              </a:ext>
            </a:extLst>
          </p:cNvPr>
          <p:cNvSpPr>
            <a:spLocks noGrp="1"/>
          </p:cNvSpPr>
          <p:nvPr>
            <p:ph type="sldNum" sz="quarter" idx="12"/>
          </p:nvPr>
        </p:nvSpPr>
        <p:spPr/>
        <p:txBody>
          <a:bodyPr/>
          <a:lstStyle/>
          <a:p>
            <a:r>
              <a:rPr lang="de-DE" noProof="0" dirty="0"/>
              <a:t>Page</a:t>
            </a:r>
            <a:r>
              <a:rPr lang="en-US" dirty="0"/>
              <a:t> </a:t>
            </a:r>
            <a:fld id="{401BA3E4-5E55-4F99-AF09-CC6D6B2539E2}" type="slidenum">
              <a:rPr lang="en-US" smtClean="0"/>
              <a:pPr/>
              <a:t>‹Nr.›</a:t>
            </a:fld>
            <a:endParaRPr lang="en-US" dirty="0"/>
          </a:p>
        </p:txBody>
      </p:sp>
      <p:sp>
        <p:nvSpPr>
          <p:cNvPr id="5" name="Textplatzhalter 4">
            <a:extLst>
              <a:ext uri="{FF2B5EF4-FFF2-40B4-BE49-F238E27FC236}">
                <a16:creationId xmlns:a16="http://schemas.microsoft.com/office/drawing/2014/main" id="{08A281D1-4D07-42EA-89AA-EA4C03EDB004}"/>
              </a:ext>
            </a:extLst>
          </p:cNvPr>
          <p:cNvSpPr>
            <a:spLocks noGrp="1"/>
          </p:cNvSpPr>
          <p:nvPr>
            <p:ph type="body" sz="quarter" idx="13" hasCustomPrompt="1"/>
          </p:nvPr>
        </p:nvSpPr>
        <p:spPr>
          <a:xfrm>
            <a:off x="479425" y="778321"/>
            <a:ext cx="11233150" cy="318933"/>
          </a:xfrm>
        </p:spPr>
        <p:txBody>
          <a:bodyPr/>
          <a:lstStyle>
            <a:lvl1pPr>
              <a:defRPr sz="2000">
                <a:solidFill>
                  <a:schemeClr val="accent2"/>
                </a:solidFill>
                <a:latin typeface="+mn-lt"/>
              </a:defRPr>
            </a:lvl1pPr>
          </a:lstStyle>
          <a:p>
            <a:pPr lvl="0"/>
            <a:r>
              <a:rPr lang="en-US" noProof="0"/>
              <a:t>Subline</a:t>
            </a:r>
          </a:p>
        </p:txBody>
      </p:sp>
      <p:sp>
        <p:nvSpPr>
          <p:cNvPr id="10" name="Textplatzhalter 9">
            <a:extLst>
              <a:ext uri="{FF2B5EF4-FFF2-40B4-BE49-F238E27FC236}">
                <a16:creationId xmlns:a16="http://schemas.microsoft.com/office/drawing/2014/main" id="{85573968-5EC4-45D8-B356-9D2C25D2EC6A}"/>
              </a:ext>
            </a:extLst>
          </p:cNvPr>
          <p:cNvSpPr>
            <a:spLocks noGrp="1"/>
          </p:cNvSpPr>
          <p:nvPr>
            <p:ph type="body" sz="quarter" idx="14" hasCustomPrompt="1"/>
          </p:nvPr>
        </p:nvSpPr>
        <p:spPr>
          <a:xfrm>
            <a:off x="478199" y="1703388"/>
            <a:ext cx="11233150" cy="2640595"/>
          </a:xfrm>
        </p:spPr>
        <p:txBody>
          <a:bodyPr/>
          <a:lstStyle>
            <a:lvl5pPr>
              <a:defRPr/>
            </a:lvl5p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Tree>
    <p:extLst>
      <p:ext uri="{BB962C8B-B14F-4D97-AF65-F5344CB8AC3E}">
        <p14:creationId xmlns:p14="http://schemas.microsoft.com/office/powerpoint/2010/main" val="4283814088"/>
      </p:ext>
    </p:extLst>
  </p:cSld>
  <p:clrMapOvr>
    <a:masterClrMapping/>
  </p:clrMapOvr>
  <p:timing>
    <p:tnLst>
      <p:par>
        <p:cTn id="1" dur="indefinite" restart="never" nodeType="tmRoot"/>
      </p:par>
    </p:tnLst>
  </p:timing>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 1 column | large font">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73EB3F1D-68CC-4D42-88C6-FD851995773D}"/>
              </a:ext>
            </a:extLst>
          </p:cNvPr>
          <p:cNvGraphicFramePr>
            <a:graphicFrameLocks noChangeAspect="1"/>
          </p:cNvGraphicFramePr>
          <p:nvPr userDrawn="1">
            <p:custDataLst>
              <p:tags r:id="rId2"/>
            </p:custDataLst>
            <p:extLst>
              <p:ext uri="{D42A27DB-BD31-4B8C-83A1-F6EECF244321}">
                <p14:modId xmlns:p14="http://schemas.microsoft.com/office/powerpoint/2010/main" val="22992924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0292" name="think-cell Folie" r:id="rId4" imgW="344" imgH="345" progId="TCLayout.ActiveDocument.1">
                  <p:embed/>
                </p:oleObj>
              </mc:Choice>
              <mc:Fallback>
                <p:oleObj name="think-cell Folie" r:id="rId4" imgW="344" imgH="345" progId="TCLayout.ActiveDocument.1">
                  <p:embed/>
                  <p:pic>
                    <p:nvPicPr>
                      <p:cNvPr id="11" name="Objekt 10" hidden="1">
                        <a:extLst>
                          <a:ext uri="{FF2B5EF4-FFF2-40B4-BE49-F238E27FC236}">
                            <a16:creationId xmlns:a16="http://schemas.microsoft.com/office/drawing/2014/main" id="{73EB3F1D-68CC-4D42-88C6-FD851995773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3E6397C-9FE6-4A0B-87BC-9E26F4233B7D}"/>
              </a:ext>
            </a:extLst>
          </p:cNvPr>
          <p:cNvSpPr>
            <a:spLocks noGrp="1"/>
          </p:cNvSpPr>
          <p:nvPr>
            <p:ph type="title" hasCustomPrompt="1"/>
          </p:nvPr>
        </p:nvSpPr>
        <p:spPr/>
        <p:txBody>
          <a:bodyPr vert="horz"/>
          <a:lstStyle/>
          <a:p>
            <a:r>
              <a:rPr lang="en-US" noProof="0"/>
              <a:t>Edit Master title format</a:t>
            </a:r>
          </a:p>
        </p:txBody>
      </p:sp>
      <p:sp>
        <p:nvSpPr>
          <p:cNvPr id="7" name="Datumsplatzhalter 6">
            <a:extLst>
              <a:ext uri="{FF2B5EF4-FFF2-40B4-BE49-F238E27FC236}">
                <a16:creationId xmlns:a16="http://schemas.microsoft.com/office/drawing/2014/main" id="{7242AEA7-0D8C-4AD8-8EEC-63FF8206F796}"/>
              </a:ext>
            </a:extLst>
          </p:cNvPr>
          <p:cNvSpPr>
            <a:spLocks noGrp="1"/>
          </p:cNvSpPr>
          <p:nvPr>
            <p:ph type="dt" sz="half" idx="10"/>
          </p:nvPr>
        </p:nvSpPr>
        <p:spPr/>
        <p:txBody>
          <a:bodyPr/>
          <a:lstStyle/>
          <a:p>
            <a:fld id="{9631443C-B870-41CA-8630-426F79C7DA41}" type="datetime1">
              <a:rPr lang="de-DE" noProof="0" smtClean="0"/>
              <a:t>31.05.2023</a:t>
            </a:fld>
            <a:endParaRPr lang="de-DE" noProof="0" dirty="0"/>
          </a:p>
        </p:txBody>
      </p:sp>
      <p:sp>
        <p:nvSpPr>
          <p:cNvPr id="8" name="Copyright Fraunhofer">
            <a:extLst>
              <a:ext uri="{FF2B5EF4-FFF2-40B4-BE49-F238E27FC236}">
                <a16:creationId xmlns:a16="http://schemas.microsoft.com/office/drawing/2014/main" id="{3BFD0A8D-1DCE-43F0-A5E3-4221FF17E804}"/>
              </a:ext>
            </a:extLst>
          </p:cNvPr>
          <p:cNvSpPr>
            <a:spLocks noGrp="1"/>
          </p:cNvSpPr>
          <p:nvPr>
            <p:ph type="ftr" sz="quarter" idx="11"/>
          </p:nvPr>
        </p:nvSpPr>
        <p:spPr/>
        <p:txBody>
          <a:bodyPr/>
          <a:lstStyle/>
          <a:p>
            <a:r>
              <a:rPr lang="de-DE" noProof="0" dirty="0"/>
              <a:t>© Fraunhofer IIS</a:t>
            </a:r>
          </a:p>
        </p:txBody>
      </p:sp>
      <p:sp>
        <p:nvSpPr>
          <p:cNvPr id="9" name="Foliennummernplatzhalter 8">
            <a:extLst>
              <a:ext uri="{FF2B5EF4-FFF2-40B4-BE49-F238E27FC236}">
                <a16:creationId xmlns:a16="http://schemas.microsoft.com/office/drawing/2014/main" id="{C680CF9D-E06C-44A3-9743-D9D200F41CBE}"/>
              </a:ext>
            </a:extLst>
          </p:cNvPr>
          <p:cNvSpPr>
            <a:spLocks noGrp="1"/>
          </p:cNvSpPr>
          <p:nvPr>
            <p:ph type="sldNum" sz="quarter" idx="12"/>
          </p:nvPr>
        </p:nvSpPr>
        <p:spPr/>
        <p:txBody>
          <a:bodyPr/>
          <a:lstStyle/>
          <a:p>
            <a:r>
              <a:rPr lang="de-DE" noProof="0" dirty="0"/>
              <a:t>Page</a:t>
            </a:r>
            <a:r>
              <a:rPr lang="en-US" dirty="0"/>
              <a:t> </a:t>
            </a:r>
            <a:fld id="{401BA3E4-5E55-4F99-AF09-CC6D6B2539E2}" type="slidenum">
              <a:rPr lang="en-US" smtClean="0"/>
              <a:pPr/>
              <a:t>‹Nr.›</a:t>
            </a:fld>
            <a:endParaRPr lang="en-US" dirty="0"/>
          </a:p>
        </p:txBody>
      </p:sp>
      <p:sp>
        <p:nvSpPr>
          <p:cNvPr id="5" name="Textplatzhalter 4">
            <a:extLst>
              <a:ext uri="{FF2B5EF4-FFF2-40B4-BE49-F238E27FC236}">
                <a16:creationId xmlns:a16="http://schemas.microsoft.com/office/drawing/2014/main" id="{08A281D1-4D07-42EA-89AA-EA4C03EDB004}"/>
              </a:ext>
            </a:extLst>
          </p:cNvPr>
          <p:cNvSpPr>
            <a:spLocks noGrp="1"/>
          </p:cNvSpPr>
          <p:nvPr>
            <p:ph type="body" sz="quarter" idx="13" hasCustomPrompt="1"/>
          </p:nvPr>
        </p:nvSpPr>
        <p:spPr>
          <a:xfrm>
            <a:off x="479425" y="778321"/>
            <a:ext cx="11233150" cy="318933"/>
          </a:xfrm>
        </p:spPr>
        <p:txBody>
          <a:bodyPr/>
          <a:lstStyle>
            <a:lvl1pPr>
              <a:defRPr sz="2000">
                <a:solidFill>
                  <a:schemeClr val="accent2"/>
                </a:solidFill>
                <a:latin typeface="+mn-lt"/>
              </a:defRPr>
            </a:lvl1pPr>
          </a:lstStyle>
          <a:p>
            <a:pPr lvl="0"/>
            <a:r>
              <a:rPr lang="en-US" noProof="0"/>
              <a:t>Subline</a:t>
            </a:r>
          </a:p>
        </p:txBody>
      </p:sp>
      <p:sp>
        <p:nvSpPr>
          <p:cNvPr id="10" name="Textplatzhalter 9">
            <a:extLst>
              <a:ext uri="{FF2B5EF4-FFF2-40B4-BE49-F238E27FC236}">
                <a16:creationId xmlns:a16="http://schemas.microsoft.com/office/drawing/2014/main" id="{85573968-5EC4-45D8-B356-9D2C25D2EC6A}"/>
              </a:ext>
            </a:extLst>
          </p:cNvPr>
          <p:cNvSpPr>
            <a:spLocks noGrp="1"/>
          </p:cNvSpPr>
          <p:nvPr>
            <p:ph type="body" sz="quarter" idx="14" hasCustomPrompt="1"/>
          </p:nvPr>
        </p:nvSpPr>
        <p:spPr>
          <a:xfrm>
            <a:off x="478199" y="1703388"/>
            <a:ext cx="11233150" cy="3020314"/>
          </a:xfrm>
        </p:spPr>
        <p:txBody>
          <a:bodyPr/>
          <a:lstStyle>
            <a:lvl1pPr>
              <a:spcAft>
                <a:spcPts val="2200"/>
              </a:spcAft>
              <a:defRPr sz="1800"/>
            </a:lvl1pPr>
            <a:lvl2pPr>
              <a:spcAft>
                <a:spcPts val="2200"/>
              </a:spcAft>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Tree>
    <p:extLst>
      <p:ext uri="{BB962C8B-B14F-4D97-AF65-F5344CB8AC3E}">
        <p14:creationId xmlns:p14="http://schemas.microsoft.com/office/powerpoint/2010/main" val="4116013670"/>
      </p:ext>
    </p:extLst>
  </p:cSld>
  <p:clrMapOvr>
    <a:masterClrMapping/>
  </p:clrMapOvr>
  <p:timing>
    <p:tnLst>
      <p:par>
        <p:cTn id="1" dur="indefinite" restart="never" nodeType="tmRoot"/>
      </p:par>
    </p:tnLst>
  </p:timing>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Titelfolie – große Headline oben mit Bild">
    <p:spTree>
      <p:nvGrpSpPr>
        <p:cNvPr id="1" name=""/>
        <p:cNvGrpSpPr/>
        <p:nvPr/>
      </p:nvGrpSpPr>
      <p:grpSpPr>
        <a:xfrm>
          <a:off x="0" y="0"/>
          <a:ext cx="0" cy="0"/>
          <a:chOff x="0" y="0"/>
          <a:chExt cx="0" cy="0"/>
        </a:xfrm>
      </p:grpSpPr>
      <p:graphicFrame>
        <p:nvGraphicFramePr>
          <p:cNvPr id="13" name="Objekt 12" hidden="1">
            <a:extLst>
              <a:ext uri="{FF2B5EF4-FFF2-40B4-BE49-F238E27FC236}">
                <a16:creationId xmlns:a16="http://schemas.microsoft.com/office/drawing/2014/main" id="{FA62D198-8DCD-43B1-ADA0-82CB261CFE47}"/>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225" name="think-cell Folie" r:id="rId4" imgW="344" imgH="345" progId="TCLayout.ActiveDocument.1">
                  <p:embed/>
                </p:oleObj>
              </mc:Choice>
              <mc:Fallback>
                <p:oleObj name="think-cell Folie" r:id="rId4" imgW="344" imgH="345" progId="TCLayout.ActiveDocument.1">
                  <p:embed/>
                  <p:pic>
                    <p:nvPicPr>
                      <p:cNvPr id="13" name="Objekt 12" hidden="1">
                        <a:extLst>
                          <a:ext uri="{FF2B5EF4-FFF2-40B4-BE49-F238E27FC236}">
                            <a16:creationId xmlns:a16="http://schemas.microsoft.com/office/drawing/2014/main" id="{FA62D198-8DCD-43B1-ADA0-82CB261CFE4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Grafik 4">
            <a:extLst>
              <a:ext uri="{FF2B5EF4-FFF2-40B4-BE49-F238E27FC236}">
                <a16:creationId xmlns:a16="http://schemas.microsoft.com/office/drawing/2014/main" id="{11F1A574-59A7-4800-855F-6C927C3EF908}"/>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extplatzhalter 14">
            <a:extLst>
              <a:ext uri="{FF2B5EF4-FFF2-40B4-BE49-F238E27FC236}">
                <a16:creationId xmlns:a16="http://schemas.microsoft.com/office/drawing/2014/main" id="{AABB2FBB-BF9E-4D2C-8FD3-E83E60052330}"/>
              </a:ext>
            </a:extLst>
          </p:cNvPr>
          <p:cNvSpPr>
            <a:spLocks noGrp="1"/>
          </p:cNvSpPr>
          <p:nvPr>
            <p:ph type="body" sz="quarter" idx="11" hasCustomPrompt="1"/>
          </p:nvPr>
        </p:nvSpPr>
        <p:spPr>
          <a:xfrm>
            <a:off x="-1" y="3323596"/>
            <a:ext cx="11712575" cy="2661279"/>
          </a:xfrm>
          <a:noFill/>
        </p:spPr>
        <p:txBody>
          <a:bodyPr wrap="square" lIns="486000" tIns="360000" rIns="360000" bIns="360000" anchor="b">
            <a:spAutoFit/>
          </a:bodyPr>
          <a:lstStyle>
            <a:lvl1pPr>
              <a:lnSpc>
                <a:spcPct val="100000"/>
              </a:lnSpc>
              <a:spcAft>
                <a:spcPts val="0"/>
              </a:spcAft>
              <a:defRPr sz="3200" b="0">
                <a:solidFill>
                  <a:schemeClr val="bg1"/>
                </a:solidFill>
                <a:latin typeface="+mn-lt"/>
              </a:defRPr>
            </a:lvl1pPr>
            <a:lvl2pPr>
              <a:lnSpc>
                <a:spcPts val="3520"/>
              </a:lnSpc>
              <a:spcAft>
                <a:spcPts val="1600"/>
              </a:spcAft>
              <a:defRPr sz="4160" b="0">
                <a:solidFill>
                  <a:schemeClr val="bg1"/>
                </a:solidFill>
                <a:latin typeface="Frutiger LT Com 55 Roman" panose="020B0A03040504030204" pitchFamily="34" charset="0"/>
              </a:defRPr>
            </a:lvl2pPr>
            <a:lvl3pPr>
              <a:lnSpc>
                <a:spcPct val="110000"/>
              </a:lnSpc>
              <a:spcAft>
                <a:spcPts val="0"/>
              </a:spcAft>
              <a:defRPr sz="1600">
                <a:solidFill>
                  <a:schemeClr val="bg1"/>
                </a:solidFill>
                <a:latin typeface="+mj-lt"/>
              </a:defRPr>
            </a:lvl3pPr>
            <a:lvl4pPr marL="0" indent="0">
              <a:lnSpc>
                <a:spcPct val="110000"/>
              </a:lnSpc>
              <a:spcBef>
                <a:spcPts val="2080"/>
              </a:spcBef>
              <a:spcAft>
                <a:spcPts val="0"/>
              </a:spcAft>
              <a:buNone/>
              <a:defRPr sz="1600">
                <a:solidFill>
                  <a:schemeClr val="bg1"/>
                </a:solidFill>
              </a:defRPr>
            </a:lvl4pPr>
            <a:lvl5pPr>
              <a:spcAft>
                <a:spcPts val="0"/>
              </a:spcAft>
              <a:defRPr/>
            </a:lvl5pPr>
          </a:lstStyle>
          <a:p>
            <a:pPr lvl="0"/>
            <a:r>
              <a:rPr lang="de-DE" dirty="0"/>
              <a:t>Headline groß, Frutiger LT </a:t>
            </a:r>
            <a:r>
              <a:rPr lang="de-DE" dirty="0" err="1"/>
              <a:t>Com</a:t>
            </a:r>
            <a:r>
              <a:rPr lang="de-DE" dirty="0"/>
              <a:t> Light, 32 </a:t>
            </a:r>
            <a:r>
              <a:rPr lang="de-DE" dirty="0" err="1"/>
              <a:t>pt</a:t>
            </a:r>
            <a:endParaRPr lang="de-DE" dirty="0"/>
          </a:p>
          <a:p>
            <a:pPr lvl="1"/>
            <a:r>
              <a:rPr lang="de-DE" dirty="0"/>
              <a:t>—</a:t>
            </a:r>
          </a:p>
          <a:p>
            <a:pPr lvl="2"/>
            <a:r>
              <a:rPr lang="de-DE" dirty="0" err="1"/>
              <a:t>Subline</a:t>
            </a:r>
            <a:r>
              <a:rPr lang="de-DE" dirty="0"/>
              <a:t>/Referent/Datum</a:t>
            </a:r>
          </a:p>
          <a:p>
            <a:pPr lvl="3"/>
            <a:r>
              <a:rPr lang="de-DE" dirty="0"/>
              <a:t>Referenten</a:t>
            </a:r>
          </a:p>
        </p:txBody>
      </p:sp>
      <p:sp>
        <p:nvSpPr>
          <p:cNvPr id="2" name="Datumsplatzhalter 1">
            <a:extLst>
              <a:ext uri="{FF2B5EF4-FFF2-40B4-BE49-F238E27FC236}">
                <a16:creationId xmlns:a16="http://schemas.microsoft.com/office/drawing/2014/main" id="{25C68886-21F8-4FFB-8201-7F0BA6565D68}"/>
              </a:ext>
            </a:extLst>
          </p:cNvPr>
          <p:cNvSpPr>
            <a:spLocks noGrp="1"/>
          </p:cNvSpPr>
          <p:nvPr>
            <p:ph type="dt" sz="half" idx="12"/>
          </p:nvPr>
        </p:nvSpPr>
        <p:spPr>
          <a:xfrm>
            <a:off x="1388048" y="7027336"/>
            <a:ext cx="720000" cy="123111"/>
          </a:xfrm>
        </p:spPr>
        <p:txBody>
          <a:bodyPr/>
          <a:lstStyle/>
          <a:p>
            <a:fld id="{18404E2F-0DC3-491D-BBFF-E567024868D0}" type="datetime1">
              <a:rPr lang="de-DE" noProof="0" smtClean="0"/>
              <a:t>31.05.2023</a:t>
            </a:fld>
            <a:endParaRPr lang="de-DE" noProof="0" dirty="0"/>
          </a:p>
        </p:txBody>
      </p:sp>
      <p:sp>
        <p:nvSpPr>
          <p:cNvPr id="3" name="Fußzeilenplatzhalter 2">
            <a:extLst>
              <a:ext uri="{FF2B5EF4-FFF2-40B4-BE49-F238E27FC236}">
                <a16:creationId xmlns:a16="http://schemas.microsoft.com/office/drawing/2014/main" id="{44BD0276-DAC0-4256-A958-3D3DD10E633D}"/>
              </a:ext>
            </a:extLst>
          </p:cNvPr>
          <p:cNvSpPr>
            <a:spLocks noGrp="1"/>
          </p:cNvSpPr>
          <p:nvPr>
            <p:ph type="ftr" sz="quarter" idx="13"/>
          </p:nvPr>
        </p:nvSpPr>
        <p:spPr>
          <a:xfrm>
            <a:off x="2297897" y="7027336"/>
            <a:ext cx="2952000" cy="123111"/>
          </a:xfrm>
        </p:spPr>
        <p:txBody>
          <a:bodyPr/>
          <a:lstStyle/>
          <a:p>
            <a:r>
              <a:rPr lang="de-DE" noProof="0"/>
              <a:t>© Fraunhofer IIS</a:t>
            </a:r>
            <a:endParaRPr lang="de-DE" noProof="0" dirty="0"/>
          </a:p>
        </p:txBody>
      </p:sp>
      <p:sp>
        <p:nvSpPr>
          <p:cNvPr id="4" name="Foliennummernplatzhalter 3">
            <a:extLst>
              <a:ext uri="{FF2B5EF4-FFF2-40B4-BE49-F238E27FC236}">
                <a16:creationId xmlns:a16="http://schemas.microsoft.com/office/drawing/2014/main" id="{55696E82-453E-4196-8BCD-BF982D26413F}"/>
              </a:ext>
            </a:extLst>
          </p:cNvPr>
          <p:cNvSpPr>
            <a:spLocks noGrp="1"/>
          </p:cNvSpPr>
          <p:nvPr>
            <p:ph type="sldNum" sz="quarter" idx="14"/>
          </p:nvPr>
        </p:nvSpPr>
        <p:spPr>
          <a:xfrm>
            <a:off x="479425" y="7027336"/>
            <a:ext cx="720000" cy="123111"/>
          </a:xfrm>
        </p:spPr>
        <p:txBody>
          <a:bodyPr/>
          <a:lstStyle/>
          <a:p>
            <a:r>
              <a:rPr lang="de-DE" noProof="0" dirty="0"/>
              <a:t>Page</a:t>
            </a:r>
            <a:r>
              <a:rPr lang="en-US" dirty="0"/>
              <a:t> </a:t>
            </a:r>
            <a:fld id="{401BA3E4-5E55-4F99-AF09-CC6D6B2539E2}" type="slidenum">
              <a:rPr lang="en-US" smtClean="0"/>
              <a:pPr/>
              <a:t>‹Nr.›</a:t>
            </a:fld>
            <a:endParaRPr lang="en-US" dirty="0"/>
          </a:p>
        </p:txBody>
      </p:sp>
      <p:pic>
        <p:nvPicPr>
          <p:cNvPr id="8" name="iis_rgb_modul_send_en">
            <a:extLst>
              <a:ext uri="{FF2B5EF4-FFF2-40B4-BE49-F238E27FC236}">
                <a16:creationId xmlns:a16="http://schemas.microsoft.com/office/drawing/2014/main" id="{FA043709-4AFB-584C-9545-6B9C20FB3A34}"/>
              </a:ext>
            </a:extLst>
          </p:cNvPr>
          <p:cNvPicPr>
            <a:picLocks noChangeAspect="1"/>
          </p:cNvPicPr>
          <p:nvPr userDrawn="1"/>
        </p:nvPicPr>
        <p:blipFill>
          <a:blip r:embed="rId7"/>
          <a:stretch>
            <a:fillRect/>
          </a:stretch>
        </p:blipFill>
        <p:spPr>
          <a:xfrm>
            <a:off x="9192575" y="476250"/>
            <a:ext cx="2520000" cy="1471400"/>
          </a:xfrm>
          <a:prstGeom prst="rect">
            <a:avLst/>
          </a:prstGeom>
        </p:spPr>
      </p:pic>
      <p:pic>
        <p:nvPicPr>
          <p:cNvPr id="10" name="iis_rgb_modul_send_en">
            <a:extLst>
              <a:ext uri="{FF2B5EF4-FFF2-40B4-BE49-F238E27FC236}">
                <a16:creationId xmlns:a16="http://schemas.microsoft.com/office/drawing/2014/main" id="{FA043709-4AFB-584C-9545-6B9C20FB3A34}"/>
              </a:ext>
            </a:extLst>
          </p:cNvPr>
          <p:cNvPicPr>
            <a:picLocks noChangeAspect="1"/>
          </p:cNvPicPr>
          <p:nvPr userDrawn="1"/>
        </p:nvPicPr>
        <p:blipFill>
          <a:blip r:embed="rId7"/>
          <a:stretch>
            <a:fillRect/>
          </a:stretch>
        </p:blipFill>
        <p:spPr>
          <a:xfrm>
            <a:off x="6378575" y="477450"/>
            <a:ext cx="2520000" cy="1471400"/>
          </a:xfrm>
          <a:prstGeom prst="rect">
            <a:avLst/>
          </a:prstGeom>
        </p:spPr>
      </p:pic>
      <p:pic>
        <p:nvPicPr>
          <p:cNvPr id="6" name="Grafik 5"/>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575282" y="539783"/>
            <a:ext cx="2129518" cy="805923"/>
          </a:xfrm>
          <a:prstGeom prst="rect">
            <a:avLst/>
          </a:prstGeom>
        </p:spPr>
      </p:pic>
      <p:sp>
        <p:nvSpPr>
          <p:cNvPr id="7" name="Textfeld 6"/>
          <p:cNvSpPr txBox="1"/>
          <p:nvPr userDrawn="1"/>
        </p:nvSpPr>
        <p:spPr>
          <a:xfrm>
            <a:off x="9180000" y="1468800"/>
            <a:ext cx="2519999" cy="512961"/>
          </a:xfrm>
          <a:prstGeom prst="rect">
            <a:avLst/>
          </a:prstGeom>
          <a:solidFill>
            <a:schemeClr val="bg1"/>
          </a:solidFill>
        </p:spPr>
        <p:txBody>
          <a:bodyPr wrap="square" lIns="36000" tIns="0" rIns="36000" bIns="0" rtlCol="0">
            <a:spAutoFit/>
          </a:bodyPr>
          <a:lstStyle/>
          <a:p>
            <a:pPr marL="0" indent="0" algn="ctr">
              <a:lnSpc>
                <a:spcPts val="1960"/>
              </a:lnSpc>
              <a:buClr>
                <a:schemeClr val="accent1"/>
              </a:buClr>
              <a:buFont typeface="Wingdings" panose="05000000000000000000" pitchFamily="2" charset="2"/>
              <a:buNone/>
            </a:pPr>
            <a:r>
              <a:rPr lang="de-DE" sz="1000" b="0" i="0" dirty="0" smtClean="0">
                <a:solidFill>
                  <a:schemeClr val="tx1"/>
                </a:solidFill>
                <a:latin typeface="Bahnschrift" panose="020B0502040204020203" pitchFamily="34" charset="0"/>
              </a:rPr>
              <a:t>Fraunhofer Institute </a:t>
            </a:r>
            <a:r>
              <a:rPr lang="de-DE" sz="1000" b="0" i="0" dirty="0" err="1" smtClean="0">
                <a:solidFill>
                  <a:schemeClr val="tx1"/>
                </a:solidFill>
                <a:latin typeface="Bahnschrift" panose="020B0502040204020203" pitchFamily="34" charset="0"/>
              </a:rPr>
              <a:t>for</a:t>
            </a:r>
            <a:r>
              <a:rPr lang="de-DE" sz="1000" b="0" i="0" dirty="0" smtClean="0">
                <a:solidFill>
                  <a:schemeClr val="tx1"/>
                </a:solidFill>
                <a:latin typeface="Bahnschrift" panose="020B0502040204020203" pitchFamily="34" charset="0"/>
              </a:rPr>
              <a:t> Integrated </a:t>
            </a:r>
            <a:r>
              <a:rPr lang="de-DE" sz="1000" b="0" i="0" dirty="0" err="1" smtClean="0">
                <a:solidFill>
                  <a:schemeClr val="tx1"/>
                </a:solidFill>
                <a:latin typeface="Bahnschrift" panose="020B0502040204020203" pitchFamily="34" charset="0"/>
              </a:rPr>
              <a:t>Circuits</a:t>
            </a:r>
            <a:r>
              <a:rPr lang="de-DE" sz="1000" b="0" i="0" dirty="0" smtClean="0">
                <a:solidFill>
                  <a:schemeClr val="tx1"/>
                </a:solidFill>
                <a:latin typeface="Bahnschrift" panose="020B0502040204020203" pitchFamily="34" charset="0"/>
              </a:rPr>
              <a:t>, IIS</a:t>
            </a:r>
          </a:p>
        </p:txBody>
      </p:sp>
      <p:sp>
        <p:nvSpPr>
          <p:cNvPr id="12" name="Textfeld 11"/>
          <p:cNvSpPr txBox="1"/>
          <p:nvPr userDrawn="1"/>
        </p:nvSpPr>
        <p:spPr>
          <a:xfrm>
            <a:off x="6380400" y="1477200"/>
            <a:ext cx="2519999" cy="512961"/>
          </a:xfrm>
          <a:prstGeom prst="rect">
            <a:avLst/>
          </a:prstGeom>
          <a:solidFill>
            <a:schemeClr val="bg1"/>
          </a:solidFill>
        </p:spPr>
        <p:txBody>
          <a:bodyPr wrap="square" lIns="0" tIns="0" rIns="0" bIns="0" rtlCol="0">
            <a:spAutoFit/>
          </a:bodyPr>
          <a:lstStyle/>
          <a:p>
            <a:pPr marL="0" indent="0" algn="ctr">
              <a:lnSpc>
                <a:spcPts val="1960"/>
              </a:lnSpc>
              <a:buClr>
                <a:schemeClr val="accent1"/>
              </a:buClr>
              <a:buFont typeface="Wingdings" panose="05000000000000000000" pitchFamily="2" charset="2"/>
              <a:buNone/>
            </a:pPr>
            <a:r>
              <a:rPr lang="de-DE" sz="900" b="0" i="0" dirty="0" smtClean="0">
                <a:solidFill>
                  <a:schemeClr val="tx1"/>
                </a:solidFill>
                <a:latin typeface="Bahnschrift" panose="020B0502040204020203" pitchFamily="34" charset="0"/>
              </a:rPr>
              <a:t>Fraunhofer Institute </a:t>
            </a:r>
            <a:r>
              <a:rPr lang="de-DE" sz="900" b="0" i="0" dirty="0" err="1" smtClean="0">
                <a:solidFill>
                  <a:schemeClr val="tx1"/>
                </a:solidFill>
                <a:latin typeface="Bahnschrift" panose="020B0502040204020203" pitchFamily="34" charset="0"/>
              </a:rPr>
              <a:t>for</a:t>
            </a:r>
            <a:r>
              <a:rPr lang="de-DE" sz="900" b="0" i="0" dirty="0" smtClean="0">
                <a:solidFill>
                  <a:schemeClr val="tx1"/>
                </a:solidFill>
                <a:latin typeface="Bahnschrift" panose="020B0502040204020203" pitchFamily="34" charset="0"/>
              </a:rPr>
              <a:t> Telecommunications,</a:t>
            </a:r>
            <a:br>
              <a:rPr lang="de-DE" sz="900" b="0" i="0" dirty="0" smtClean="0">
                <a:solidFill>
                  <a:schemeClr val="tx1"/>
                </a:solidFill>
                <a:latin typeface="Bahnschrift" panose="020B0502040204020203" pitchFamily="34" charset="0"/>
              </a:rPr>
            </a:br>
            <a:r>
              <a:rPr lang="de-DE" sz="900" b="0" i="0" dirty="0" smtClean="0">
                <a:solidFill>
                  <a:schemeClr val="tx1"/>
                </a:solidFill>
                <a:latin typeface="Bahnschrift" panose="020B0502040204020203" pitchFamily="34" charset="0"/>
              </a:rPr>
              <a:t>Heinrich-Hertz-Institute, HHI</a:t>
            </a:r>
          </a:p>
        </p:txBody>
      </p:sp>
    </p:spTree>
    <p:extLst>
      <p:ext uri="{BB962C8B-B14F-4D97-AF65-F5344CB8AC3E}">
        <p14:creationId xmlns:p14="http://schemas.microsoft.com/office/powerpoint/2010/main" val="259238421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Inhalt – 1 Spalte | große Schrift">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73EB3F1D-68CC-4D42-88C6-FD851995773D}"/>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3241" name="think-cell Folie" r:id="rId4" imgW="344" imgH="345" progId="TCLayout.ActiveDocument.1">
                  <p:embed/>
                </p:oleObj>
              </mc:Choice>
              <mc:Fallback>
                <p:oleObj name="think-cell Folie" r:id="rId4" imgW="344" imgH="345" progId="TCLayout.ActiveDocument.1">
                  <p:embed/>
                  <p:pic>
                    <p:nvPicPr>
                      <p:cNvPr id="11" name="Objekt 10" hidden="1">
                        <a:extLst>
                          <a:ext uri="{FF2B5EF4-FFF2-40B4-BE49-F238E27FC236}">
                            <a16:creationId xmlns:a16="http://schemas.microsoft.com/office/drawing/2014/main" id="{73EB3F1D-68CC-4D42-88C6-FD851995773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3E6397C-9FE6-4A0B-87BC-9E26F4233B7D}"/>
              </a:ext>
            </a:extLst>
          </p:cNvPr>
          <p:cNvSpPr>
            <a:spLocks noGrp="1"/>
          </p:cNvSpPr>
          <p:nvPr>
            <p:ph type="title"/>
          </p:nvPr>
        </p:nvSpPr>
        <p:spPr/>
        <p:txBody>
          <a:bodyPr vert="horz"/>
          <a:lstStyle/>
          <a:p>
            <a:r>
              <a:rPr lang="de-DE"/>
              <a:t>Titelmasterformat durch Klicken bearbeiten</a:t>
            </a:r>
            <a:endParaRPr lang="en-US"/>
          </a:p>
        </p:txBody>
      </p:sp>
      <p:sp>
        <p:nvSpPr>
          <p:cNvPr id="7" name="Datumsplatzhalter 6">
            <a:extLst>
              <a:ext uri="{FF2B5EF4-FFF2-40B4-BE49-F238E27FC236}">
                <a16:creationId xmlns:a16="http://schemas.microsoft.com/office/drawing/2014/main" id="{7242AEA7-0D8C-4AD8-8EEC-63FF8206F796}"/>
              </a:ext>
            </a:extLst>
          </p:cNvPr>
          <p:cNvSpPr>
            <a:spLocks noGrp="1"/>
          </p:cNvSpPr>
          <p:nvPr>
            <p:ph type="dt" sz="half" idx="10"/>
          </p:nvPr>
        </p:nvSpPr>
        <p:spPr/>
        <p:txBody>
          <a:bodyPr/>
          <a:lstStyle/>
          <a:p>
            <a:fld id="{94C34279-8FC5-4F1C-808C-81CCF9F68001}" type="datetime1">
              <a:rPr lang="de-DE" noProof="0" smtClean="0"/>
              <a:t>31.05.2023</a:t>
            </a:fld>
            <a:endParaRPr lang="de-DE" noProof="0" dirty="0"/>
          </a:p>
        </p:txBody>
      </p:sp>
      <p:sp>
        <p:nvSpPr>
          <p:cNvPr id="9" name="Foliennummernplatzhalter 8">
            <a:extLst>
              <a:ext uri="{FF2B5EF4-FFF2-40B4-BE49-F238E27FC236}">
                <a16:creationId xmlns:a16="http://schemas.microsoft.com/office/drawing/2014/main" id="{C680CF9D-E06C-44A3-9743-D9D200F41CBE}"/>
              </a:ext>
            </a:extLst>
          </p:cNvPr>
          <p:cNvSpPr>
            <a:spLocks noGrp="1"/>
          </p:cNvSpPr>
          <p:nvPr>
            <p:ph type="sldNum" sz="quarter" idx="12"/>
          </p:nvPr>
        </p:nvSpPr>
        <p:spPr/>
        <p:txBody>
          <a:bodyPr/>
          <a:lstStyle/>
          <a:p>
            <a:r>
              <a:rPr lang="de-DE" noProof="0" dirty="0"/>
              <a:t>Page</a:t>
            </a:r>
            <a:r>
              <a:rPr lang="en-US" dirty="0"/>
              <a:t> </a:t>
            </a:r>
            <a:fld id="{401BA3E4-5E55-4F99-AF09-CC6D6B2539E2}" type="slidenum">
              <a:rPr lang="en-US" smtClean="0"/>
              <a:pPr/>
              <a:t>‹Nr.›</a:t>
            </a:fld>
            <a:endParaRPr lang="en-US" dirty="0"/>
          </a:p>
        </p:txBody>
      </p:sp>
      <p:sp>
        <p:nvSpPr>
          <p:cNvPr id="5" name="Textplatzhalter 4">
            <a:extLst>
              <a:ext uri="{FF2B5EF4-FFF2-40B4-BE49-F238E27FC236}">
                <a16:creationId xmlns:a16="http://schemas.microsoft.com/office/drawing/2014/main" id="{08A281D1-4D07-42EA-89AA-EA4C03EDB004}"/>
              </a:ext>
            </a:extLst>
          </p:cNvPr>
          <p:cNvSpPr>
            <a:spLocks noGrp="1"/>
          </p:cNvSpPr>
          <p:nvPr>
            <p:ph type="body" sz="quarter" idx="13" hasCustomPrompt="1"/>
          </p:nvPr>
        </p:nvSpPr>
        <p:spPr>
          <a:xfrm>
            <a:off x="479425" y="778321"/>
            <a:ext cx="11233150" cy="318933"/>
          </a:xfrm>
        </p:spPr>
        <p:txBody>
          <a:bodyPr/>
          <a:lstStyle>
            <a:lvl1pPr>
              <a:defRPr sz="2000">
                <a:solidFill>
                  <a:schemeClr val="accent2"/>
                </a:solidFill>
                <a:latin typeface="+mn-lt"/>
              </a:defRPr>
            </a:lvl1pPr>
          </a:lstStyle>
          <a:p>
            <a:pPr lvl="0"/>
            <a:r>
              <a:rPr lang="de-DE" dirty="0" err="1"/>
              <a:t>Subline</a:t>
            </a:r>
            <a:endParaRPr lang="en-US" dirty="0"/>
          </a:p>
        </p:txBody>
      </p:sp>
      <p:sp>
        <p:nvSpPr>
          <p:cNvPr id="10" name="Textplatzhalter 9">
            <a:extLst>
              <a:ext uri="{FF2B5EF4-FFF2-40B4-BE49-F238E27FC236}">
                <a16:creationId xmlns:a16="http://schemas.microsoft.com/office/drawing/2014/main" id="{85573968-5EC4-45D8-B356-9D2C25D2EC6A}"/>
              </a:ext>
            </a:extLst>
          </p:cNvPr>
          <p:cNvSpPr>
            <a:spLocks noGrp="1"/>
          </p:cNvSpPr>
          <p:nvPr>
            <p:ph type="body" sz="quarter" idx="14" hasCustomPrompt="1"/>
          </p:nvPr>
        </p:nvSpPr>
        <p:spPr>
          <a:xfrm>
            <a:off x="478199" y="1703388"/>
            <a:ext cx="11233150" cy="3020314"/>
          </a:xfrm>
        </p:spPr>
        <p:txBody>
          <a:bodyPr/>
          <a:lstStyle>
            <a:lvl1pPr>
              <a:spcAft>
                <a:spcPts val="2200"/>
              </a:spcAft>
              <a:defRPr sz="1800"/>
            </a:lvl1pPr>
            <a:lvl2pPr>
              <a:spcAft>
                <a:spcPts val="2200"/>
              </a:spcAft>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dirty="0"/>
              <a:t>Formatvorlagen des Textmasters bearbeiten</a:t>
            </a:r>
          </a:p>
          <a:p>
            <a:pPr lvl="1"/>
            <a:r>
              <a:rPr lang="de-DE" dirty="0"/>
              <a:t>Level 2</a:t>
            </a:r>
          </a:p>
          <a:p>
            <a:pPr lvl="2"/>
            <a:r>
              <a:rPr lang="de-DE" dirty="0"/>
              <a:t>Level 3</a:t>
            </a:r>
          </a:p>
          <a:p>
            <a:pPr lvl="3"/>
            <a:r>
              <a:rPr lang="de-DE" dirty="0"/>
              <a:t>Level 4</a:t>
            </a:r>
          </a:p>
          <a:p>
            <a:pPr lvl="4"/>
            <a:r>
              <a:rPr lang="de-DE" dirty="0"/>
              <a:t>Level 5</a:t>
            </a:r>
          </a:p>
          <a:p>
            <a:pPr lvl="5"/>
            <a:r>
              <a:rPr lang="de-DE" dirty="0"/>
              <a:t>Level 6</a:t>
            </a:r>
          </a:p>
          <a:p>
            <a:pPr lvl="6"/>
            <a:r>
              <a:rPr lang="en-US" dirty="0"/>
              <a:t>Level 7</a:t>
            </a:r>
          </a:p>
          <a:p>
            <a:pPr lvl="7"/>
            <a:r>
              <a:rPr lang="en-US" dirty="0"/>
              <a:t>Level 8</a:t>
            </a:r>
          </a:p>
          <a:p>
            <a:pPr lvl="8"/>
            <a:r>
              <a:rPr lang="en-US" dirty="0"/>
              <a:t>Level 9</a:t>
            </a:r>
          </a:p>
        </p:txBody>
      </p:sp>
    </p:spTree>
    <p:extLst>
      <p:ext uri="{BB962C8B-B14F-4D97-AF65-F5344CB8AC3E}">
        <p14:creationId xmlns:p14="http://schemas.microsoft.com/office/powerpoint/2010/main" val="144443099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Inhalt – 1 Spalte | kleine Schrift">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73EB3F1D-68CC-4D42-88C6-FD851995773D}"/>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5278" name="think-cell Folie" r:id="rId4" imgW="344" imgH="345" progId="TCLayout.ActiveDocument.1">
                  <p:embed/>
                </p:oleObj>
              </mc:Choice>
              <mc:Fallback>
                <p:oleObj name="think-cell Folie" r:id="rId4" imgW="344" imgH="345" progId="TCLayout.ActiveDocument.1">
                  <p:embed/>
                  <p:pic>
                    <p:nvPicPr>
                      <p:cNvPr id="11" name="Objekt 10" hidden="1">
                        <a:extLst>
                          <a:ext uri="{FF2B5EF4-FFF2-40B4-BE49-F238E27FC236}">
                            <a16:creationId xmlns:a16="http://schemas.microsoft.com/office/drawing/2014/main" id="{73EB3F1D-68CC-4D42-88C6-FD851995773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3E6397C-9FE6-4A0B-87BC-9E26F4233B7D}"/>
              </a:ext>
            </a:extLst>
          </p:cNvPr>
          <p:cNvSpPr>
            <a:spLocks noGrp="1"/>
          </p:cNvSpPr>
          <p:nvPr>
            <p:ph type="title"/>
          </p:nvPr>
        </p:nvSpPr>
        <p:spPr/>
        <p:txBody>
          <a:bodyPr vert="horz"/>
          <a:lstStyle/>
          <a:p>
            <a:r>
              <a:rPr lang="de-DE"/>
              <a:t>Titelmasterformat durch Klicken bearbeiten</a:t>
            </a:r>
            <a:endParaRPr lang="en-US"/>
          </a:p>
        </p:txBody>
      </p:sp>
      <p:sp>
        <p:nvSpPr>
          <p:cNvPr id="7" name="Datumsplatzhalter 6">
            <a:extLst>
              <a:ext uri="{FF2B5EF4-FFF2-40B4-BE49-F238E27FC236}">
                <a16:creationId xmlns:a16="http://schemas.microsoft.com/office/drawing/2014/main" id="{7242AEA7-0D8C-4AD8-8EEC-63FF8206F796}"/>
              </a:ext>
            </a:extLst>
          </p:cNvPr>
          <p:cNvSpPr>
            <a:spLocks noGrp="1"/>
          </p:cNvSpPr>
          <p:nvPr>
            <p:ph type="dt" sz="half" idx="10"/>
          </p:nvPr>
        </p:nvSpPr>
        <p:spPr/>
        <p:txBody>
          <a:bodyPr/>
          <a:lstStyle/>
          <a:p>
            <a:fld id="{F144D760-5D6E-4053-991D-AE2FA14BF21D}" type="datetime1">
              <a:rPr lang="de-DE" noProof="0" smtClean="0"/>
              <a:t>31.05.2023</a:t>
            </a:fld>
            <a:endParaRPr lang="de-DE" noProof="0" dirty="0"/>
          </a:p>
        </p:txBody>
      </p:sp>
      <p:sp>
        <p:nvSpPr>
          <p:cNvPr id="8" name="Copyright Fraunhofer">
            <a:extLst>
              <a:ext uri="{FF2B5EF4-FFF2-40B4-BE49-F238E27FC236}">
                <a16:creationId xmlns:a16="http://schemas.microsoft.com/office/drawing/2014/main" id="{3BFD0A8D-1DCE-43F0-A5E3-4221FF17E804}"/>
              </a:ext>
            </a:extLst>
          </p:cNvPr>
          <p:cNvSpPr>
            <a:spLocks noGrp="1"/>
          </p:cNvSpPr>
          <p:nvPr>
            <p:ph type="ftr" sz="quarter" idx="11"/>
          </p:nvPr>
        </p:nvSpPr>
        <p:spPr/>
        <p:txBody>
          <a:bodyPr/>
          <a:lstStyle/>
          <a:p>
            <a:r>
              <a:rPr lang="de-DE" noProof="0" smtClean="0"/>
              <a:t>© Fraunhofer</a:t>
            </a:r>
            <a:endParaRPr lang="de-DE" noProof="0" dirty="0"/>
          </a:p>
        </p:txBody>
      </p:sp>
      <p:sp>
        <p:nvSpPr>
          <p:cNvPr id="9" name="Foliennummernplatzhalter 8">
            <a:extLst>
              <a:ext uri="{FF2B5EF4-FFF2-40B4-BE49-F238E27FC236}">
                <a16:creationId xmlns:a16="http://schemas.microsoft.com/office/drawing/2014/main" id="{C680CF9D-E06C-44A3-9743-D9D200F41CBE}"/>
              </a:ext>
            </a:extLst>
          </p:cNvPr>
          <p:cNvSpPr>
            <a:spLocks noGrp="1"/>
          </p:cNvSpPr>
          <p:nvPr>
            <p:ph type="sldNum" sz="quarter" idx="12"/>
          </p:nvPr>
        </p:nvSpPr>
        <p:spPr/>
        <p:txBody>
          <a:bodyPr/>
          <a:lstStyle/>
          <a:p>
            <a:r>
              <a:rPr lang="de-DE" noProof="0" dirty="0"/>
              <a:t>Page</a:t>
            </a:r>
            <a:r>
              <a:rPr lang="en-US" dirty="0"/>
              <a:t> </a:t>
            </a:r>
            <a:fld id="{401BA3E4-5E55-4F99-AF09-CC6D6B2539E2}" type="slidenum">
              <a:rPr lang="en-US" smtClean="0"/>
              <a:pPr/>
              <a:t>‹Nr.›</a:t>
            </a:fld>
            <a:endParaRPr lang="en-US" dirty="0"/>
          </a:p>
        </p:txBody>
      </p:sp>
      <p:sp>
        <p:nvSpPr>
          <p:cNvPr id="5" name="Textplatzhalter 4">
            <a:extLst>
              <a:ext uri="{FF2B5EF4-FFF2-40B4-BE49-F238E27FC236}">
                <a16:creationId xmlns:a16="http://schemas.microsoft.com/office/drawing/2014/main" id="{08A281D1-4D07-42EA-89AA-EA4C03EDB004}"/>
              </a:ext>
            </a:extLst>
          </p:cNvPr>
          <p:cNvSpPr>
            <a:spLocks noGrp="1"/>
          </p:cNvSpPr>
          <p:nvPr>
            <p:ph type="body" sz="quarter" idx="13" hasCustomPrompt="1"/>
          </p:nvPr>
        </p:nvSpPr>
        <p:spPr>
          <a:xfrm>
            <a:off x="479425" y="778321"/>
            <a:ext cx="11233150" cy="318933"/>
          </a:xfrm>
        </p:spPr>
        <p:txBody>
          <a:bodyPr/>
          <a:lstStyle>
            <a:lvl1pPr>
              <a:defRPr sz="2000">
                <a:solidFill>
                  <a:schemeClr val="accent2"/>
                </a:solidFill>
                <a:latin typeface="+mn-lt"/>
              </a:defRPr>
            </a:lvl1pPr>
          </a:lstStyle>
          <a:p>
            <a:pPr lvl="0"/>
            <a:r>
              <a:rPr lang="de-DE" dirty="0" err="1"/>
              <a:t>Subline</a:t>
            </a:r>
            <a:endParaRPr lang="en-US" dirty="0"/>
          </a:p>
        </p:txBody>
      </p:sp>
      <p:sp>
        <p:nvSpPr>
          <p:cNvPr id="10" name="Textplatzhalter 9">
            <a:extLst>
              <a:ext uri="{FF2B5EF4-FFF2-40B4-BE49-F238E27FC236}">
                <a16:creationId xmlns:a16="http://schemas.microsoft.com/office/drawing/2014/main" id="{85573968-5EC4-45D8-B356-9D2C25D2EC6A}"/>
              </a:ext>
            </a:extLst>
          </p:cNvPr>
          <p:cNvSpPr>
            <a:spLocks noGrp="1"/>
          </p:cNvSpPr>
          <p:nvPr>
            <p:ph type="body" sz="quarter" idx="14" hasCustomPrompt="1"/>
          </p:nvPr>
        </p:nvSpPr>
        <p:spPr>
          <a:xfrm>
            <a:off x="478199" y="1703388"/>
            <a:ext cx="11233150" cy="2640595"/>
          </a:xfrm>
        </p:spPr>
        <p:txBody>
          <a:bodyPr/>
          <a:lstStyle>
            <a:lvl5pPr>
              <a:defRPr/>
            </a:lvl5pPr>
          </a:lstStyle>
          <a:p>
            <a:pPr lvl="0"/>
            <a:r>
              <a:rPr lang="de-DE" noProof="0" dirty="0"/>
              <a:t>Formatvorlagen des Textmasters bearbeiten</a:t>
            </a:r>
          </a:p>
          <a:p>
            <a:pPr lvl="1"/>
            <a:r>
              <a:rPr lang="de-DE" dirty="0"/>
              <a:t>Level 2</a:t>
            </a:r>
          </a:p>
          <a:p>
            <a:pPr lvl="2"/>
            <a:r>
              <a:rPr lang="de-DE" dirty="0"/>
              <a:t>Level 3</a:t>
            </a:r>
          </a:p>
          <a:p>
            <a:pPr lvl="3"/>
            <a:r>
              <a:rPr lang="de-DE" dirty="0"/>
              <a:t>Level 4</a:t>
            </a:r>
          </a:p>
          <a:p>
            <a:pPr lvl="4"/>
            <a:r>
              <a:rPr lang="de-DE" dirty="0"/>
              <a:t>Level 5</a:t>
            </a:r>
          </a:p>
          <a:p>
            <a:pPr lvl="5"/>
            <a:r>
              <a:rPr lang="de-DE" dirty="0"/>
              <a:t>Level 6</a:t>
            </a:r>
          </a:p>
          <a:p>
            <a:pPr lvl="6"/>
            <a:r>
              <a:rPr lang="en-US" dirty="0"/>
              <a:t>Level 7</a:t>
            </a:r>
          </a:p>
          <a:p>
            <a:pPr lvl="7"/>
            <a:r>
              <a:rPr lang="en-US" dirty="0"/>
              <a:t>Level 8</a:t>
            </a:r>
          </a:p>
          <a:p>
            <a:pPr lvl="8"/>
            <a:r>
              <a:rPr lang="en-US" dirty="0"/>
              <a:t>Level 9</a:t>
            </a:r>
          </a:p>
        </p:txBody>
      </p:sp>
    </p:spTree>
    <p:extLst>
      <p:ext uri="{BB962C8B-B14F-4D97-AF65-F5344CB8AC3E}">
        <p14:creationId xmlns:p14="http://schemas.microsoft.com/office/powerpoint/2010/main" val="1611295941"/>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vmlDrawing" Target="../drawings/vmlDrawing1.v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graphicFrame>
        <p:nvGraphicFramePr>
          <p:cNvPr id="8" name="Objekt 7" hidden="1">
            <a:extLst>
              <a:ext uri="{FF2B5EF4-FFF2-40B4-BE49-F238E27FC236}">
                <a16:creationId xmlns:a16="http://schemas.microsoft.com/office/drawing/2014/main" id="{F507918F-B2AA-4A76-81D6-4E27E906E31E}"/>
              </a:ext>
            </a:extLst>
          </p:cNvPr>
          <p:cNvGraphicFramePr>
            <a:graphicFrameLocks noChangeAspect="1"/>
          </p:cNvGraphicFramePr>
          <p:nvPr userDrawn="1">
            <p:custDataLst>
              <p:tags r:id="rId9"/>
            </p:custDataLst>
            <p:extLst>
              <p:ext uri="{D42A27DB-BD31-4B8C-83A1-F6EECF244321}">
                <p14:modId xmlns:p14="http://schemas.microsoft.com/office/powerpoint/2010/main" val="25652144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93" name="think-cell Folie" r:id="rId10" imgW="344" imgH="345" progId="TCLayout.ActiveDocument.1">
                  <p:embed/>
                </p:oleObj>
              </mc:Choice>
              <mc:Fallback>
                <p:oleObj name="think-cell Folie" r:id="rId10" imgW="344" imgH="345" progId="TCLayout.ActiveDocument.1">
                  <p:embed/>
                  <p:pic>
                    <p:nvPicPr>
                      <p:cNvPr id="0" name=""/>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Titelplatzhalter 1">
            <a:extLst>
              <a:ext uri="{FF2B5EF4-FFF2-40B4-BE49-F238E27FC236}">
                <a16:creationId xmlns:a16="http://schemas.microsoft.com/office/drawing/2014/main" id="{EA78C480-B66C-43DB-AAEB-3790EF5A7664}"/>
              </a:ext>
            </a:extLst>
          </p:cNvPr>
          <p:cNvSpPr>
            <a:spLocks noGrp="1"/>
          </p:cNvSpPr>
          <p:nvPr>
            <p:ph type="title"/>
          </p:nvPr>
        </p:nvSpPr>
        <p:spPr bwMode="gray">
          <a:xfrm>
            <a:off x="479425" y="395588"/>
            <a:ext cx="11233150" cy="382733"/>
          </a:xfrm>
          <a:prstGeom prst="rect">
            <a:avLst/>
          </a:prstGeom>
        </p:spPr>
        <p:txBody>
          <a:bodyPr vert="horz" lIns="0" tIns="0" rIns="0" bIns="0" rtlCol="0" anchor="t">
            <a:spAutoFit/>
          </a:bodyPr>
          <a:lstStyle/>
          <a:p>
            <a:r>
              <a:rPr lang="en-US" noProof="0"/>
              <a:t>Edit Master title format</a:t>
            </a:r>
          </a:p>
        </p:txBody>
      </p:sp>
      <p:sp>
        <p:nvSpPr>
          <p:cNvPr id="3" name="Textplatzhalter 2">
            <a:extLst>
              <a:ext uri="{FF2B5EF4-FFF2-40B4-BE49-F238E27FC236}">
                <a16:creationId xmlns:a16="http://schemas.microsoft.com/office/drawing/2014/main" id="{C3ED48EE-75FC-48CE-8886-5B06675925EC}"/>
              </a:ext>
            </a:extLst>
          </p:cNvPr>
          <p:cNvSpPr>
            <a:spLocks noGrp="1"/>
          </p:cNvSpPr>
          <p:nvPr>
            <p:ph type="body" idx="1"/>
          </p:nvPr>
        </p:nvSpPr>
        <p:spPr bwMode="gray">
          <a:xfrm>
            <a:off x="478199" y="1703388"/>
            <a:ext cx="11234376" cy="2640595"/>
          </a:xfrm>
          <a:prstGeom prst="rect">
            <a:avLst/>
          </a:prstGeom>
        </p:spPr>
        <p:txBody>
          <a:bodyPr vert="horz" lIns="0" tIns="0" rIns="0" bIns="0" rtlCol="0">
            <a:spAutoFit/>
          </a:body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
        <p:nvSpPr>
          <p:cNvPr id="4" name="Datumsplatzhalter">
            <a:extLst>
              <a:ext uri="{FF2B5EF4-FFF2-40B4-BE49-F238E27FC236}">
                <a16:creationId xmlns:a16="http://schemas.microsoft.com/office/drawing/2014/main" id="{F9CDF1F4-2065-4A60-8377-ED9014CA8CBB}"/>
              </a:ext>
            </a:extLst>
          </p:cNvPr>
          <p:cNvSpPr>
            <a:spLocks noGrp="1"/>
          </p:cNvSpPr>
          <p:nvPr>
            <p:ph type="dt" sz="half" idx="2"/>
          </p:nvPr>
        </p:nvSpPr>
        <p:spPr bwMode="gray">
          <a:xfrm>
            <a:off x="1388048" y="6455836"/>
            <a:ext cx="720000" cy="123111"/>
          </a:xfrm>
          <a:prstGeom prst="rect">
            <a:avLst/>
          </a:prstGeom>
        </p:spPr>
        <p:txBody>
          <a:bodyPr vert="horz" lIns="0" tIns="0" rIns="0" bIns="0" rtlCol="0" anchor="ctr">
            <a:noAutofit/>
          </a:bodyPr>
          <a:lstStyle>
            <a:lvl1pPr algn="l">
              <a:defRPr sz="800">
                <a:solidFill>
                  <a:schemeClr val="tx1"/>
                </a:solidFill>
                <a:latin typeface="+mn-lt"/>
              </a:defRPr>
            </a:lvl1pPr>
          </a:lstStyle>
          <a:p>
            <a:fld id="{18404E2F-0DC3-491D-BBFF-E567024868D0}" type="datetime1">
              <a:rPr lang="de-DE" noProof="0" smtClean="0"/>
              <a:t>31.05.2023</a:t>
            </a:fld>
            <a:endParaRPr lang="de-DE" noProof="0"/>
          </a:p>
        </p:txBody>
      </p:sp>
      <p:sp>
        <p:nvSpPr>
          <p:cNvPr id="5" name="Copyright Fraunhofer">
            <a:extLst>
              <a:ext uri="{FF2B5EF4-FFF2-40B4-BE49-F238E27FC236}">
                <a16:creationId xmlns:a16="http://schemas.microsoft.com/office/drawing/2014/main" id="{5FF3544A-E0F0-4101-A728-3DFB567F7766}"/>
              </a:ext>
            </a:extLst>
          </p:cNvPr>
          <p:cNvSpPr>
            <a:spLocks noGrp="1"/>
          </p:cNvSpPr>
          <p:nvPr>
            <p:ph type="ftr" sz="quarter" idx="3"/>
          </p:nvPr>
        </p:nvSpPr>
        <p:spPr bwMode="gray">
          <a:xfrm>
            <a:off x="2297897" y="6455836"/>
            <a:ext cx="2952000" cy="123111"/>
          </a:xfrm>
          <a:prstGeom prst="rect">
            <a:avLst/>
          </a:prstGeom>
        </p:spPr>
        <p:txBody>
          <a:bodyPr vert="horz" lIns="0" tIns="0" rIns="0" bIns="0" rtlCol="0" anchor="ctr">
            <a:noAutofit/>
          </a:bodyPr>
          <a:lstStyle>
            <a:lvl1pPr algn="l">
              <a:defRPr sz="800">
                <a:solidFill>
                  <a:schemeClr val="tx1"/>
                </a:solidFill>
                <a:latin typeface="+mn-lt"/>
              </a:defRPr>
            </a:lvl1pPr>
          </a:lstStyle>
          <a:p>
            <a:r>
              <a:rPr lang="de-DE" noProof="0" dirty="0"/>
              <a:t>© Fraunhofer IIS</a:t>
            </a:r>
          </a:p>
        </p:txBody>
      </p:sp>
      <p:cxnSp>
        <p:nvCxnSpPr>
          <p:cNvPr id="34" name="Gerader Verbinder 33">
            <a:extLst>
              <a:ext uri="{FF2B5EF4-FFF2-40B4-BE49-F238E27FC236}">
                <a16:creationId xmlns:a16="http://schemas.microsoft.com/office/drawing/2014/main" id="{ED49F1F8-4B89-4B18-B579-CD843138501E}"/>
              </a:ext>
            </a:extLst>
          </p:cNvPr>
          <p:cNvCxnSpPr>
            <a:cxnSpLocks/>
          </p:cNvCxnSpPr>
          <p:nvPr userDrawn="1"/>
        </p:nvCxnSpPr>
        <p:spPr bwMode="gray">
          <a:xfrm>
            <a:off x="479425" y="1245411"/>
            <a:ext cx="360000" cy="0"/>
          </a:xfrm>
          <a:prstGeom prst="line">
            <a:avLst/>
          </a:prstGeom>
          <a:noFill/>
          <a:ln w="50800" cap="flat" cmpd="sng" algn="ctr">
            <a:solidFill>
              <a:schemeClr val="accent1"/>
            </a:solidFill>
            <a:prstDash val="solid"/>
            <a:round/>
            <a:headEnd type="none" w="med" len="med"/>
            <a:tailEnd type="none" w="med" len="med"/>
          </a:ln>
          <a:effectLst/>
        </p:spPr>
      </p:cxnSp>
      <p:cxnSp>
        <p:nvCxnSpPr>
          <p:cNvPr id="42" name="Gerader Verbinder 41">
            <a:extLst>
              <a:ext uri="{FF2B5EF4-FFF2-40B4-BE49-F238E27FC236}">
                <a16:creationId xmlns:a16="http://schemas.microsoft.com/office/drawing/2014/main" id="{86070D71-EE9E-4293-96A3-C2A0A07F7A62}"/>
              </a:ext>
            </a:extLst>
          </p:cNvPr>
          <p:cNvCxnSpPr/>
          <p:nvPr userDrawn="1"/>
        </p:nvCxnSpPr>
        <p:spPr bwMode="gray">
          <a:xfrm>
            <a:off x="0" y="6143625"/>
            <a:ext cx="12192000"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9" name="Foliennummernplatzhalter 8">
            <a:extLst>
              <a:ext uri="{FF2B5EF4-FFF2-40B4-BE49-F238E27FC236}">
                <a16:creationId xmlns:a16="http://schemas.microsoft.com/office/drawing/2014/main" id="{93FFAE78-FC0D-4DC3-A58F-888E658BE28B}"/>
              </a:ext>
            </a:extLst>
          </p:cNvPr>
          <p:cNvSpPr>
            <a:spLocks noGrp="1"/>
          </p:cNvSpPr>
          <p:nvPr>
            <p:ph type="sldNum" sz="quarter" idx="4"/>
          </p:nvPr>
        </p:nvSpPr>
        <p:spPr>
          <a:xfrm>
            <a:off x="479425" y="6455836"/>
            <a:ext cx="720000" cy="123111"/>
          </a:xfrm>
          <a:prstGeom prst="rect">
            <a:avLst/>
          </a:prstGeom>
        </p:spPr>
        <p:txBody>
          <a:bodyPr vert="horz" lIns="0" tIns="0" rIns="0" bIns="0" rtlCol="0" anchor="ctr">
            <a:spAutoFit/>
          </a:bodyPr>
          <a:lstStyle>
            <a:lvl1pPr algn="l">
              <a:defRPr sz="800">
                <a:solidFill>
                  <a:schemeClr val="tx1"/>
                </a:solidFill>
              </a:defRPr>
            </a:lvl1pPr>
          </a:lstStyle>
          <a:p>
            <a:r>
              <a:rPr lang="de-DE" noProof="0"/>
              <a:t>Page</a:t>
            </a:r>
            <a:r>
              <a:rPr lang="en-US"/>
              <a:t> </a:t>
            </a:r>
            <a:fld id="{401BA3E4-5E55-4F99-AF09-CC6D6B2539E2}" type="slidenum">
              <a:rPr lang="en-US" smtClean="0"/>
              <a:pPr/>
              <a:t>‹Nr.›</a:t>
            </a:fld>
            <a:endParaRPr lang="en-US"/>
          </a:p>
        </p:txBody>
      </p:sp>
      <p:pic>
        <p:nvPicPr>
          <p:cNvPr id="12" name="iis_rgb">
            <a:extLst>
              <a:ext uri="{FF2B5EF4-FFF2-40B4-BE49-F238E27FC236}">
                <a16:creationId xmlns:a16="http://schemas.microsoft.com/office/drawing/2014/main" id="{66D9CD14-1595-4FCD-86D3-9F521F4D4490}"/>
              </a:ext>
            </a:extLst>
          </p:cNvPr>
          <p:cNvPicPr>
            <a:picLocks noChangeAspect="1"/>
          </p:cNvPicPr>
          <p:nvPr userDrawn="1"/>
        </p:nvPicPr>
        <p:blipFill>
          <a:blip r:embed="rId12"/>
          <a:stretch>
            <a:fillRect/>
          </a:stretch>
        </p:blipFill>
        <p:spPr>
          <a:xfrm>
            <a:off x="10309226" y="6334126"/>
            <a:ext cx="1404000" cy="372875"/>
          </a:xfrm>
          <a:prstGeom prst="rect">
            <a:avLst/>
          </a:prstGeom>
        </p:spPr>
      </p:pic>
      <p:sp>
        <p:nvSpPr>
          <p:cNvPr id="13" name="Copyright Fraunhofer">
            <a:extLst>
              <a:ext uri="{FF2B5EF4-FFF2-40B4-BE49-F238E27FC236}">
                <a16:creationId xmlns:a16="http://schemas.microsoft.com/office/drawing/2014/main" id="{5FF3544A-E0F0-4101-A728-3DFB567F7766}"/>
              </a:ext>
            </a:extLst>
          </p:cNvPr>
          <p:cNvSpPr txBox="1">
            <a:spLocks/>
          </p:cNvSpPr>
          <p:nvPr userDrawn="1"/>
        </p:nvSpPr>
        <p:spPr bwMode="gray">
          <a:xfrm>
            <a:off x="3256637" y="6455835"/>
            <a:ext cx="2952000" cy="123111"/>
          </a:xfrm>
          <a:prstGeom prst="rect">
            <a:avLst/>
          </a:prstGeom>
        </p:spPr>
        <p:txBody>
          <a:bodyPr vert="horz" lIns="0" tIns="0" rIns="0" bIns="0" rtlCol="0" anchor="ctr">
            <a:noAutofit/>
          </a:bodyPr>
          <a:lstStyle>
            <a:defPPr>
              <a:defRPr lang="de-DE"/>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smtClean="0"/>
              <a:t>© Fraunhofer HHI</a:t>
            </a:r>
            <a:endParaRPr lang="de-DE" dirty="0"/>
          </a:p>
        </p:txBody>
      </p:sp>
      <p:pic>
        <p:nvPicPr>
          <p:cNvPr id="7" name="Grafik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684882" y="6234769"/>
            <a:ext cx="1532636" cy="580031"/>
          </a:xfrm>
          <a:prstGeom prst="rect">
            <a:avLst/>
          </a:prstGeom>
        </p:spPr>
      </p:pic>
    </p:spTree>
    <p:extLst>
      <p:ext uri="{BB962C8B-B14F-4D97-AF65-F5344CB8AC3E}">
        <p14:creationId xmlns:p14="http://schemas.microsoft.com/office/powerpoint/2010/main" val="357623337"/>
      </p:ext>
    </p:extLst>
  </p:cSld>
  <p:clrMap bg1="lt1" tx1="dk1" bg2="lt2" tx2="dk2" accent1="accent1" accent2="accent2" accent3="accent3" accent4="accent4" accent5="accent5" accent6="accent6" hlink="hlink" folHlink="folHlink"/>
  <p:sldLayoutIdLst>
    <p:sldLayoutId id="2147483668" r:id="rId1"/>
    <p:sldLayoutId id="2147483659" r:id="rId2"/>
    <p:sldLayoutId id="2147483678" r:id="rId3"/>
    <p:sldLayoutId id="2147483679" r:id="rId4"/>
    <p:sldLayoutId id="2147483680" r:id="rId5"/>
    <p:sldLayoutId id="2147483681" r:id="rId6"/>
  </p:sldLayoutIdLst>
  <p:timing>
    <p:tnLst>
      <p:par>
        <p:cTn id="1" dur="indefinite" restart="never" nodeType="tmRoot"/>
      </p:par>
    </p:tnLst>
  </p:timing>
  <p:hf hdr="0"/>
  <p:txStyles>
    <p:titleStyle>
      <a:lvl1pPr algn="l" defTabSz="914400" rtl="0" eaLnBrk="1" latinLnBrk="0" hangingPunct="1">
        <a:lnSpc>
          <a:spcPct val="110000"/>
        </a:lnSpc>
        <a:spcBef>
          <a:spcPct val="0"/>
        </a:spcBef>
        <a:buNone/>
        <a:defRPr sz="2400" b="0" kern="1200">
          <a:solidFill>
            <a:schemeClr val="accent2"/>
          </a:solidFill>
          <a:latin typeface="Frutiger LT Com 65 Bold" panose="020B0803030504020204" pitchFamily="34" charset="0"/>
          <a:ea typeface="+mj-ea"/>
          <a:cs typeface="+mj-cs"/>
        </a:defRPr>
      </a:lvl1pPr>
    </p:titleStyle>
    <p:bodyStyle>
      <a:lvl1pPr marL="0" indent="0" algn="l" defTabSz="914400" rtl="0" eaLnBrk="1" latinLnBrk="0" hangingPunct="1">
        <a:lnSpc>
          <a:spcPct val="110000"/>
        </a:lnSpc>
        <a:spcBef>
          <a:spcPts val="0"/>
        </a:spcBef>
        <a:spcAft>
          <a:spcPts val="1900"/>
        </a:spcAft>
        <a:buFont typeface="Arial" panose="020B0604020202020204" pitchFamily="34" charset="0"/>
        <a:buNone/>
        <a:defRPr sz="1600" b="0" kern="1200">
          <a:solidFill>
            <a:schemeClr val="accent1"/>
          </a:solidFill>
          <a:latin typeface="+mj-lt"/>
          <a:ea typeface="+mn-ea"/>
          <a:cs typeface="+mn-cs"/>
        </a:defRPr>
      </a:lvl1pPr>
      <a:lvl2pPr marL="0" indent="0" algn="l" defTabSz="914400" rtl="0" eaLnBrk="1" latinLnBrk="0" hangingPunct="1">
        <a:lnSpc>
          <a:spcPct val="110000"/>
        </a:lnSpc>
        <a:spcBef>
          <a:spcPts val="0"/>
        </a:spcBef>
        <a:spcAft>
          <a:spcPts val="1900"/>
        </a:spcAft>
        <a:buFont typeface="Arial" panose="020B0604020202020204" pitchFamily="34" charset="0"/>
        <a:buNone/>
        <a:defRPr sz="1400" kern="1200">
          <a:solidFill>
            <a:schemeClr val="tx1"/>
          </a:solidFill>
          <a:latin typeface="+mn-lt"/>
          <a:ea typeface="+mn-ea"/>
          <a:cs typeface="+mn-cs"/>
        </a:defRPr>
      </a:lvl2pPr>
      <a:lvl3pPr marL="0" indent="0" algn="l" defTabSz="914400" rtl="0" eaLnBrk="1" latinLnBrk="0" hangingPunct="1">
        <a:lnSpc>
          <a:spcPct val="110000"/>
        </a:lnSpc>
        <a:spcBef>
          <a:spcPts val="0"/>
        </a:spcBef>
        <a:buFont typeface="Arial" panose="020B0604020202020204" pitchFamily="34" charset="0"/>
        <a:buNone/>
        <a:defRPr sz="1400" b="0" kern="1200">
          <a:solidFill>
            <a:schemeClr val="tx1"/>
          </a:solidFill>
          <a:latin typeface="+mj-lt"/>
          <a:ea typeface="+mn-ea"/>
          <a:cs typeface="+mn-cs"/>
        </a:defRPr>
      </a:lvl3pPr>
      <a:lvl4pPr marL="180000" indent="-180000" algn="l" defTabSz="914400" rtl="0" eaLnBrk="1" latinLnBrk="0" hangingPunct="1">
        <a:lnSpc>
          <a:spcPct val="110000"/>
        </a:lnSpc>
        <a:spcBef>
          <a:spcPts val="0"/>
        </a:spcBef>
        <a:buClr>
          <a:schemeClr val="accent1"/>
        </a:buClr>
        <a:buFont typeface="Wingdings" panose="05000000000000000000" pitchFamily="2"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0"/>
        </a:spcBef>
        <a:buClr>
          <a:schemeClr val="bg2"/>
        </a:buClr>
        <a:buFont typeface="Wingdings" panose="05000000000000000000" pitchFamily="2" charset="2"/>
        <a:buChar char="§"/>
        <a:defRPr sz="1400" kern="1200">
          <a:solidFill>
            <a:schemeClr val="tx1"/>
          </a:solidFill>
          <a:latin typeface="+mn-lt"/>
          <a:ea typeface="+mn-ea"/>
          <a:cs typeface="+mn-cs"/>
        </a:defRPr>
      </a:lvl5pPr>
      <a:lvl6pPr marL="540000" indent="-180000" algn="l" defTabSz="914400" rtl="0" eaLnBrk="1" latinLnBrk="0" hangingPunct="1">
        <a:lnSpc>
          <a:spcPct val="110000"/>
        </a:lnSpc>
        <a:spcBef>
          <a:spcPts val="0"/>
        </a:spcBef>
        <a:buClr>
          <a:schemeClr val="bg2"/>
        </a:buClr>
        <a:buFont typeface="Wingdings" panose="05000000000000000000" pitchFamily="2" charset="2"/>
        <a:buChar char="§"/>
        <a:defRPr sz="1400" kern="1200">
          <a:solidFill>
            <a:schemeClr val="tx1"/>
          </a:solidFill>
          <a:latin typeface="+mn-lt"/>
          <a:ea typeface="+mn-ea"/>
          <a:cs typeface="+mn-cs"/>
        </a:defRPr>
      </a:lvl6pPr>
      <a:lvl7pPr marL="216000" indent="-216000" algn="l" defTabSz="914400" rtl="0" eaLnBrk="1" latinLnBrk="0" hangingPunct="1">
        <a:lnSpc>
          <a:spcPct val="110000"/>
        </a:lnSpc>
        <a:spcBef>
          <a:spcPts val="0"/>
        </a:spcBef>
        <a:buClr>
          <a:schemeClr val="accent1"/>
        </a:buClr>
        <a:buFont typeface="+mj-lt"/>
        <a:buAutoNum type="arabicPeriod"/>
        <a:defRPr sz="1400" kern="1200">
          <a:solidFill>
            <a:schemeClr val="tx1"/>
          </a:solidFill>
          <a:latin typeface="+mn-lt"/>
          <a:ea typeface="+mn-ea"/>
          <a:cs typeface="+mn-cs"/>
        </a:defRPr>
      </a:lvl7pPr>
      <a:lvl8pPr marL="432000" indent="-216000" algn="l" defTabSz="914400" rtl="0" eaLnBrk="1" latinLnBrk="0" hangingPunct="1">
        <a:lnSpc>
          <a:spcPct val="110000"/>
        </a:lnSpc>
        <a:spcBef>
          <a:spcPts val="0"/>
        </a:spcBef>
        <a:buClr>
          <a:schemeClr val="bg2"/>
        </a:buClr>
        <a:buFont typeface="+mj-lt"/>
        <a:buAutoNum type="arabicPeriod"/>
        <a:defRPr sz="1400" kern="1200">
          <a:solidFill>
            <a:schemeClr val="tx1"/>
          </a:solidFill>
          <a:latin typeface="+mn-lt"/>
          <a:ea typeface="+mn-ea"/>
          <a:cs typeface="+mn-cs"/>
        </a:defRPr>
      </a:lvl8pPr>
      <a:lvl9pPr marL="648000" indent="-216000" algn="l" defTabSz="914400" rtl="0" eaLnBrk="1" latinLnBrk="0" hangingPunct="1">
        <a:lnSpc>
          <a:spcPct val="110000"/>
        </a:lnSpc>
        <a:spcBef>
          <a:spcPts val="0"/>
        </a:spcBef>
        <a:buClr>
          <a:schemeClr val="bg2"/>
        </a:buClr>
        <a:buFont typeface="+mj-lt"/>
        <a:buAutoNum type="arabicPeriod"/>
        <a:defRPr sz="14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02" userDrawn="1">
          <p15:clr>
            <a:srgbClr val="F26B43"/>
          </p15:clr>
        </p15:guide>
        <p15:guide id="2" pos="7378" userDrawn="1">
          <p15:clr>
            <a:srgbClr val="F26B43"/>
          </p15:clr>
        </p15:guide>
        <p15:guide id="3" orient="horz" pos="300" userDrawn="1">
          <p15:clr>
            <a:srgbClr val="F26B43"/>
          </p15:clr>
        </p15:guide>
        <p15:guide id="4" orient="horz" pos="4133" userDrawn="1">
          <p15:clr>
            <a:srgbClr val="F26B43"/>
          </p15:clr>
        </p15:guide>
        <p15:guide id="5" orient="horz" pos="3770" userDrawn="1">
          <p15:clr>
            <a:srgbClr val="F26B43"/>
          </p15:clr>
        </p15:guide>
        <p15:guide id="8" orient="horz" pos="107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vmlDrawing" Target="../drawings/vmlDrawing8.v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vmlDrawing" Target="../drawings/vmlDrawing9.v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1CDC082-012F-4E61-858B-C0FB30EFD63D}"/>
              </a:ext>
            </a:extLst>
          </p:cNvPr>
          <p:cNvSpPr>
            <a:spLocks noGrp="1"/>
          </p:cNvSpPr>
          <p:nvPr>
            <p:ph type="body" sz="quarter" idx="11"/>
          </p:nvPr>
        </p:nvSpPr>
        <p:spPr bwMode="gray">
          <a:xfrm>
            <a:off x="448429" y="2446519"/>
            <a:ext cx="11233150" cy="3786330"/>
          </a:xfrm>
        </p:spPr>
        <p:txBody>
          <a:bodyPr lIns="0"/>
          <a:lstStyle/>
          <a:p>
            <a:pPr lvl="0">
              <a:lnSpc>
                <a:spcPct val="110000"/>
              </a:lnSpc>
            </a:pPr>
            <a:r>
              <a:rPr lang="de-DE" sz="2000" b="1" dirty="0"/>
              <a:t>RWS-230440</a:t>
            </a:r>
            <a:endParaRPr lang="en-US" sz="2000" b="1" dirty="0" smtClean="0">
              <a:solidFill>
                <a:prstClr val="white"/>
              </a:solidFill>
              <a:latin typeface="Frutiger LT Com 65 Bold"/>
            </a:endParaRPr>
          </a:p>
          <a:p>
            <a:pPr lvl="0">
              <a:lnSpc>
                <a:spcPct val="110000"/>
              </a:lnSpc>
            </a:pPr>
            <a:endParaRPr lang="en-US" dirty="0">
              <a:solidFill>
                <a:prstClr val="white"/>
              </a:solidFill>
              <a:latin typeface="Frutiger LT Com 65 Bold"/>
            </a:endParaRPr>
          </a:p>
          <a:p>
            <a:pPr lvl="0">
              <a:lnSpc>
                <a:spcPct val="110000"/>
              </a:lnSpc>
            </a:pPr>
            <a:r>
              <a:rPr lang="en-US" dirty="0" smtClean="0">
                <a:solidFill>
                  <a:prstClr val="white"/>
                </a:solidFill>
                <a:latin typeface="Frutiger LT Com 65 Bold"/>
              </a:rPr>
              <a:t>Views on Enhanced Network Energy Saving</a:t>
            </a:r>
          </a:p>
          <a:p>
            <a:pPr lvl="0">
              <a:lnSpc>
                <a:spcPct val="110000"/>
              </a:lnSpc>
            </a:pPr>
            <a:r>
              <a:rPr lang="en-US" sz="2400" dirty="0" smtClean="0">
                <a:solidFill>
                  <a:prstClr val="white"/>
                </a:solidFill>
                <a:latin typeface="Frutiger LT Com 65 Bold"/>
              </a:rPr>
              <a:t>5G-Advanced Evolution: Rel-19</a:t>
            </a:r>
            <a:endParaRPr lang="de-DE" sz="2000" dirty="0"/>
          </a:p>
          <a:p>
            <a:pPr lvl="1">
              <a:lnSpc>
                <a:spcPts val="4800"/>
              </a:lnSpc>
              <a:spcAft>
                <a:spcPts val="0"/>
              </a:spcAft>
            </a:pPr>
            <a:r>
              <a:rPr lang="en-US" sz="3200" b="1" dirty="0" smtClean="0">
                <a:solidFill>
                  <a:prstClr val="white"/>
                </a:solidFill>
              </a:rPr>
              <a:t>—</a:t>
            </a:r>
          </a:p>
          <a:p>
            <a:pPr lvl="1">
              <a:lnSpc>
                <a:spcPts val="4800"/>
              </a:lnSpc>
              <a:spcAft>
                <a:spcPts val="600"/>
              </a:spcAft>
            </a:pPr>
            <a:r>
              <a:rPr lang="de-DE" sz="2400" dirty="0" smtClean="0"/>
              <a:t>3GPP </a:t>
            </a:r>
            <a:r>
              <a:rPr lang="de-DE" sz="2400" dirty="0"/>
              <a:t>RAN Release 19 Workshop, 15</a:t>
            </a:r>
            <a:r>
              <a:rPr lang="de-DE" sz="2400" baseline="30000" dirty="0"/>
              <a:t>th</a:t>
            </a:r>
            <a:r>
              <a:rPr lang="de-DE" sz="2400" dirty="0"/>
              <a:t> – 16</a:t>
            </a:r>
            <a:r>
              <a:rPr lang="de-DE" sz="2400" baseline="30000" dirty="0"/>
              <a:t>th</a:t>
            </a:r>
            <a:r>
              <a:rPr lang="de-DE" sz="2400" dirty="0"/>
              <a:t> June 2023, </a:t>
            </a:r>
            <a:r>
              <a:rPr lang="de-DE" sz="2400" dirty="0" smtClean="0"/>
              <a:t>Taipei</a:t>
            </a:r>
            <a:endParaRPr lang="de-DE" sz="2400" dirty="0"/>
          </a:p>
        </p:txBody>
      </p:sp>
    </p:spTree>
    <p:extLst>
      <p:ext uri="{BB962C8B-B14F-4D97-AF65-F5344CB8AC3E}">
        <p14:creationId xmlns:p14="http://schemas.microsoft.com/office/powerpoint/2010/main" val="372946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425" y="395588"/>
            <a:ext cx="11233150" cy="382733"/>
          </a:xfrm>
        </p:spPr>
        <p:txBody>
          <a:bodyPr/>
          <a:lstStyle/>
          <a:p>
            <a:r>
              <a:rPr lang="de-DE" dirty="0" smtClean="0"/>
              <a:t>Rel-19 Access Control </a:t>
            </a:r>
            <a:r>
              <a:rPr lang="de-DE" dirty="0" err="1" smtClean="0"/>
              <a:t>for</a:t>
            </a:r>
            <a:r>
              <a:rPr lang="de-DE" dirty="0" smtClean="0"/>
              <a:t> NES</a:t>
            </a:r>
            <a:endParaRPr lang="de-DE" dirty="0"/>
          </a:p>
        </p:txBody>
      </p:sp>
      <p:sp>
        <p:nvSpPr>
          <p:cNvPr id="3" name="Datumsplatzhalter 2"/>
          <p:cNvSpPr>
            <a:spLocks noGrp="1"/>
          </p:cNvSpPr>
          <p:nvPr>
            <p:ph type="dt" sz="half" idx="10"/>
          </p:nvPr>
        </p:nvSpPr>
        <p:spPr/>
        <p:txBody>
          <a:bodyPr/>
          <a:lstStyle/>
          <a:p>
            <a:fld id="{65A82B2D-840F-4167-AD44-C02BC9C87CCB}" type="datetime1">
              <a:rPr lang="de-DE" noProof="0" smtClean="0"/>
              <a:t>31.05.2023</a:t>
            </a:fld>
            <a:endParaRPr lang="de-DE" noProof="0" dirty="0"/>
          </a:p>
        </p:txBody>
      </p:sp>
      <p:sp>
        <p:nvSpPr>
          <p:cNvPr id="4" name="Fußzeilenplatzhalter 3"/>
          <p:cNvSpPr>
            <a:spLocks noGrp="1"/>
          </p:cNvSpPr>
          <p:nvPr>
            <p:ph type="ftr" sz="quarter" idx="11"/>
          </p:nvPr>
        </p:nvSpPr>
        <p:spPr/>
        <p:txBody>
          <a:bodyPr/>
          <a:lstStyle/>
          <a:p>
            <a:r>
              <a:rPr lang="de-DE" noProof="0" smtClean="0"/>
              <a:t>© Fraunhofer IIS</a:t>
            </a:r>
            <a:endParaRPr lang="de-DE" noProof="0" dirty="0"/>
          </a:p>
        </p:txBody>
      </p:sp>
      <p:sp>
        <p:nvSpPr>
          <p:cNvPr id="5" name="Foliennummernplatzhalter 4"/>
          <p:cNvSpPr>
            <a:spLocks noGrp="1"/>
          </p:cNvSpPr>
          <p:nvPr>
            <p:ph type="sldNum" sz="quarter" idx="12"/>
          </p:nvPr>
        </p:nvSpPr>
        <p:spPr/>
        <p:txBody>
          <a:bodyPr/>
          <a:lstStyle/>
          <a:p>
            <a:r>
              <a:rPr lang="de-DE" noProof="0" smtClean="0"/>
              <a:t>Page</a:t>
            </a:r>
            <a:r>
              <a:rPr lang="en-US" smtClean="0"/>
              <a:t> </a:t>
            </a:r>
            <a:fld id="{401BA3E4-5E55-4F99-AF09-CC6D6B2539E2}" type="slidenum">
              <a:rPr lang="en-US" smtClean="0"/>
              <a:pPr/>
              <a:t>10</a:t>
            </a:fld>
            <a:endParaRPr lang="en-US" dirty="0"/>
          </a:p>
        </p:txBody>
      </p:sp>
      <p:sp>
        <p:nvSpPr>
          <p:cNvPr id="6" name="Textplatzhalter 5"/>
          <p:cNvSpPr>
            <a:spLocks noGrp="1"/>
          </p:cNvSpPr>
          <p:nvPr>
            <p:ph type="body" sz="quarter" idx="13"/>
          </p:nvPr>
        </p:nvSpPr>
        <p:spPr>
          <a:xfrm>
            <a:off x="479425" y="778321"/>
            <a:ext cx="11233150" cy="338554"/>
          </a:xfrm>
        </p:spPr>
        <p:txBody>
          <a:bodyPr/>
          <a:lstStyle/>
          <a:p>
            <a:r>
              <a:rPr lang="de-DE" dirty="0" err="1" smtClean="0"/>
              <a:t>Barring</a:t>
            </a:r>
            <a:r>
              <a:rPr lang="de-DE" dirty="0" smtClean="0"/>
              <a:t> / </a:t>
            </a:r>
            <a:r>
              <a:rPr lang="de-DE" dirty="0" err="1" smtClean="0"/>
              <a:t>Selection</a:t>
            </a:r>
            <a:r>
              <a:rPr lang="de-DE" dirty="0" smtClean="0"/>
              <a:t> / Re-</a:t>
            </a:r>
            <a:r>
              <a:rPr lang="de-DE" dirty="0" err="1" smtClean="0"/>
              <a:t>Selection</a:t>
            </a:r>
            <a:r>
              <a:rPr lang="de-DE" dirty="0" smtClean="0"/>
              <a:t> </a:t>
            </a:r>
            <a:r>
              <a:rPr lang="de-DE" dirty="0" err="1" smtClean="0"/>
              <a:t>and</a:t>
            </a:r>
            <a:r>
              <a:rPr lang="de-DE" dirty="0" smtClean="0"/>
              <a:t> </a:t>
            </a:r>
            <a:r>
              <a:rPr lang="de-DE" dirty="0" err="1" smtClean="0"/>
              <a:t>Priorities</a:t>
            </a:r>
            <a:endParaRPr lang="de-DE" dirty="0"/>
          </a:p>
        </p:txBody>
      </p:sp>
      <p:sp>
        <p:nvSpPr>
          <p:cNvPr id="8" name="Textplatzhalter 6"/>
          <p:cNvSpPr>
            <a:spLocks noGrp="1"/>
          </p:cNvSpPr>
          <p:nvPr>
            <p:ph type="body" sz="quarter" idx="14"/>
          </p:nvPr>
        </p:nvSpPr>
        <p:spPr>
          <a:xfrm>
            <a:off x="478199" y="1703388"/>
            <a:ext cx="11233150" cy="4583819"/>
          </a:xfrm>
        </p:spPr>
        <p:txBody>
          <a:bodyPr/>
          <a:lstStyle/>
          <a:p>
            <a:r>
              <a:rPr lang="de-DE" dirty="0" smtClean="0"/>
              <a:t>Release 18 Access Control </a:t>
            </a:r>
            <a:r>
              <a:rPr lang="en-US" dirty="0" smtClean="0"/>
              <a:t>for NES</a:t>
            </a:r>
          </a:p>
          <a:p>
            <a:pPr lvl="3"/>
            <a:r>
              <a:rPr lang="en-US" dirty="0" smtClean="0"/>
              <a:t>Release 18 networks will bar legacy UEs (Rel-15/16/17) </a:t>
            </a:r>
          </a:p>
          <a:p>
            <a:pPr marL="180000" lvl="4" indent="0">
              <a:buNone/>
            </a:pPr>
            <a:endParaRPr lang="en-US" dirty="0" smtClean="0"/>
          </a:p>
          <a:p>
            <a:r>
              <a:rPr lang="en-US" dirty="0" smtClean="0"/>
              <a:t>Why Access Control needs to be revisited in Release 19?</a:t>
            </a:r>
          </a:p>
          <a:p>
            <a:pPr lvl="3"/>
            <a:r>
              <a:rPr lang="en-US" dirty="0" smtClean="0"/>
              <a:t>Release 19 will need again to define Barring and access priorities to bar legacy UEs </a:t>
            </a:r>
            <a:r>
              <a:rPr lang="en-US" b="1" u="sng" dirty="0" smtClean="0">
                <a:solidFill>
                  <a:srgbClr val="FF0000"/>
                </a:solidFill>
              </a:rPr>
              <a:t>including Rel-18 UEs</a:t>
            </a:r>
          </a:p>
          <a:p>
            <a:pPr lvl="3"/>
            <a:r>
              <a:rPr lang="en-US" dirty="0"/>
              <a:t>F</a:t>
            </a:r>
            <a:r>
              <a:rPr lang="en-US" dirty="0" smtClean="0"/>
              <a:t>eatures </a:t>
            </a:r>
            <a:r>
              <a:rPr lang="en-US" dirty="0" smtClean="0"/>
              <a:t>which are needed (common signals adaptation, Idle/Inactive Cell DTX/DRX) will affect the legacy UE ability to camp, obtain system information and perform initial access</a:t>
            </a:r>
          </a:p>
          <a:p>
            <a:pPr lvl="4"/>
            <a:r>
              <a:rPr lang="en-US" dirty="0" smtClean="0"/>
              <a:t>Example: A legacy UE will not be able to transmit C-WUS in a cell which only transmits SSB on demand after receiving </a:t>
            </a:r>
            <a:r>
              <a:rPr lang="en-US" dirty="0" smtClean="0"/>
              <a:t>C-WUS</a:t>
            </a:r>
            <a:endParaRPr lang="en-US" dirty="0" smtClean="0"/>
          </a:p>
          <a:p>
            <a:pPr lvl="3"/>
            <a:r>
              <a:rPr lang="en-US" b="1" dirty="0" smtClean="0"/>
              <a:t>Note: this need will rise again on every release with NES features.</a:t>
            </a:r>
          </a:p>
          <a:p>
            <a:pPr lvl="3"/>
            <a:r>
              <a:rPr lang="en-US" b="1" dirty="0" smtClean="0">
                <a:solidFill>
                  <a:srgbClr val="FF0000"/>
                </a:solidFill>
              </a:rPr>
              <a:t>3GPP should avoid ad-hoc solutions every release</a:t>
            </a:r>
            <a:r>
              <a:rPr lang="en-US" dirty="0" smtClean="0"/>
              <a:t>: new barring on every release with NES features will lead to unacceptable complexity </a:t>
            </a:r>
            <a:r>
              <a:rPr lang="en-US" smtClean="0"/>
              <a:t>over </a:t>
            </a:r>
            <a:r>
              <a:rPr lang="en-US" smtClean="0"/>
              <a:t>time </a:t>
            </a:r>
            <a:endParaRPr lang="en-US" dirty="0" smtClean="0"/>
          </a:p>
          <a:p>
            <a:pPr lvl="3"/>
            <a:r>
              <a:rPr lang="en-US" dirty="0" smtClean="0"/>
              <a:t>A forward-compatible solution should be defined which:</a:t>
            </a:r>
          </a:p>
          <a:p>
            <a:pPr lvl="4"/>
            <a:r>
              <a:rPr lang="en-US" dirty="0" smtClean="0"/>
              <a:t>Minimizes overhead</a:t>
            </a:r>
          </a:p>
          <a:p>
            <a:pPr lvl="4"/>
            <a:r>
              <a:rPr lang="en-US" dirty="0" smtClean="0"/>
              <a:t>Minimizes cell search and initial access delay </a:t>
            </a:r>
            <a:r>
              <a:rPr lang="en-US" dirty="0" smtClean="0">
                <a:sym typeface="Wingdings" panose="05000000000000000000" pitchFamily="2" charset="2"/>
              </a:rPr>
              <a:t> a UE can quickly evaluate barring (as originally designed in Rel-15)</a:t>
            </a:r>
          </a:p>
          <a:p>
            <a:pPr lvl="4"/>
            <a:r>
              <a:rPr lang="en-US" dirty="0" smtClean="0">
                <a:sym typeface="Wingdings" panose="05000000000000000000" pitchFamily="2" charset="2"/>
              </a:rPr>
              <a:t>Enables the definition of priorities which allow operators to steer the traffic for UEs with different capabilities to appropriate cells </a:t>
            </a:r>
          </a:p>
          <a:p>
            <a:pPr lvl="4"/>
            <a:endParaRPr lang="en-US" dirty="0"/>
          </a:p>
          <a:p>
            <a:pPr lvl="4"/>
            <a:endParaRPr lang="en-US" dirty="0" smtClean="0"/>
          </a:p>
        </p:txBody>
      </p:sp>
    </p:spTree>
    <p:extLst>
      <p:ext uri="{BB962C8B-B14F-4D97-AF65-F5344CB8AC3E}">
        <p14:creationId xmlns:p14="http://schemas.microsoft.com/office/powerpoint/2010/main" val="1646917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kt 8" hidden="1">
            <a:extLst>
              <a:ext uri="{FF2B5EF4-FFF2-40B4-BE49-F238E27FC236}">
                <a16:creationId xmlns:a16="http://schemas.microsoft.com/office/drawing/2014/main" id="{A96D7F38-C5AE-4FFA-AC9F-DDD63839CE59}"/>
              </a:ext>
            </a:extLst>
          </p:cNvPr>
          <p:cNvGraphicFramePr>
            <a:graphicFrameLocks noChangeAspect="1"/>
          </p:cNvGraphicFramePr>
          <p:nvPr>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1217" name="think-cell Folie" r:id="rId4" imgW="344" imgH="345" progId="TCLayout.ActiveDocument.1">
                  <p:embed/>
                </p:oleObj>
              </mc:Choice>
              <mc:Fallback>
                <p:oleObj name="think-cell Folie" r:id="rId4" imgW="344" imgH="345" progId="TCLayout.ActiveDocument.1">
                  <p:embed/>
                  <p:pic>
                    <p:nvPicPr>
                      <p:cNvPr id="9" name="Objekt 8" hidden="1">
                        <a:extLst>
                          <a:ext uri="{FF2B5EF4-FFF2-40B4-BE49-F238E27FC236}">
                            <a16:creationId xmlns:a16="http://schemas.microsoft.com/office/drawing/2014/main" id="{A96D7F38-C5AE-4FFA-AC9F-DDD63839CE5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el 6">
            <a:extLst>
              <a:ext uri="{FF2B5EF4-FFF2-40B4-BE49-F238E27FC236}">
                <a16:creationId xmlns:a16="http://schemas.microsoft.com/office/drawing/2014/main" id="{22464388-2ECA-4EEA-8E18-9F2C9F7BAE36}"/>
              </a:ext>
            </a:extLst>
          </p:cNvPr>
          <p:cNvSpPr>
            <a:spLocks noGrp="1"/>
          </p:cNvSpPr>
          <p:nvPr>
            <p:ph type="title"/>
          </p:nvPr>
        </p:nvSpPr>
        <p:spPr bwMode="gray">
          <a:xfrm>
            <a:off x="479425" y="395588"/>
            <a:ext cx="11233150" cy="406265"/>
          </a:xfrm>
        </p:spPr>
        <p:txBody>
          <a:bodyPr vert="horz"/>
          <a:lstStyle/>
          <a:p>
            <a:pPr lvl="0"/>
            <a:r>
              <a:rPr lang="en-US" dirty="0" smtClean="0"/>
              <a:t>Vision for Enhanced </a:t>
            </a:r>
            <a:r>
              <a:rPr lang="en-US" dirty="0"/>
              <a:t>Network Energy Saving</a:t>
            </a:r>
          </a:p>
        </p:txBody>
      </p:sp>
      <p:sp>
        <p:nvSpPr>
          <p:cNvPr id="3" name="Datumsplatzhalter 2">
            <a:extLst>
              <a:ext uri="{FF2B5EF4-FFF2-40B4-BE49-F238E27FC236}">
                <a16:creationId xmlns:a16="http://schemas.microsoft.com/office/drawing/2014/main" id="{B8E11BD2-FD10-4CA5-825D-7D4E9ADB06BD}"/>
              </a:ext>
            </a:extLst>
          </p:cNvPr>
          <p:cNvSpPr>
            <a:spLocks noGrp="1"/>
          </p:cNvSpPr>
          <p:nvPr>
            <p:ph type="dt" sz="half" idx="10"/>
          </p:nvPr>
        </p:nvSpPr>
        <p:spPr>
          <a:xfrm>
            <a:off x="1388048" y="6455836"/>
            <a:ext cx="720000" cy="123111"/>
          </a:xfrm>
        </p:spPr>
        <p:txBody>
          <a:bodyPr/>
          <a:lstStyle/>
          <a:p>
            <a:fld id="{146234AB-EF35-4DB2-A0A7-92D2568EBFE5}" type="datetime1">
              <a:rPr lang="de-DE" noProof="0" smtClean="0"/>
              <a:t>31.05.2023</a:t>
            </a:fld>
            <a:endParaRPr lang="de-DE" noProof="0"/>
          </a:p>
        </p:txBody>
      </p:sp>
      <p:sp>
        <p:nvSpPr>
          <p:cNvPr id="6" name="Foliennummernplatzhalter 5">
            <a:extLst>
              <a:ext uri="{FF2B5EF4-FFF2-40B4-BE49-F238E27FC236}">
                <a16:creationId xmlns:a16="http://schemas.microsoft.com/office/drawing/2014/main" id="{EB7BB715-532B-49A9-AE23-2DF7C1694A17}"/>
              </a:ext>
            </a:extLst>
          </p:cNvPr>
          <p:cNvSpPr>
            <a:spLocks noGrp="1"/>
          </p:cNvSpPr>
          <p:nvPr>
            <p:ph type="sldNum" sz="quarter" idx="12"/>
          </p:nvPr>
        </p:nvSpPr>
        <p:spPr>
          <a:xfrm>
            <a:off x="479425" y="6455836"/>
            <a:ext cx="720000" cy="123111"/>
          </a:xfrm>
        </p:spPr>
        <p:txBody>
          <a:bodyPr/>
          <a:lstStyle/>
          <a:p>
            <a:r>
              <a:rPr lang="de-DE"/>
              <a:t>Page</a:t>
            </a:r>
            <a:r>
              <a:rPr lang="en-US"/>
              <a:t> </a:t>
            </a:r>
            <a:fld id="{401BA3E4-5E55-4F99-AF09-CC6D6B2539E2}" type="slidenum">
              <a:rPr lang="en-US" smtClean="0"/>
              <a:pPr/>
              <a:t>2</a:t>
            </a:fld>
            <a:endParaRPr lang="en-US"/>
          </a:p>
        </p:txBody>
      </p:sp>
      <p:sp>
        <p:nvSpPr>
          <p:cNvPr id="15" name="Textplatzhalter 14">
            <a:extLst>
              <a:ext uri="{FF2B5EF4-FFF2-40B4-BE49-F238E27FC236}">
                <a16:creationId xmlns:a16="http://schemas.microsoft.com/office/drawing/2014/main" id="{9175E41B-8D90-4B9C-AA0C-02FF09B533AA}"/>
              </a:ext>
            </a:extLst>
          </p:cNvPr>
          <p:cNvSpPr>
            <a:spLocks noGrp="1"/>
          </p:cNvSpPr>
          <p:nvPr>
            <p:ph type="body" sz="quarter" idx="13"/>
          </p:nvPr>
        </p:nvSpPr>
        <p:spPr bwMode="gray">
          <a:xfrm>
            <a:off x="479425" y="778321"/>
            <a:ext cx="11233150" cy="319318"/>
          </a:xfrm>
        </p:spPr>
        <p:txBody>
          <a:bodyPr numCol="1"/>
          <a:lstStyle/>
          <a:p>
            <a:r>
              <a:rPr lang="en-US" dirty="0" smtClean="0"/>
              <a:t>Low power consumption </a:t>
            </a:r>
            <a:r>
              <a:rPr lang="en-US" dirty="0" smtClean="0"/>
              <a:t>with </a:t>
            </a:r>
            <a:r>
              <a:rPr lang="en-US" dirty="0" smtClean="0"/>
              <a:t>dynamic </a:t>
            </a:r>
            <a:r>
              <a:rPr lang="en-US" dirty="0" smtClean="0"/>
              <a:t>adaptation by default</a:t>
            </a:r>
            <a:endParaRPr lang="en-US" dirty="0"/>
          </a:p>
        </p:txBody>
      </p:sp>
      <p:sp>
        <p:nvSpPr>
          <p:cNvPr id="19" name="Fußzeilenplatzhalter 18">
            <a:extLst>
              <a:ext uri="{FF2B5EF4-FFF2-40B4-BE49-F238E27FC236}">
                <a16:creationId xmlns:a16="http://schemas.microsoft.com/office/drawing/2014/main" id="{DF50B1DA-E66F-4570-A2A3-B0A4E399B5F5}"/>
              </a:ext>
            </a:extLst>
          </p:cNvPr>
          <p:cNvSpPr>
            <a:spLocks noGrp="1"/>
          </p:cNvSpPr>
          <p:nvPr>
            <p:ph type="ftr" sz="quarter" idx="11"/>
          </p:nvPr>
        </p:nvSpPr>
        <p:spPr/>
        <p:txBody>
          <a:bodyPr/>
          <a:lstStyle/>
          <a:p>
            <a:r>
              <a:rPr lang="de-DE" noProof="0" dirty="0"/>
              <a:t>© Fraunhofer IIS</a:t>
            </a:r>
          </a:p>
        </p:txBody>
      </p:sp>
      <p:sp>
        <p:nvSpPr>
          <p:cNvPr id="11" name="Textplatzhalter 1">
            <a:extLst>
              <a:ext uri="{FF2B5EF4-FFF2-40B4-BE49-F238E27FC236}">
                <a16:creationId xmlns:a16="http://schemas.microsoft.com/office/drawing/2014/main" id="{3023E634-4318-419C-B03F-D5665391FB05}"/>
              </a:ext>
            </a:extLst>
          </p:cNvPr>
          <p:cNvSpPr>
            <a:spLocks noGrp="1"/>
          </p:cNvSpPr>
          <p:nvPr>
            <p:ph type="body" sz="quarter" idx="14"/>
          </p:nvPr>
        </p:nvSpPr>
        <p:spPr>
          <a:xfrm>
            <a:off x="522515" y="1416395"/>
            <a:ext cx="5492647" cy="1462452"/>
          </a:xfrm>
        </p:spPr>
        <p:txBody>
          <a:bodyPr/>
          <a:lstStyle/>
          <a:p>
            <a:pPr lvl="0"/>
            <a:r>
              <a:rPr lang="en-US" dirty="0" smtClean="0">
                <a:solidFill>
                  <a:srgbClr val="179C7D"/>
                </a:solidFill>
              </a:rPr>
              <a:t>Today</a:t>
            </a:r>
          </a:p>
          <a:p>
            <a:pPr lvl="3"/>
            <a:r>
              <a:rPr lang="en-US" dirty="0"/>
              <a:t>Network designed for high capacity operation as default </a:t>
            </a:r>
            <a:r>
              <a:rPr lang="en-US" dirty="0" smtClean="0"/>
              <a:t/>
            </a:r>
            <a:br>
              <a:rPr lang="en-US" dirty="0" smtClean="0"/>
            </a:br>
            <a:r>
              <a:rPr lang="en-US" dirty="0" smtClean="0">
                <a:sym typeface="Wingdings" panose="05000000000000000000" pitchFamily="2" charset="2"/>
              </a:rPr>
              <a:t> </a:t>
            </a:r>
            <a:r>
              <a:rPr lang="en-US" dirty="0">
                <a:sym typeface="Wingdings" panose="05000000000000000000" pitchFamily="2" charset="2"/>
              </a:rPr>
              <a:t>i</a:t>
            </a:r>
            <a:r>
              <a:rPr lang="en-US" dirty="0" smtClean="0">
                <a:sym typeface="Wingdings" panose="05000000000000000000" pitchFamily="2" charset="2"/>
              </a:rPr>
              <a:t>mplies </a:t>
            </a:r>
            <a:r>
              <a:rPr lang="en-US" dirty="0" smtClean="0">
                <a:sym typeface="Wingdings" panose="05000000000000000000" pitchFamily="2" charset="2"/>
              </a:rPr>
              <a:t>high energy consumption</a:t>
            </a:r>
          </a:p>
          <a:p>
            <a:pPr lvl="4"/>
            <a:r>
              <a:rPr lang="en-US" b="1" dirty="0"/>
              <a:t>Energy consumption is inelastic to </a:t>
            </a:r>
            <a:r>
              <a:rPr lang="en-US" b="1" dirty="0" smtClean="0"/>
              <a:t>load</a:t>
            </a:r>
            <a:endParaRPr lang="en-US" dirty="0" smtClean="0"/>
          </a:p>
          <a:p>
            <a:pPr lvl="3"/>
            <a:r>
              <a:rPr lang="en-US" dirty="0" smtClean="0"/>
              <a:t>Basic NES </a:t>
            </a:r>
            <a:r>
              <a:rPr lang="en-US" dirty="0"/>
              <a:t>techniques to opportunistically reduce </a:t>
            </a:r>
            <a:r>
              <a:rPr lang="en-US" dirty="0" smtClean="0"/>
              <a:t>energy consumption </a:t>
            </a:r>
            <a:endParaRPr lang="en-US" dirty="0"/>
          </a:p>
        </p:txBody>
      </p:sp>
      <p:sp>
        <p:nvSpPr>
          <p:cNvPr id="12" name="Textplatzhalter 1">
            <a:extLst>
              <a:ext uri="{FF2B5EF4-FFF2-40B4-BE49-F238E27FC236}">
                <a16:creationId xmlns:a16="http://schemas.microsoft.com/office/drawing/2014/main" id="{3023E634-4318-419C-B03F-D5665391FB05}"/>
              </a:ext>
            </a:extLst>
          </p:cNvPr>
          <p:cNvSpPr txBox="1">
            <a:spLocks/>
          </p:cNvSpPr>
          <p:nvPr/>
        </p:nvSpPr>
        <p:spPr bwMode="gray">
          <a:xfrm>
            <a:off x="6393386" y="1392287"/>
            <a:ext cx="4806026" cy="1462452"/>
          </a:xfrm>
          <a:prstGeom prst="rect">
            <a:avLst/>
          </a:prstGeom>
        </p:spPr>
        <p:txBody>
          <a:bodyPr vert="horz" wrap="square" lIns="0" tIns="0" rIns="0" bIns="0" rtlCol="0">
            <a:spAutoFit/>
          </a:bodyPr>
          <a:lstStyle>
            <a:lvl1pPr marL="0" indent="0" algn="l" defTabSz="914400" rtl="0" eaLnBrk="1" latinLnBrk="0" hangingPunct="1">
              <a:lnSpc>
                <a:spcPct val="110000"/>
              </a:lnSpc>
              <a:spcBef>
                <a:spcPts val="0"/>
              </a:spcBef>
              <a:spcAft>
                <a:spcPts val="1900"/>
              </a:spcAft>
              <a:buFont typeface="Arial" panose="020B0604020202020204" pitchFamily="34" charset="0"/>
              <a:buNone/>
              <a:defRPr sz="1600" b="0" kern="1200">
                <a:solidFill>
                  <a:schemeClr val="accent1"/>
                </a:solidFill>
                <a:latin typeface="+mj-lt"/>
                <a:ea typeface="+mn-ea"/>
                <a:cs typeface="+mn-cs"/>
              </a:defRPr>
            </a:lvl1pPr>
            <a:lvl2pPr marL="0" indent="0" algn="l" defTabSz="914400" rtl="0" eaLnBrk="1" latinLnBrk="0" hangingPunct="1">
              <a:lnSpc>
                <a:spcPct val="110000"/>
              </a:lnSpc>
              <a:spcBef>
                <a:spcPts val="0"/>
              </a:spcBef>
              <a:spcAft>
                <a:spcPts val="1900"/>
              </a:spcAft>
              <a:buFont typeface="Arial" panose="020B0604020202020204" pitchFamily="34" charset="0"/>
              <a:buNone/>
              <a:defRPr sz="1400" kern="1200">
                <a:solidFill>
                  <a:schemeClr val="tx1"/>
                </a:solidFill>
                <a:latin typeface="+mn-lt"/>
                <a:ea typeface="+mn-ea"/>
                <a:cs typeface="+mn-cs"/>
              </a:defRPr>
            </a:lvl2pPr>
            <a:lvl3pPr marL="0" indent="0" algn="l" defTabSz="914400" rtl="0" eaLnBrk="1" latinLnBrk="0" hangingPunct="1">
              <a:lnSpc>
                <a:spcPct val="110000"/>
              </a:lnSpc>
              <a:spcBef>
                <a:spcPts val="0"/>
              </a:spcBef>
              <a:buFont typeface="Arial" panose="020B0604020202020204" pitchFamily="34" charset="0"/>
              <a:buNone/>
              <a:defRPr sz="1400" b="0" kern="1200">
                <a:solidFill>
                  <a:schemeClr val="tx1"/>
                </a:solidFill>
                <a:latin typeface="+mj-lt"/>
                <a:ea typeface="+mn-ea"/>
                <a:cs typeface="+mn-cs"/>
              </a:defRPr>
            </a:lvl3pPr>
            <a:lvl4pPr marL="180000" indent="-180000" algn="l" defTabSz="914400" rtl="0" eaLnBrk="1" latinLnBrk="0" hangingPunct="1">
              <a:lnSpc>
                <a:spcPct val="110000"/>
              </a:lnSpc>
              <a:spcBef>
                <a:spcPts val="0"/>
              </a:spcBef>
              <a:buClr>
                <a:schemeClr val="accent1"/>
              </a:buClr>
              <a:buFont typeface="Wingdings" panose="05000000000000000000" pitchFamily="2"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0"/>
              </a:spcBef>
              <a:buClr>
                <a:schemeClr val="bg2"/>
              </a:buClr>
              <a:buFont typeface="Wingdings" panose="05000000000000000000" pitchFamily="2" charset="2"/>
              <a:buChar char="§"/>
              <a:defRPr sz="1400" kern="1200">
                <a:solidFill>
                  <a:schemeClr val="tx1"/>
                </a:solidFill>
                <a:latin typeface="+mn-lt"/>
                <a:ea typeface="+mn-ea"/>
                <a:cs typeface="+mn-cs"/>
              </a:defRPr>
            </a:lvl5pPr>
            <a:lvl6pPr marL="540000" indent="-180000" algn="l" defTabSz="914400" rtl="0" eaLnBrk="1" latinLnBrk="0" hangingPunct="1">
              <a:lnSpc>
                <a:spcPct val="110000"/>
              </a:lnSpc>
              <a:spcBef>
                <a:spcPts val="0"/>
              </a:spcBef>
              <a:buClr>
                <a:schemeClr val="bg2"/>
              </a:buClr>
              <a:buFont typeface="Wingdings" panose="05000000000000000000" pitchFamily="2" charset="2"/>
              <a:buChar char="§"/>
              <a:defRPr sz="1400" kern="1200">
                <a:solidFill>
                  <a:schemeClr val="tx1"/>
                </a:solidFill>
                <a:latin typeface="+mn-lt"/>
                <a:ea typeface="+mn-ea"/>
                <a:cs typeface="+mn-cs"/>
              </a:defRPr>
            </a:lvl6pPr>
            <a:lvl7pPr marL="216000" indent="-216000" algn="l" defTabSz="914400" rtl="0" eaLnBrk="1" latinLnBrk="0" hangingPunct="1">
              <a:lnSpc>
                <a:spcPct val="110000"/>
              </a:lnSpc>
              <a:spcBef>
                <a:spcPts val="0"/>
              </a:spcBef>
              <a:buClr>
                <a:schemeClr val="accent1"/>
              </a:buClr>
              <a:buFont typeface="+mj-lt"/>
              <a:buAutoNum type="arabicPeriod"/>
              <a:defRPr sz="1400" kern="1200">
                <a:solidFill>
                  <a:schemeClr val="tx1"/>
                </a:solidFill>
                <a:latin typeface="+mn-lt"/>
                <a:ea typeface="+mn-ea"/>
                <a:cs typeface="+mn-cs"/>
              </a:defRPr>
            </a:lvl7pPr>
            <a:lvl8pPr marL="432000" indent="-216000" algn="l" defTabSz="914400" rtl="0" eaLnBrk="1" latinLnBrk="0" hangingPunct="1">
              <a:lnSpc>
                <a:spcPct val="110000"/>
              </a:lnSpc>
              <a:spcBef>
                <a:spcPts val="0"/>
              </a:spcBef>
              <a:buClr>
                <a:schemeClr val="bg2"/>
              </a:buClr>
              <a:buFont typeface="+mj-lt"/>
              <a:buAutoNum type="arabicPeriod"/>
              <a:defRPr sz="1400" kern="1200">
                <a:solidFill>
                  <a:schemeClr val="tx1"/>
                </a:solidFill>
                <a:latin typeface="+mn-lt"/>
                <a:ea typeface="+mn-ea"/>
                <a:cs typeface="+mn-cs"/>
              </a:defRPr>
            </a:lvl8pPr>
            <a:lvl9pPr marL="648000" indent="-216000" algn="l" defTabSz="914400" rtl="0" eaLnBrk="1" latinLnBrk="0" hangingPunct="1">
              <a:lnSpc>
                <a:spcPct val="110000"/>
              </a:lnSpc>
              <a:spcBef>
                <a:spcPts val="0"/>
              </a:spcBef>
              <a:buClr>
                <a:schemeClr val="bg2"/>
              </a:buClr>
              <a:buFont typeface="+mj-lt"/>
              <a:buAutoNum type="arabicPeriod"/>
              <a:defRPr sz="1400" kern="1200">
                <a:solidFill>
                  <a:schemeClr val="tx1"/>
                </a:solidFill>
                <a:latin typeface="+mn-lt"/>
                <a:ea typeface="+mn-ea"/>
                <a:cs typeface="+mn-cs"/>
              </a:defRPr>
            </a:lvl9pPr>
          </a:lstStyle>
          <a:p>
            <a:r>
              <a:rPr lang="en-US" dirty="0" smtClean="0">
                <a:solidFill>
                  <a:srgbClr val="179C7D"/>
                </a:solidFill>
              </a:rPr>
              <a:t>Future</a:t>
            </a:r>
          </a:p>
          <a:p>
            <a:pPr lvl="3"/>
            <a:r>
              <a:rPr lang="en-US" dirty="0" smtClean="0"/>
              <a:t>Mobile Networks </a:t>
            </a:r>
            <a:r>
              <a:rPr lang="en-US" dirty="0" smtClean="0"/>
              <a:t>consume </a:t>
            </a:r>
            <a:r>
              <a:rPr lang="en-US" b="1" u="sng" dirty="0" smtClean="0">
                <a:solidFill>
                  <a:srgbClr val="FF0000"/>
                </a:solidFill>
              </a:rPr>
              <a:t>low power consumption by default</a:t>
            </a:r>
            <a:r>
              <a:rPr lang="en-US" dirty="0" smtClean="0"/>
              <a:t> and can quickly ramp up and down capacity as needed (on </a:t>
            </a:r>
            <a:r>
              <a:rPr lang="en-US" dirty="0" smtClean="0"/>
              <a:t>millisecond </a:t>
            </a:r>
            <a:r>
              <a:rPr lang="en-US" dirty="0" smtClean="0"/>
              <a:t>or </a:t>
            </a:r>
            <a:r>
              <a:rPr lang="en-US" dirty="0" smtClean="0"/>
              <a:t>second range)</a:t>
            </a:r>
            <a:endParaRPr lang="en-US" dirty="0" smtClean="0"/>
          </a:p>
          <a:p>
            <a:pPr lvl="4"/>
            <a:r>
              <a:rPr lang="en-US" b="1" dirty="0"/>
              <a:t>L</a:t>
            </a:r>
            <a:r>
              <a:rPr lang="en-US" b="1" dirty="0" smtClean="0"/>
              <a:t>ead </a:t>
            </a:r>
            <a:r>
              <a:rPr lang="en-US" b="1" dirty="0" smtClean="0"/>
              <a:t>to </a:t>
            </a:r>
            <a:r>
              <a:rPr lang="en-US" b="1" dirty="0" smtClean="0"/>
              <a:t>longer periods of time in </a:t>
            </a:r>
            <a:r>
              <a:rPr lang="en-US" b="1" dirty="0" smtClean="0"/>
              <a:t>energy saving state</a:t>
            </a:r>
          </a:p>
        </p:txBody>
      </p:sp>
      <p:sp>
        <p:nvSpPr>
          <p:cNvPr id="4" name="Ellipse 3"/>
          <p:cNvSpPr/>
          <p:nvPr/>
        </p:nvSpPr>
        <p:spPr>
          <a:xfrm>
            <a:off x="3078777" y="3291084"/>
            <a:ext cx="2260523" cy="1030637"/>
          </a:xfrm>
          <a:prstGeom prst="ellipse">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lnSpc>
                <a:spcPts val="1960"/>
              </a:lnSpc>
              <a:buClr>
                <a:schemeClr val="accent1"/>
              </a:buClr>
            </a:pPr>
            <a:r>
              <a:rPr lang="de-DE" sz="1600" b="1" dirty="0" err="1" smtClean="0">
                <a:solidFill>
                  <a:schemeClr val="tx1"/>
                </a:solidFill>
              </a:rPr>
              <a:t>Energy</a:t>
            </a:r>
            <a:r>
              <a:rPr lang="de-DE" sz="1600" b="1" dirty="0">
                <a:solidFill>
                  <a:schemeClr val="tx1"/>
                </a:solidFill>
              </a:rPr>
              <a:t> </a:t>
            </a:r>
            <a:r>
              <a:rPr lang="de-DE" sz="1600" b="1" dirty="0" err="1" smtClean="0">
                <a:solidFill>
                  <a:schemeClr val="tx1"/>
                </a:solidFill>
              </a:rPr>
              <a:t>Saving</a:t>
            </a:r>
            <a:endParaRPr lang="de-DE" sz="1600" b="1" dirty="0">
              <a:solidFill>
                <a:schemeClr val="tx1"/>
              </a:solidFill>
            </a:endParaRPr>
          </a:p>
        </p:txBody>
      </p:sp>
      <p:sp>
        <p:nvSpPr>
          <p:cNvPr id="13" name="Ellipse 12"/>
          <p:cNvSpPr/>
          <p:nvPr/>
        </p:nvSpPr>
        <p:spPr>
          <a:xfrm>
            <a:off x="296657" y="3290807"/>
            <a:ext cx="2175322" cy="1030637"/>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lnSpc>
                <a:spcPts val="1960"/>
              </a:lnSpc>
              <a:buClr>
                <a:schemeClr val="accent1"/>
              </a:buClr>
            </a:pPr>
            <a:r>
              <a:rPr lang="de-DE" sz="1600" b="1" dirty="0" smtClean="0">
                <a:solidFill>
                  <a:schemeClr val="tx1"/>
                </a:solidFill>
              </a:rPr>
              <a:t>High </a:t>
            </a:r>
            <a:r>
              <a:rPr lang="de-DE" sz="1600" b="1" dirty="0" err="1" smtClean="0">
                <a:solidFill>
                  <a:schemeClr val="tx1"/>
                </a:solidFill>
              </a:rPr>
              <a:t>Consumption</a:t>
            </a:r>
            <a:r>
              <a:rPr lang="de-DE" sz="1600" b="1" dirty="0" smtClean="0">
                <a:solidFill>
                  <a:schemeClr val="tx1"/>
                </a:solidFill>
              </a:rPr>
              <a:t> (</a:t>
            </a:r>
            <a:r>
              <a:rPr lang="de-DE" sz="1600" b="1" dirty="0" err="1" smtClean="0">
                <a:solidFill>
                  <a:schemeClr val="tx1"/>
                </a:solidFill>
              </a:rPr>
              <a:t>default</a:t>
            </a:r>
            <a:r>
              <a:rPr lang="de-DE" sz="1600" b="1" dirty="0" smtClean="0">
                <a:solidFill>
                  <a:schemeClr val="tx1"/>
                </a:solidFill>
              </a:rPr>
              <a:t>)</a:t>
            </a:r>
            <a:endParaRPr lang="de-DE" sz="1600" b="1" dirty="0">
              <a:solidFill>
                <a:schemeClr val="tx1"/>
              </a:solidFill>
            </a:endParaRPr>
          </a:p>
        </p:txBody>
      </p:sp>
      <p:sp>
        <p:nvSpPr>
          <p:cNvPr id="5" name="Textfeld 4"/>
          <p:cNvSpPr txBox="1"/>
          <p:nvPr/>
        </p:nvSpPr>
        <p:spPr>
          <a:xfrm>
            <a:off x="844817" y="3043506"/>
            <a:ext cx="1037143" cy="256480"/>
          </a:xfrm>
          <a:prstGeom prst="rect">
            <a:avLst/>
          </a:prstGeom>
          <a:noFill/>
        </p:spPr>
        <p:txBody>
          <a:bodyPr wrap="none" lIns="0" tIns="0" rIns="0" bIns="0" rtlCol="0">
            <a:spAutoFit/>
          </a:bodyPr>
          <a:lstStyle/>
          <a:p>
            <a:pPr algn="l">
              <a:lnSpc>
                <a:spcPts val="1960"/>
              </a:lnSpc>
              <a:buClr>
                <a:schemeClr val="accent1"/>
              </a:buClr>
            </a:pPr>
            <a:r>
              <a:rPr lang="de-DE" sz="1400" b="1" dirty="0" smtClean="0"/>
              <a:t>80% </a:t>
            </a:r>
            <a:r>
              <a:rPr lang="de-DE" sz="1400" b="1" dirty="0" err="1" smtClean="0"/>
              <a:t>of</a:t>
            </a:r>
            <a:r>
              <a:rPr lang="de-DE" sz="1400" b="1" dirty="0" smtClean="0"/>
              <a:t> time</a:t>
            </a:r>
          </a:p>
        </p:txBody>
      </p:sp>
      <p:sp>
        <p:nvSpPr>
          <p:cNvPr id="14" name="Pfeil nach links und rechts 13"/>
          <p:cNvSpPr/>
          <p:nvPr/>
        </p:nvSpPr>
        <p:spPr>
          <a:xfrm>
            <a:off x="2448732" y="3704095"/>
            <a:ext cx="619932" cy="216976"/>
          </a:xfrm>
          <a:prstGeom prst="leftRightArrow">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16" name="Freihandform 15"/>
          <p:cNvSpPr/>
          <p:nvPr/>
        </p:nvSpPr>
        <p:spPr>
          <a:xfrm>
            <a:off x="798162" y="4989278"/>
            <a:ext cx="3882388" cy="759526"/>
          </a:xfrm>
          <a:custGeom>
            <a:avLst/>
            <a:gdLst>
              <a:gd name="connsiteX0" fmla="*/ 0 w 3882388"/>
              <a:gd name="connsiteY0" fmla="*/ 7858 h 759526"/>
              <a:gd name="connsiteX1" fmla="*/ 131736 w 3882388"/>
              <a:gd name="connsiteY1" fmla="*/ 23357 h 759526"/>
              <a:gd name="connsiteX2" fmla="*/ 154983 w 3882388"/>
              <a:gd name="connsiteY2" fmla="*/ 38855 h 759526"/>
              <a:gd name="connsiteX3" fmla="*/ 185980 w 3882388"/>
              <a:gd name="connsiteY3" fmla="*/ 77601 h 759526"/>
              <a:gd name="connsiteX4" fmla="*/ 193729 w 3882388"/>
              <a:gd name="connsiteY4" fmla="*/ 100848 h 759526"/>
              <a:gd name="connsiteX5" fmla="*/ 216977 w 3882388"/>
              <a:gd name="connsiteY5" fmla="*/ 131845 h 759526"/>
              <a:gd name="connsiteX6" fmla="*/ 224726 w 3882388"/>
              <a:gd name="connsiteY6" fmla="*/ 162841 h 759526"/>
              <a:gd name="connsiteX7" fmla="*/ 240224 w 3882388"/>
              <a:gd name="connsiteY7" fmla="*/ 186089 h 759526"/>
              <a:gd name="connsiteX8" fmla="*/ 255722 w 3882388"/>
              <a:gd name="connsiteY8" fmla="*/ 302326 h 759526"/>
              <a:gd name="connsiteX9" fmla="*/ 278970 w 3882388"/>
              <a:gd name="connsiteY9" fmla="*/ 348821 h 759526"/>
              <a:gd name="connsiteX10" fmla="*/ 286719 w 3882388"/>
              <a:gd name="connsiteY10" fmla="*/ 457309 h 759526"/>
              <a:gd name="connsiteX11" fmla="*/ 317716 w 3882388"/>
              <a:gd name="connsiteY11" fmla="*/ 573546 h 759526"/>
              <a:gd name="connsiteX12" fmla="*/ 325465 w 3882388"/>
              <a:gd name="connsiteY12" fmla="*/ 604543 h 759526"/>
              <a:gd name="connsiteX13" fmla="*/ 340963 w 3882388"/>
              <a:gd name="connsiteY13" fmla="*/ 627790 h 759526"/>
              <a:gd name="connsiteX14" fmla="*/ 371960 w 3882388"/>
              <a:gd name="connsiteY14" fmla="*/ 658787 h 759526"/>
              <a:gd name="connsiteX15" fmla="*/ 433953 w 3882388"/>
              <a:gd name="connsiteY15" fmla="*/ 674285 h 759526"/>
              <a:gd name="connsiteX16" fmla="*/ 457200 w 3882388"/>
              <a:gd name="connsiteY16" fmla="*/ 666536 h 759526"/>
              <a:gd name="connsiteX17" fmla="*/ 464949 w 3882388"/>
              <a:gd name="connsiteY17" fmla="*/ 643289 h 759526"/>
              <a:gd name="connsiteX18" fmla="*/ 480448 w 3882388"/>
              <a:gd name="connsiteY18" fmla="*/ 627790 h 759526"/>
              <a:gd name="connsiteX19" fmla="*/ 495946 w 3882388"/>
              <a:gd name="connsiteY19" fmla="*/ 604543 h 759526"/>
              <a:gd name="connsiteX20" fmla="*/ 526943 w 3882388"/>
              <a:gd name="connsiteY20" fmla="*/ 472807 h 759526"/>
              <a:gd name="connsiteX21" fmla="*/ 534692 w 3882388"/>
              <a:gd name="connsiteY21" fmla="*/ 449560 h 759526"/>
              <a:gd name="connsiteX22" fmla="*/ 550190 w 3882388"/>
              <a:gd name="connsiteY22" fmla="*/ 426312 h 759526"/>
              <a:gd name="connsiteX23" fmla="*/ 557939 w 3882388"/>
              <a:gd name="connsiteY23" fmla="*/ 348821 h 759526"/>
              <a:gd name="connsiteX24" fmla="*/ 565688 w 3882388"/>
              <a:gd name="connsiteY24" fmla="*/ 310075 h 759526"/>
              <a:gd name="connsiteX25" fmla="*/ 588936 w 3882388"/>
              <a:gd name="connsiteY25" fmla="*/ 217085 h 759526"/>
              <a:gd name="connsiteX26" fmla="*/ 627682 w 3882388"/>
              <a:gd name="connsiteY26" fmla="*/ 139594 h 759526"/>
              <a:gd name="connsiteX27" fmla="*/ 658678 w 3882388"/>
              <a:gd name="connsiteY27" fmla="*/ 100848 h 759526"/>
              <a:gd name="connsiteX28" fmla="*/ 666427 w 3882388"/>
              <a:gd name="connsiteY28" fmla="*/ 77601 h 759526"/>
              <a:gd name="connsiteX29" fmla="*/ 674177 w 3882388"/>
              <a:gd name="connsiteY29" fmla="*/ 46604 h 759526"/>
              <a:gd name="connsiteX30" fmla="*/ 697424 w 3882388"/>
              <a:gd name="connsiteY30" fmla="*/ 38855 h 759526"/>
              <a:gd name="connsiteX31" fmla="*/ 705173 w 3882388"/>
              <a:gd name="connsiteY31" fmla="*/ 7858 h 759526"/>
              <a:gd name="connsiteX32" fmla="*/ 728421 w 3882388"/>
              <a:gd name="connsiteY32" fmla="*/ 109 h 759526"/>
              <a:gd name="connsiteX33" fmla="*/ 805912 w 3882388"/>
              <a:gd name="connsiteY33" fmla="*/ 15607 h 759526"/>
              <a:gd name="connsiteX34" fmla="*/ 844658 w 3882388"/>
              <a:gd name="connsiteY34" fmla="*/ 54353 h 759526"/>
              <a:gd name="connsiteX35" fmla="*/ 883404 w 3882388"/>
              <a:gd name="connsiteY35" fmla="*/ 124095 h 759526"/>
              <a:gd name="connsiteX36" fmla="*/ 906651 w 3882388"/>
              <a:gd name="connsiteY36" fmla="*/ 139594 h 759526"/>
              <a:gd name="connsiteX37" fmla="*/ 922149 w 3882388"/>
              <a:gd name="connsiteY37" fmla="*/ 279079 h 759526"/>
              <a:gd name="connsiteX38" fmla="*/ 929899 w 3882388"/>
              <a:gd name="connsiteY38" fmla="*/ 372068 h 759526"/>
              <a:gd name="connsiteX39" fmla="*/ 953146 w 3882388"/>
              <a:gd name="connsiteY39" fmla="*/ 604543 h 759526"/>
              <a:gd name="connsiteX40" fmla="*/ 984143 w 3882388"/>
              <a:gd name="connsiteY40" fmla="*/ 635540 h 759526"/>
              <a:gd name="connsiteX41" fmla="*/ 1015139 w 3882388"/>
              <a:gd name="connsiteY41" fmla="*/ 674285 h 759526"/>
              <a:gd name="connsiteX42" fmla="*/ 1022888 w 3882388"/>
              <a:gd name="connsiteY42" fmla="*/ 697533 h 759526"/>
              <a:gd name="connsiteX43" fmla="*/ 1069383 w 3882388"/>
              <a:gd name="connsiteY43" fmla="*/ 682034 h 759526"/>
              <a:gd name="connsiteX44" fmla="*/ 1084882 w 3882388"/>
              <a:gd name="connsiteY44" fmla="*/ 666536 h 759526"/>
              <a:gd name="connsiteX45" fmla="*/ 1100380 w 3882388"/>
              <a:gd name="connsiteY45" fmla="*/ 612292 h 759526"/>
              <a:gd name="connsiteX46" fmla="*/ 1115878 w 3882388"/>
              <a:gd name="connsiteY46" fmla="*/ 589045 h 759526"/>
              <a:gd name="connsiteX47" fmla="*/ 1123627 w 3882388"/>
              <a:gd name="connsiteY47" fmla="*/ 558048 h 759526"/>
              <a:gd name="connsiteX48" fmla="*/ 1139126 w 3882388"/>
              <a:gd name="connsiteY48" fmla="*/ 279079 h 759526"/>
              <a:gd name="connsiteX49" fmla="*/ 1154624 w 3882388"/>
              <a:gd name="connsiteY49" fmla="*/ 255831 h 759526"/>
              <a:gd name="connsiteX50" fmla="*/ 1162373 w 3882388"/>
              <a:gd name="connsiteY50" fmla="*/ 232584 h 759526"/>
              <a:gd name="connsiteX51" fmla="*/ 1193370 w 3882388"/>
              <a:gd name="connsiteY51" fmla="*/ 201587 h 759526"/>
              <a:gd name="connsiteX52" fmla="*/ 1201119 w 3882388"/>
              <a:gd name="connsiteY52" fmla="*/ 178340 h 759526"/>
              <a:gd name="connsiteX53" fmla="*/ 1208868 w 3882388"/>
              <a:gd name="connsiteY53" fmla="*/ 147343 h 759526"/>
              <a:gd name="connsiteX54" fmla="*/ 1232116 w 3882388"/>
              <a:gd name="connsiteY54" fmla="*/ 131845 h 759526"/>
              <a:gd name="connsiteX55" fmla="*/ 1270861 w 3882388"/>
              <a:gd name="connsiteY55" fmla="*/ 108597 h 759526"/>
              <a:gd name="connsiteX56" fmla="*/ 1278610 w 3882388"/>
              <a:gd name="connsiteY56" fmla="*/ 85350 h 759526"/>
              <a:gd name="connsiteX57" fmla="*/ 1309607 w 3882388"/>
              <a:gd name="connsiteY57" fmla="*/ 77601 h 759526"/>
              <a:gd name="connsiteX58" fmla="*/ 1363851 w 3882388"/>
              <a:gd name="connsiteY58" fmla="*/ 62102 h 759526"/>
              <a:gd name="connsiteX59" fmla="*/ 1441343 w 3882388"/>
              <a:gd name="connsiteY59" fmla="*/ 54353 h 759526"/>
              <a:gd name="connsiteX60" fmla="*/ 1449092 w 3882388"/>
              <a:gd name="connsiteY60" fmla="*/ 77601 h 759526"/>
              <a:gd name="connsiteX61" fmla="*/ 1472339 w 3882388"/>
              <a:gd name="connsiteY61" fmla="*/ 341072 h 759526"/>
              <a:gd name="connsiteX62" fmla="*/ 1503336 w 3882388"/>
              <a:gd name="connsiteY62" fmla="*/ 503804 h 759526"/>
              <a:gd name="connsiteX63" fmla="*/ 1518834 w 3882388"/>
              <a:gd name="connsiteY63" fmla="*/ 604543 h 759526"/>
              <a:gd name="connsiteX64" fmla="*/ 1534333 w 3882388"/>
              <a:gd name="connsiteY64" fmla="*/ 627790 h 759526"/>
              <a:gd name="connsiteX65" fmla="*/ 1542082 w 3882388"/>
              <a:gd name="connsiteY65" fmla="*/ 666536 h 759526"/>
              <a:gd name="connsiteX66" fmla="*/ 1565329 w 3882388"/>
              <a:gd name="connsiteY66" fmla="*/ 697533 h 759526"/>
              <a:gd name="connsiteX67" fmla="*/ 1573078 w 3882388"/>
              <a:gd name="connsiteY67" fmla="*/ 720780 h 759526"/>
              <a:gd name="connsiteX68" fmla="*/ 1658319 w 3882388"/>
              <a:gd name="connsiteY68" fmla="*/ 713031 h 759526"/>
              <a:gd name="connsiteX69" fmla="*/ 1673817 w 3882388"/>
              <a:gd name="connsiteY69" fmla="*/ 674285 h 759526"/>
              <a:gd name="connsiteX70" fmla="*/ 1681566 w 3882388"/>
              <a:gd name="connsiteY70" fmla="*/ 604543 h 759526"/>
              <a:gd name="connsiteX71" fmla="*/ 1697065 w 3882388"/>
              <a:gd name="connsiteY71" fmla="*/ 534801 h 759526"/>
              <a:gd name="connsiteX72" fmla="*/ 1712563 w 3882388"/>
              <a:gd name="connsiteY72" fmla="*/ 457309 h 759526"/>
              <a:gd name="connsiteX73" fmla="*/ 1720312 w 3882388"/>
              <a:gd name="connsiteY73" fmla="*/ 356570 h 759526"/>
              <a:gd name="connsiteX74" fmla="*/ 1743560 w 3882388"/>
              <a:gd name="connsiteY74" fmla="*/ 279079 h 759526"/>
              <a:gd name="connsiteX75" fmla="*/ 1751309 w 3882388"/>
              <a:gd name="connsiteY75" fmla="*/ 248082 h 759526"/>
              <a:gd name="connsiteX76" fmla="*/ 1782305 w 3882388"/>
              <a:gd name="connsiteY76" fmla="*/ 178340 h 759526"/>
              <a:gd name="connsiteX77" fmla="*/ 1790055 w 3882388"/>
              <a:gd name="connsiteY77" fmla="*/ 155092 h 759526"/>
              <a:gd name="connsiteX78" fmla="*/ 1821051 w 3882388"/>
              <a:gd name="connsiteY78" fmla="*/ 147343 h 759526"/>
              <a:gd name="connsiteX79" fmla="*/ 1844299 w 3882388"/>
              <a:gd name="connsiteY79" fmla="*/ 139594 h 759526"/>
              <a:gd name="connsiteX80" fmla="*/ 1852048 w 3882388"/>
              <a:gd name="connsiteY80" fmla="*/ 116346 h 759526"/>
              <a:gd name="connsiteX81" fmla="*/ 1945038 w 3882388"/>
              <a:gd name="connsiteY81" fmla="*/ 147343 h 759526"/>
              <a:gd name="connsiteX82" fmla="*/ 1952787 w 3882388"/>
              <a:gd name="connsiteY82" fmla="*/ 170590 h 759526"/>
              <a:gd name="connsiteX83" fmla="*/ 1983783 w 3882388"/>
              <a:gd name="connsiteY83" fmla="*/ 341072 h 759526"/>
              <a:gd name="connsiteX84" fmla="*/ 1991533 w 3882388"/>
              <a:gd name="connsiteY84" fmla="*/ 418563 h 759526"/>
              <a:gd name="connsiteX85" fmla="*/ 2014780 w 3882388"/>
              <a:gd name="connsiteY85" fmla="*/ 480557 h 759526"/>
              <a:gd name="connsiteX86" fmla="*/ 2030278 w 3882388"/>
              <a:gd name="connsiteY86" fmla="*/ 542550 h 759526"/>
              <a:gd name="connsiteX87" fmla="*/ 2038027 w 3882388"/>
              <a:gd name="connsiteY87" fmla="*/ 573546 h 759526"/>
              <a:gd name="connsiteX88" fmla="*/ 2053526 w 3882388"/>
              <a:gd name="connsiteY88" fmla="*/ 589045 h 759526"/>
              <a:gd name="connsiteX89" fmla="*/ 2069024 w 3882388"/>
              <a:gd name="connsiteY89" fmla="*/ 612292 h 759526"/>
              <a:gd name="connsiteX90" fmla="*/ 2092271 w 3882388"/>
              <a:gd name="connsiteY90" fmla="*/ 620041 h 759526"/>
              <a:gd name="connsiteX91" fmla="*/ 2123268 w 3882388"/>
              <a:gd name="connsiteY91" fmla="*/ 658787 h 759526"/>
              <a:gd name="connsiteX92" fmla="*/ 2131017 w 3882388"/>
              <a:gd name="connsiteY92" fmla="*/ 682034 h 759526"/>
              <a:gd name="connsiteX93" fmla="*/ 2193010 w 3882388"/>
              <a:gd name="connsiteY93" fmla="*/ 697533 h 759526"/>
              <a:gd name="connsiteX94" fmla="*/ 2216258 w 3882388"/>
              <a:gd name="connsiteY94" fmla="*/ 705282 h 759526"/>
              <a:gd name="connsiteX95" fmla="*/ 2270502 w 3882388"/>
              <a:gd name="connsiteY95" fmla="*/ 697533 h 759526"/>
              <a:gd name="connsiteX96" fmla="*/ 2293749 w 3882388"/>
              <a:gd name="connsiteY96" fmla="*/ 682034 h 759526"/>
              <a:gd name="connsiteX97" fmla="*/ 2324746 w 3882388"/>
              <a:gd name="connsiteY97" fmla="*/ 643289 h 759526"/>
              <a:gd name="connsiteX98" fmla="*/ 2347994 w 3882388"/>
              <a:gd name="connsiteY98" fmla="*/ 565797 h 759526"/>
              <a:gd name="connsiteX99" fmla="*/ 2378990 w 3882388"/>
              <a:gd name="connsiteY99" fmla="*/ 527051 h 759526"/>
              <a:gd name="connsiteX100" fmla="*/ 2409987 w 3882388"/>
              <a:gd name="connsiteY100" fmla="*/ 488306 h 759526"/>
              <a:gd name="connsiteX101" fmla="*/ 2448733 w 3882388"/>
              <a:gd name="connsiteY101" fmla="*/ 457309 h 759526"/>
              <a:gd name="connsiteX102" fmla="*/ 2557221 w 3882388"/>
              <a:gd name="connsiteY102" fmla="*/ 488306 h 759526"/>
              <a:gd name="connsiteX103" fmla="*/ 2572719 w 3882388"/>
              <a:gd name="connsiteY103" fmla="*/ 527051 h 759526"/>
              <a:gd name="connsiteX104" fmla="*/ 2588217 w 3882388"/>
              <a:gd name="connsiteY104" fmla="*/ 643289 h 759526"/>
              <a:gd name="connsiteX105" fmla="*/ 2611465 w 3882388"/>
              <a:gd name="connsiteY105" fmla="*/ 689784 h 759526"/>
              <a:gd name="connsiteX106" fmla="*/ 2642461 w 3882388"/>
              <a:gd name="connsiteY106" fmla="*/ 713031 h 759526"/>
              <a:gd name="connsiteX107" fmla="*/ 2727702 w 3882388"/>
              <a:gd name="connsiteY107" fmla="*/ 705282 h 759526"/>
              <a:gd name="connsiteX108" fmla="*/ 2750949 w 3882388"/>
              <a:gd name="connsiteY108" fmla="*/ 689784 h 759526"/>
              <a:gd name="connsiteX109" fmla="*/ 2774197 w 3882388"/>
              <a:gd name="connsiteY109" fmla="*/ 682034 h 759526"/>
              <a:gd name="connsiteX110" fmla="*/ 2797444 w 3882388"/>
              <a:gd name="connsiteY110" fmla="*/ 651038 h 759526"/>
              <a:gd name="connsiteX111" fmla="*/ 2820692 w 3882388"/>
              <a:gd name="connsiteY111" fmla="*/ 627790 h 759526"/>
              <a:gd name="connsiteX112" fmla="*/ 2851688 w 3882388"/>
              <a:gd name="connsiteY112" fmla="*/ 581295 h 759526"/>
              <a:gd name="connsiteX113" fmla="*/ 2867187 w 3882388"/>
              <a:gd name="connsiteY113" fmla="*/ 534801 h 759526"/>
              <a:gd name="connsiteX114" fmla="*/ 2874936 w 3882388"/>
              <a:gd name="connsiteY114" fmla="*/ 511553 h 759526"/>
              <a:gd name="connsiteX115" fmla="*/ 2913682 w 3882388"/>
              <a:gd name="connsiteY115" fmla="*/ 480557 h 759526"/>
              <a:gd name="connsiteX116" fmla="*/ 2991173 w 3882388"/>
              <a:gd name="connsiteY116" fmla="*/ 496055 h 759526"/>
              <a:gd name="connsiteX117" fmla="*/ 3006671 w 3882388"/>
              <a:gd name="connsiteY117" fmla="*/ 527051 h 759526"/>
              <a:gd name="connsiteX118" fmla="*/ 3022170 w 3882388"/>
              <a:gd name="connsiteY118" fmla="*/ 689784 h 759526"/>
              <a:gd name="connsiteX119" fmla="*/ 3037668 w 3882388"/>
              <a:gd name="connsiteY119" fmla="*/ 736279 h 759526"/>
              <a:gd name="connsiteX120" fmla="*/ 3053166 w 3882388"/>
              <a:gd name="connsiteY120" fmla="*/ 759526 h 759526"/>
              <a:gd name="connsiteX121" fmla="*/ 3130658 w 3882388"/>
              <a:gd name="connsiteY121" fmla="*/ 744028 h 759526"/>
              <a:gd name="connsiteX122" fmla="*/ 3146156 w 3882388"/>
              <a:gd name="connsiteY122" fmla="*/ 728529 h 759526"/>
              <a:gd name="connsiteX123" fmla="*/ 3169404 w 3882388"/>
              <a:gd name="connsiteY123" fmla="*/ 720780 h 759526"/>
              <a:gd name="connsiteX124" fmla="*/ 3200400 w 3882388"/>
              <a:gd name="connsiteY124" fmla="*/ 697533 h 759526"/>
              <a:gd name="connsiteX125" fmla="*/ 3223648 w 3882388"/>
              <a:gd name="connsiteY125" fmla="*/ 682034 h 759526"/>
              <a:gd name="connsiteX126" fmla="*/ 3231397 w 3882388"/>
              <a:gd name="connsiteY126" fmla="*/ 658787 h 759526"/>
              <a:gd name="connsiteX127" fmla="*/ 3262394 w 3882388"/>
              <a:gd name="connsiteY127" fmla="*/ 604543 h 759526"/>
              <a:gd name="connsiteX128" fmla="*/ 3270143 w 3882388"/>
              <a:gd name="connsiteY128" fmla="*/ 480557 h 759526"/>
              <a:gd name="connsiteX129" fmla="*/ 3270143 w 3882388"/>
              <a:gd name="connsiteY129" fmla="*/ 255831 h 759526"/>
              <a:gd name="connsiteX130" fmla="*/ 3293390 w 3882388"/>
              <a:gd name="connsiteY130" fmla="*/ 193838 h 759526"/>
              <a:gd name="connsiteX131" fmla="*/ 3301139 w 3882388"/>
              <a:gd name="connsiteY131" fmla="*/ 170590 h 759526"/>
              <a:gd name="connsiteX132" fmla="*/ 3324387 w 3882388"/>
              <a:gd name="connsiteY132" fmla="*/ 162841 h 759526"/>
              <a:gd name="connsiteX133" fmla="*/ 3355383 w 3882388"/>
              <a:gd name="connsiteY133" fmla="*/ 124095 h 759526"/>
              <a:gd name="connsiteX134" fmla="*/ 3370882 w 3882388"/>
              <a:gd name="connsiteY134" fmla="*/ 100848 h 759526"/>
              <a:gd name="connsiteX135" fmla="*/ 3425126 w 3882388"/>
              <a:gd name="connsiteY135" fmla="*/ 85350 h 759526"/>
              <a:gd name="connsiteX136" fmla="*/ 3463871 w 3882388"/>
              <a:gd name="connsiteY136" fmla="*/ 93099 h 759526"/>
              <a:gd name="connsiteX137" fmla="*/ 3479370 w 3882388"/>
              <a:gd name="connsiteY137" fmla="*/ 108597 h 759526"/>
              <a:gd name="connsiteX138" fmla="*/ 3502617 w 3882388"/>
              <a:gd name="connsiteY138" fmla="*/ 116346 h 759526"/>
              <a:gd name="connsiteX139" fmla="*/ 3518116 w 3882388"/>
              <a:gd name="connsiteY139" fmla="*/ 162841 h 759526"/>
              <a:gd name="connsiteX140" fmla="*/ 3541363 w 3882388"/>
              <a:gd name="connsiteY140" fmla="*/ 209336 h 759526"/>
              <a:gd name="connsiteX141" fmla="*/ 3556861 w 3882388"/>
              <a:gd name="connsiteY141" fmla="*/ 294577 h 759526"/>
              <a:gd name="connsiteX142" fmla="*/ 3572360 w 3882388"/>
              <a:gd name="connsiteY142" fmla="*/ 364319 h 759526"/>
              <a:gd name="connsiteX143" fmla="*/ 3580109 w 3882388"/>
              <a:gd name="connsiteY143" fmla="*/ 426312 h 759526"/>
              <a:gd name="connsiteX144" fmla="*/ 3587858 w 3882388"/>
              <a:gd name="connsiteY144" fmla="*/ 503804 h 759526"/>
              <a:gd name="connsiteX145" fmla="*/ 3603356 w 3882388"/>
              <a:gd name="connsiteY145" fmla="*/ 558048 h 759526"/>
              <a:gd name="connsiteX146" fmla="*/ 3611105 w 3882388"/>
              <a:gd name="connsiteY146" fmla="*/ 666536 h 759526"/>
              <a:gd name="connsiteX147" fmla="*/ 3618855 w 3882388"/>
              <a:gd name="connsiteY147" fmla="*/ 705282 h 759526"/>
              <a:gd name="connsiteX148" fmla="*/ 3680848 w 3882388"/>
              <a:gd name="connsiteY148" fmla="*/ 697533 h 759526"/>
              <a:gd name="connsiteX149" fmla="*/ 3704095 w 3882388"/>
              <a:gd name="connsiteY149" fmla="*/ 682034 h 759526"/>
              <a:gd name="connsiteX150" fmla="*/ 3727343 w 3882388"/>
              <a:gd name="connsiteY150" fmla="*/ 674285 h 759526"/>
              <a:gd name="connsiteX151" fmla="*/ 3766088 w 3882388"/>
              <a:gd name="connsiteY151" fmla="*/ 643289 h 759526"/>
              <a:gd name="connsiteX152" fmla="*/ 3781587 w 3882388"/>
              <a:gd name="connsiteY152" fmla="*/ 434062 h 759526"/>
              <a:gd name="connsiteX153" fmla="*/ 3797085 w 3882388"/>
              <a:gd name="connsiteY153" fmla="*/ 310075 h 759526"/>
              <a:gd name="connsiteX154" fmla="*/ 3812583 w 3882388"/>
              <a:gd name="connsiteY154" fmla="*/ 263580 h 759526"/>
              <a:gd name="connsiteX155" fmla="*/ 3835831 w 3882388"/>
              <a:gd name="connsiteY155" fmla="*/ 224834 h 759526"/>
              <a:gd name="connsiteX156" fmla="*/ 3866827 w 3882388"/>
              <a:gd name="connsiteY156" fmla="*/ 209336 h 759526"/>
              <a:gd name="connsiteX157" fmla="*/ 3874577 w 3882388"/>
              <a:gd name="connsiteY157" fmla="*/ 178340 h 75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882388" h="759526">
                <a:moveTo>
                  <a:pt x="0" y="7858"/>
                </a:moveTo>
                <a:cubicBezTo>
                  <a:pt x="43912" y="13024"/>
                  <a:pt x="88380" y="14686"/>
                  <a:pt x="131736" y="23357"/>
                </a:cubicBezTo>
                <a:cubicBezTo>
                  <a:pt x="140868" y="25183"/>
                  <a:pt x="147711" y="33037"/>
                  <a:pt x="154983" y="38855"/>
                </a:cubicBezTo>
                <a:cubicBezTo>
                  <a:pt x="166998" y="48467"/>
                  <a:pt x="179266" y="64172"/>
                  <a:pt x="185980" y="77601"/>
                </a:cubicBezTo>
                <a:cubicBezTo>
                  <a:pt x="189633" y="84907"/>
                  <a:pt x="189676" y="93756"/>
                  <a:pt x="193729" y="100848"/>
                </a:cubicBezTo>
                <a:cubicBezTo>
                  <a:pt x="200137" y="112062"/>
                  <a:pt x="209228" y="121513"/>
                  <a:pt x="216977" y="131845"/>
                </a:cubicBezTo>
                <a:cubicBezTo>
                  <a:pt x="219560" y="142177"/>
                  <a:pt x="220531" y="153052"/>
                  <a:pt x="224726" y="162841"/>
                </a:cubicBezTo>
                <a:cubicBezTo>
                  <a:pt x="228395" y="171401"/>
                  <a:pt x="237774" y="177104"/>
                  <a:pt x="240224" y="186089"/>
                </a:cubicBezTo>
                <a:cubicBezTo>
                  <a:pt x="244649" y="202313"/>
                  <a:pt x="249930" y="283504"/>
                  <a:pt x="255722" y="302326"/>
                </a:cubicBezTo>
                <a:cubicBezTo>
                  <a:pt x="260818" y="318887"/>
                  <a:pt x="271221" y="333323"/>
                  <a:pt x="278970" y="348821"/>
                </a:cubicBezTo>
                <a:cubicBezTo>
                  <a:pt x="281553" y="384984"/>
                  <a:pt x="281206" y="421476"/>
                  <a:pt x="286719" y="457309"/>
                </a:cubicBezTo>
                <a:cubicBezTo>
                  <a:pt x="302569" y="560339"/>
                  <a:pt x="302259" y="519447"/>
                  <a:pt x="317716" y="573546"/>
                </a:cubicBezTo>
                <a:cubicBezTo>
                  <a:pt x="320642" y="583786"/>
                  <a:pt x="321270" y="594754"/>
                  <a:pt x="325465" y="604543"/>
                </a:cubicBezTo>
                <a:cubicBezTo>
                  <a:pt x="329134" y="613103"/>
                  <a:pt x="334902" y="620719"/>
                  <a:pt x="340963" y="627790"/>
                </a:cubicBezTo>
                <a:cubicBezTo>
                  <a:pt x="350472" y="638884"/>
                  <a:pt x="358098" y="654166"/>
                  <a:pt x="371960" y="658787"/>
                </a:cubicBezTo>
                <a:cubicBezTo>
                  <a:pt x="407702" y="670701"/>
                  <a:pt x="387197" y="664934"/>
                  <a:pt x="433953" y="674285"/>
                </a:cubicBezTo>
                <a:cubicBezTo>
                  <a:pt x="441702" y="671702"/>
                  <a:pt x="451424" y="672312"/>
                  <a:pt x="457200" y="666536"/>
                </a:cubicBezTo>
                <a:cubicBezTo>
                  <a:pt x="462976" y="660760"/>
                  <a:pt x="460746" y="650293"/>
                  <a:pt x="464949" y="643289"/>
                </a:cubicBezTo>
                <a:cubicBezTo>
                  <a:pt x="468708" y="637024"/>
                  <a:pt x="475884" y="633495"/>
                  <a:pt x="480448" y="627790"/>
                </a:cubicBezTo>
                <a:cubicBezTo>
                  <a:pt x="486266" y="620518"/>
                  <a:pt x="490780" y="612292"/>
                  <a:pt x="495946" y="604543"/>
                </a:cubicBezTo>
                <a:cubicBezTo>
                  <a:pt x="504511" y="561715"/>
                  <a:pt x="513720" y="512477"/>
                  <a:pt x="526943" y="472807"/>
                </a:cubicBezTo>
                <a:cubicBezTo>
                  <a:pt x="529526" y="465058"/>
                  <a:pt x="531039" y="456866"/>
                  <a:pt x="534692" y="449560"/>
                </a:cubicBezTo>
                <a:cubicBezTo>
                  <a:pt x="538857" y="441230"/>
                  <a:pt x="545024" y="434061"/>
                  <a:pt x="550190" y="426312"/>
                </a:cubicBezTo>
                <a:cubicBezTo>
                  <a:pt x="552773" y="400482"/>
                  <a:pt x="554508" y="374552"/>
                  <a:pt x="557939" y="348821"/>
                </a:cubicBezTo>
                <a:cubicBezTo>
                  <a:pt x="559680" y="335765"/>
                  <a:pt x="563825" y="323114"/>
                  <a:pt x="565688" y="310075"/>
                </a:cubicBezTo>
                <a:cubicBezTo>
                  <a:pt x="577658" y="226289"/>
                  <a:pt x="559193" y="261701"/>
                  <a:pt x="588936" y="217085"/>
                </a:cubicBezTo>
                <a:cubicBezTo>
                  <a:pt x="606693" y="146057"/>
                  <a:pt x="586711" y="166907"/>
                  <a:pt x="627682" y="139594"/>
                </a:cubicBezTo>
                <a:cubicBezTo>
                  <a:pt x="647159" y="81161"/>
                  <a:pt x="618621" y="150920"/>
                  <a:pt x="658678" y="100848"/>
                </a:cubicBezTo>
                <a:cubicBezTo>
                  <a:pt x="663781" y="94470"/>
                  <a:pt x="664183" y="85455"/>
                  <a:pt x="666427" y="77601"/>
                </a:cubicBezTo>
                <a:cubicBezTo>
                  <a:pt x="669353" y="67360"/>
                  <a:pt x="667524" y="54921"/>
                  <a:pt x="674177" y="46604"/>
                </a:cubicBezTo>
                <a:cubicBezTo>
                  <a:pt x="679280" y="40226"/>
                  <a:pt x="689675" y="41438"/>
                  <a:pt x="697424" y="38855"/>
                </a:cubicBezTo>
                <a:cubicBezTo>
                  <a:pt x="700007" y="28523"/>
                  <a:pt x="698520" y="16174"/>
                  <a:pt x="705173" y="7858"/>
                </a:cubicBezTo>
                <a:cubicBezTo>
                  <a:pt x="710276" y="1480"/>
                  <a:pt x="720277" y="-517"/>
                  <a:pt x="728421" y="109"/>
                </a:cubicBezTo>
                <a:cubicBezTo>
                  <a:pt x="754685" y="2129"/>
                  <a:pt x="780082" y="10441"/>
                  <a:pt x="805912" y="15607"/>
                </a:cubicBezTo>
                <a:cubicBezTo>
                  <a:pt x="818827" y="28522"/>
                  <a:pt x="838882" y="37025"/>
                  <a:pt x="844658" y="54353"/>
                </a:cubicBezTo>
                <a:cubicBezTo>
                  <a:pt x="852733" y="78580"/>
                  <a:pt x="860563" y="108866"/>
                  <a:pt x="883404" y="124095"/>
                </a:cubicBezTo>
                <a:lnTo>
                  <a:pt x="906651" y="139594"/>
                </a:lnTo>
                <a:cubicBezTo>
                  <a:pt x="926929" y="200428"/>
                  <a:pt x="912671" y="151134"/>
                  <a:pt x="922149" y="279079"/>
                </a:cubicBezTo>
                <a:cubicBezTo>
                  <a:pt x="924447" y="310098"/>
                  <a:pt x="926950" y="341104"/>
                  <a:pt x="929899" y="372068"/>
                </a:cubicBezTo>
                <a:cubicBezTo>
                  <a:pt x="937283" y="449595"/>
                  <a:pt x="928519" y="530661"/>
                  <a:pt x="953146" y="604543"/>
                </a:cubicBezTo>
                <a:cubicBezTo>
                  <a:pt x="963478" y="635539"/>
                  <a:pt x="953146" y="625207"/>
                  <a:pt x="984143" y="635540"/>
                </a:cubicBezTo>
                <a:cubicBezTo>
                  <a:pt x="1003621" y="693974"/>
                  <a:pt x="975080" y="624211"/>
                  <a:pt x="1015139" y="674285"/>
                </a:cubicBezTo>
                <a:cubicBezTo>
                  <a:pt x="1020242" y="680664"/>
                  <a:pt x="1020305" y="689784"/>
                  <a:pt x="1022888" y="697533"/>
                </a:cubicBezTo>
                <a:cubicBezTo>
                  <a:pt x="1038386" y="692367"/>
                  <a:pt x="1054771" y="689340"/>
                  <a:pt x="1069383" y="682034"/>
                </a:cubicBezTo>
                <a:cubicBezTo>
                  <a:pt x="1075918" y="678767"/>
                  <a:pt x="1081123" y="672801"/>
                  <a:pt x="1084882" y="666536"/>
                </a:cubicBezTo>
                <a:cubicBezTo>
                  <a:pt x="1092421" y="653971"/>
                  <a:pt x="1095315" y="624111"/>
                  <a:pt x="1100380" y="612292"/>
                </a:cubicBezTo>
                <a:cubicBezTo>
                  <a:pt x="1104049" y="603732"/>
                  <a:pt x="1110712" y="596794"/>
                  <a:pt x="1115878" y="589045"/>
                </a:cubicBezTo>
                <a:cubicBezTo>
                  <a:pt x="1118461" y="578713"/>
                  <a:pt x="1122007" y="568574"/>
                  <a:pt x="1123627" y="558048"/>
                </a:cubicBezTo>
                <a:cubicBezTo>
                  <a:pt x="1142070" y="438171"/>
                  <a:pt x="1121603" y="454309"/>
                  <a:pt x="1139126" y="279079"/>
                </a:cubicBezTo>
                <a:cubicBezTo>
                  <a:pt x="1140053" y="269812"/>
                  <a:pt x="1150459" y="264161"/>
                  <a:pt x="1154624" y="255831"/>
                </a:cubicBezTo>
                <a:cubicBezTo>
                  <a:pt x="1158277" y="248525"/>
                  <a:pt x="1157625" y="239231"/>
                  <a:pt x="1162373" y="232584"/>
                </a:cubicBezTo>
                <a:cubicBezTo>
                  <a:pt x="1170866" y="220694"/>
                  <a:pt x="1193370" y="201587"/>
                  <a:pt x="1193370" y="201587"/>
                </a:cubicBezTo>
                <a:cubicBezTo>
                  <a:pt x="1195953" y="193838"/>
                  <a:pt x="1198875" y="186194"/>
                  <a:pt x="1201119" y="178340"/>
                </a:cubicBezTo>
                <a:cubicBezTo>
                  <a:pt x="1204045" y="168099"/>
                  <a:pt x="1202960" y="156205"/>
                  <a:pt x="1208868" y="147343"/>
                </a:cubicBezTo>
                <a:cubicBezTo>
                  <a:pt x="1214034" y="139594"/>
                  <a:pt x="1224843" y="137663"/>
                  <a:pt x="1232116" y="131845"/>
                </a:cubicBezTo>
                <a:cubicBezTo>
                  <a:pt x="1262509" y="107530"/>
                  <a:pt x="1230487" y="122055"/>
                  <a:pt x="1270861" y="108597"/>
                </a:cubicBezTo>
                <a:cubicBezTo>
                  <a:pt x="1273444" y="100848"/>
                  <a:pt x="1272232" y="90453"/>
                  <a:pt x="1278610" y="85350"/>
                </a:cubicBezTo>
                <a:cubicBezTo>
                  <a:pt x="1286927" y="78697"/>
                  <a:pt x="1299366" y="80527"/>
                  <a:pt x="1309607" y="77601"/>
                </a:cubicBezTo>
                <a:cubicBezTo>
                  <a:pt x="1387436" y="55363"/>
                  <a:pt x="1266941" y="86329"/>
                  <a:pt x="1363851" y="62102"/>
                </a:cubicBezTo>
                <a:cubicBezTo>
                  <a:pt x="1392390" y="43077"/>
                  <a:pt x="1397308" y="32335"/>
                  <a:pt x="1441343" y="54353"/>
                </a:cubicBezTo>
                <a:cubicBezTo>
                  <a:pt x="1448649" y="58006"/>
                  <a:pt x="1446509" y="69852"/>
                  <a:pt x="1449092" y="77601"/>
                </a:cubicBezTo>
                <a:cubicBezTo>
                  <a:pt x="1472732" y="243085"/>
                  <a:pt x="1432514" y="-47218"/>
                  <a:pt x="1472339" y="341072"/>
                </a:cubicBezTo>
                <a:cubicBezTo>
                  <a:pt x="1477885" y="395144"/>
                  <a:pt x="1491531" y="450681"/>
                  <a:pt x="1503336" y="503804"/>
                </a:cubicBezTo>
                <a:cubicBezTo>
                  <a:pt x="1505558" y="526021"/>
                  <a:pt x="1504871" y="576618"/>
                  <a:pt x="1518834" y="604543"/>
                </a:cubicBezTo>
                <a:cubicBezTo>
                  <a:pt x="1522999" y="612873"/>
                  <a:pt x="1529167" y="620041"/>
                  <a:pt x="1534333" y="627790"/>
                </a:cubicBezTo>
                <a:cubicBezTo>
                  <a:pt x="1536916" y="640705"/>
                  <a:pt x="1536733" y="654500"/>
                  <a:pt x="1542082" y="666536"/>
                </a:cubicBezTo>
                <a:cubicBezTo>
                  <a:pt x="1547327" y="678338"/>
                  <a:pt x="1558921" y="686319"/>
                  <a:pt x="1565329" y="697533"/>
                </a:cubicBezTo>
                <a:cubicBezTo>
                  <a:pt x="1569381" y="704625"/>
                  <a:pt x="1570495" y="713031"/>
                  <a:pt x="1573078" y="720780"/>
                </a:cubicBezTo>
                <a:cubicBezTo>
                  <a:pt x="1601492" y="718197"/>
                  <a:pt x="1632414" y="724987"/>
                  <a:pt x="1658319" y="713031"/>
                </a:cubicBezTo>
                <a:cubicBezTo>
                  <a:pt x="1670949" y="707202"/>
                  <a:pt x="1670902" y="687886"/>
                  <a:pt x="1673817" y="674285"/>
                </a:cubicBezTo>
                <a:cubicBezTo>
                  <a:pt x="1678718" y="651414"/>
                  <a:pt x="1678258" y="627698"/>
                  <a:pt x="1681566" y="604543"/>
                </a:cubicBezTo>
                <a:cubicBezTo>
                  <a:pt x="1686837" y="567645"/>
                  <a:pt x="1689815" y="568636"/>
                  <a:pt x="1697065" y="534801"/>
                </a:cubicBezTo>
                <a:cubicBezTo>
                  <a:pt x="1702584" y="509044"/>
                  <a:pt x="1707397" y="483140"/>
                  <a:pt x="1712563" y="457309"/>
                </a:cubicBezTo>
                <a:cubicBezTo>
                  <a:pt x="1715146" y="423729"/>
                  <a:pt x="1716593" y="390043"/>
                  <a:pt x="1720312" y="356570"/>
                </a:cubicBezTo>
                <a:cubicBezTo>
                  <a:pt x="1725414" y="310654"/>
                  <a:pt x="1728846" y="323220"/>
                  <a:pt x="1743560" y="279079"/>
                </a:cubicBezTo>
                <a:cubicBezTo>
                  <a:pt x="1746928" y="268975"/>
                  <a:pt x="1748249" y="258283"/>
                  <a:pt x="1751309" y="248082"/>
                </a:cubicBezTo>
                <a:cubicBezTo>
                  <a:pt x="1781294" y="148129"/>
                  <a:pt x="1751165" y="240618"/>
                  <a:pt x="1782305" y="178340"/>
                </a:cubicBezTo>
                <a:cubicBezTo>
                  <a:pt x="1785958" y="171034"/>
                  <a:pt x="1783676" y="160195"/>
                  <a:pt x="1790055" y="155092"/>
                </a:cubicBezTo>
                <a:cubicBezTo>
                  <a:pt x="1798371" y="148439"/>
                  <a:pt x="1810811" y="150269"/>
                  <a:pt x="1821051" y="147343"/>
                </a:cubicBezTo>
                <a:cubicBezTo>
                  <a:pt x="1828905" y="145099"/>
                  <a:pt x="1836550" y="142177"/>
                  <a:pt x="1844299" y="139594"/>
                </a:cubicBezTo>
                <a:cubicBezTo>
                  <a:pt x="1846882" y="131845"/>
                  <a:pt x="1843920" y="117159"/>
                  <a:pt x="1852048" y="116346"/>
                </a:cubicBezTo>
                <a:cubicBezTo>
                  <a:pt x="1897746" y="111776"/>
                  <a:pt x="1914934" y="127274"/>
                  <a:pt x="1945038" y="147343"/>
                </a:cubicBezTo>
                <a:cubicBezTo>
                  <a:pt x="1947621" y="155092"/>
                  <a:pt x="1950543" y="162736"/>
                  <a:pt x="1952787" y="170590"/>
                </a:cubicBezTo>
                <a:cubicBezTo>
                  <a:pt x="1967017" y="220395"/>
                  <a:pt x="1980699" y="310231"/>
                  <a:pt x="1983783" y="341072"/>
                </a:cubicBezTo>
                <a:cubicBezTo>
                  <a:pt x="1986366" y="366902"/>
                  <a:pt x="1987862" y="392865"/>
                  <a:pt x="1991533" y="418563"/>
                </a:cubicBezTo>
                <a:cubicBezTo>
                  <a:pt x="1998841" y="469720"/>
                  <a:pt x="1998036" y="430323"/>
                  <a:pt x="2014780" y="480557"/>
                </a:cubicBezTo>
                <a:cubicBezTo>
                  <a:pt x="2021516" y="500764"/>
                  <a:pt x="2025112" y="521886"/>
                  <a:pt x="2030278" y="542550"/>
                </a:cubicBezTo>
                <a:cubicBezTo>
                  <a:pt x="2032861" y="552882"/>
                  <a:pt x="2030496" y="566015"/>
                  <a:pt x="2038027" y="573546"/>
                </a:cubicBezTo>
                <a:cubicBezTo>
                  <a:pt x="2043193" y="578712"/>
                  <a:pt x="2048962" y="583340"/>
                  <a:pt x="2053526" y="589045"/>
                </a:cubicBezTo>
                <a:cubicBezTo>
                  <a:pt x="2059344" y="596317"/>
                  <a:pt x="2061752" y="606474"/>
                  <a:pt x="2069024" y="612292"/>
                </a:cubicBezTo>
                <a:cubicBezTo>
                  <a:pt x="2075402" y="617395"/>
                  <a:pt x="2084522" y="617458"/>
                  <a:pt x="2092271" y="620041"/>
                </a:cubicBezTo>
                <a:cubicBezTo>
                  <a:pt x="2106686" y="634456"/>
                  <a:pt x="2113493" y="639236"/>
                  <a:pt x="2123268" y="658787"/>
                </a:cubicBezTo>
                <a:cubicBezTo>
                  <a:pt x="2126921" y="666093"/>
                  <a:pt x="2123877" y="678067"/>
                  <a:pt x="2131017" y="682034"/>
                </a:cubicBezTo>
                <a:cubicBezTo>
                  <a:pt x="2149637" y="692378"/>
                  <a:pt x="2172803" y="690797"/>
                  <a:pt x="2193010" y="697533"/>
                </a:cubicBezTo>
                <a:lnTo>
                  <a:pt x="2216258" y="705282"/>
                </a:lnTo>
                <a:cubicBezTo>
                  <a:pt x="2234339" y="702699"/>
                  <a:pt x="2253007" y="702782"/>
                  <a:pt x="2270502" y="697533"/>
                </a:cubicBezTo>
                <a:cubicBezTo>
                  <a:pt x="2279423" y="694857"/>
                  <a:pt x="2286477" y="687852"/>
                  <a:pt x="2293749" y="682034"/>
                </a:cubicBezTo>
                <a:cubicBezTo>
                  <a:pt x="2309526" y="669412"/>
                  <a:pt x="2313236" y="660554"/>
                  <a:pt x="2324746" y="643289"/>
                </a:cubicBezTo>
                <a:cubicBezTo>
                  <a:pt x="2329078" y="625960"/>
                  <a:pt x="2340446" y="577120"/>
                  <a:pt x="2347994" y="565797"/>
                </a:cubicBezTo>
                <a:cubicBezTo>
                  <a:pt x="2395694" y="494246"/>
                  <a:pt x="2334824" y="582260"/>
                  <a:pt x="2378990" y="527051"/>
                </a:cubicBezTo>
                <a:cubicBezTo>
                  <a:pt x="2396893" y="504671"/>
                  <a:pt x="2389195" y="504940"/>
                  <a:pt x="2409987" y="488306"/>
                </a:cubicBezTo>
                <a:cubicBezTo>
                  <a:pt x="2458865" y="449204"/>
                  <a:pt x="2411310" y="494729"/>
                  <a:pt x="2448733" y="457309"/>
                </a:cubicBezTo>
                <a:cubicBezTo>
                  <a:pt x="2522469" y="463454"/>
                  <a:pt x="2533013" y="439890"/>
                  <a:pt x="2557221" y="488306"/>
                </a:cubicBezTo>
                <a:cubicBezTo>
                  <a:pt x="2563442" y="500747"/>
                  <a:pt x="2567553" y="514136"/>
                  <a:pt x="2572719" y="527051"/>
                </a:cubicBezTo>
                <a:cubicBezTo>
                  <a:pt x="2577561" y="575468"/>
                  <a:pt x="2577517" y="600489"/>
                  <a:pt x="2588217" y="643289"/>
                </a:cubicBezTo>
                <a:cubicBezTo>
                  <a:pt x="2592419" y="660097"/>
                  <a:pt x="2598838" y="677157"/>
                  <a:pt x="2611465" y="689784"/>
                </a:cubicBezTo>
                <a:cubicBezTo>
                  <a:pt x="2620597" y="698916"/>
                  <a:pt x="2632129" y="705282"/>
                  <a:pt x="2642461" y="713031"/>
                </a:cubicBezTo>
                <a:cubicBezTo>
                  <a:pt x="2670875" y="710448"/>
                  <a:pt x="2699804" y="711260"/>
                  <a:pt x="2727702" y="705282"/>
                </a:cubicBezTo>
                <a:cubicBezTo>
                  <a:pt x="2736808" y="703331"/>
                  <a:pt x="2742619" y="693949"/>
                  <a:pt x="2750949" y="689784"/>
                </a:cubicBezTo>
                <a:cubicBezTo>
                  <a:pt x="2758255" y="686131"/>
                  <a:pt x="2766448" y="684617"/>
                  <a:pt x="2774197" y="682034"/>
                </a:cubicBezTo>
                <a:cubicBezTo>
                  <a:pt x="2781946" y="671702"/>
                  <a:pt x="2789039" y="660844"/>
                  <a:pt x="2797444" y="651038"/>
                </a:cubicBezTo>
                <a:cubicBezTo>
                  <a:pt x="2804576" y="642717"/>
                  <a:pt x="2814322" y="636708"/>
                  <a:pt x="2820692" y="627790"/>
                </a:cubicBezTo>
                <a:cubicBezTo>
                  <a:pt x="2867611" y="562104"/>
                  <a:pt x="2810215" y="622770"/>
                  <a:pt x="2851688" y="581295"/>
                </a:cubicBezTo>
                <a:lnTo>
                  <a:pt x="2867187" y="534801"/>
                </a:lnTo>
                <a:cubicBezTo>
                  <a:pt x="2869770" y="527052"/>
                  <a:pt x="2868139" y="516084"/>
                  <a:pt x="2874936" y="511553"/>
                </a:cubicBezTo>
                <a:cubicBezTo>
                  <a:pt x="2904262" y="492002"/>
                  <a:pt x="2891597" y="502640"/>
                  <a:pt x="2913682" y="480557"/>
                </a:cubicBezTo>
                <a:cubicBezTo>
                  <a:pt x="2939512" y="485723"/>
                  <a:pt x="2967612" y="484275"/>
                  <a:pt x="2991173" y="496055"/>
                </a:cubicBezTo>
                <a:cubicBezTo>
                  <a:pt x="3001505" y="501221"/>
                  <a:pt x="3004846" y="515645"/>
                  <a:pt x="3006671" y="527051"/>
                </a:cubicBezTo>
                <a:cubicBezTo>
                  <a:pt x="3015280" y="580856"/>
                  <a:pt x="3014185" y="635883"/>
                  <a:pt x="3022170" y="689784"/>
                </a:cubicBezTo>
                <a:cubicBezTo>
                  <a:pt x="3024564" y="705944"/>
                  <a:pt x="3028606" y="722686"/>
                  <a:pt x="3037668" y="736279"/>
                </a:cubicBezTo>
                <a:lnTo>
                  <a:pt x="3053166" y="759526"/>
                </a:lnTo>
                <a:cubicBezTo>
                  <a:pt x="3059002" y="758553"/>
                  <a:pt x="3119099" y="749808"/>
                  <a:pt x="3130658" y="744028"/>
                </a:cubicBezTo>
                <a:cubicBezTo>
                  <a:pt x="3137193" y="740761"/>
                  <a:pt x="3139891" y="732288"/>
                  <a:pt x="3146156" y="728529"/>
                </a:cubicBezTo>
                <a:cubicBezTo>
                  <a:pt x="3153160" y="724326"/>
                  <a:pt x="3161655" y="723363"/>
                  <a:pt x="3169404" y="720780"/>
                </a:cubicBezTo>
                <a:cubicBezTo>
                  <a:pt x="3179736" y="713031"/>
                  <a:pt x="3189891" y="705040"/>
                  <a:pt x="3200400" y="697533"/>
                </a:cubicBezTo>
                <a:cubicBezTo>
                  <a:pt x="3207979" y="692120"/>
                  <a:pt x="3217830" y="689307"/>
                  <a:pt x="3223648" y="682034"/>
                </a:cubicBezTo>
                <a:cubicBezTo>
                  <a:pt x="3228751" y="675656"/>
                  <a:pt x="3228179" y="666295"/>
                  <a:pt x="3231397" y="658787"/>
                </a:cubicBezTo>
                <a:cubicBezTo>
                  <a:pt x="3243197" y="631254"/>
                  <a:pt x="3246827" y="627893"/>
                  <a:pt x="3262394" y="604543"/>
                </a:cubicBezTo>
                <a:cubicBezTo>
                  <a:pt x="3264977" y="563214"/>
                  <a:pt x="3270143" y="521966"/>
                  <a:pt x="3270143" y="480557"/>
                </a:cubicBezTo>
                <a:cubicBezTo>
                  <a:pt x="3270143" y="267877"/>
                  <a:pt x="3246861" y="500303"/>
                  <a:pt x="3270143" y="255831"/>
                </a:cubicBezTo>
                <a:cubicBezTo>
                  <a:pt x="3273867" y="216730"/>
                  <a:pt x="3274724" y="221838"/>
                  <a:pt x="3293390" y="193838"/>
                </a:cubicBezTo>
                <a:cubicBezTo>
                  <a:pt x="3295973" y="186089"/>
                  <a:pt x="3295363" y="176366"/>
                  <a:pt x="3301139" y="170590"/>
                </a:cubicBezTo>
                <a:cubicBezTo>
                  <a:pt x="3306915" y="164814"/>
                  <a:pt x="3319284" y="169219"/>
                  <a:pt x="3324387" y="162841"/>
                </a:cubicBezTo>
                <a:cubicBezTo>
                  <a:pt x="3363310" y="114188"/>
                  <a:pt x="3299642" y="142678"/>
                  <a:pt x="3355383" y="124095"/>
                </a:cubicBezTo>
                <a:cubicBezTo>
                  <a:pt x="3360549" y="116346"/>
                  <a:pt x="3363609" y="106666"/>
                  <a:pt x="3370882" y="100848"/>
                </a:cubicBezTo>
                <a:cubicBezTo>
                  <a:pt x="3375936" y="96805"/>
                  <a:pt x="3423101" y="85856"/>
                  <a:pt x="3425126" y="85350"/>
                </a:cubicBezTo>
                <a:cubicBezTo>
                  <a:pt x="3438041" y="87933"/>
                  <a:pt x="3451765" y="87911"/>
                  <a:pt x="3463871" y="93099"/>
                </a:cubicBezTo>
                <a:cubicBezTo>
                  <a:pt x="3470586" y="95977"/>
                  <a:pt x="3473105" y="104838"/>
                  <a:pt x="3479370" y="108597"/>
                </a:cubicBezTo>
                <a:cubicBezTo>
                  <a:pt x="3486374" y="112799"/>
                  <a:pt x="3494868" y="113763"/>
                  <a:pt x="3502617" y="116346"/>
                </a:cubicBezTo>
                <a:cubicBezTo>
                  <a:pt x="3507783" y="131844"/>
                  <a:pt x="3509054" y="149248"/>
                  <a:pt x="3518116" y="162841"/>
                </a:cubicBezTo>
                <a:cubicBezTo>
                  <a:pt x="3533267" y="185568"/>
                  <a:pt x="3534947" y="183671"/>
                  <a:pt x="3541363" y="209336"/>
                </a:cubicBezTo>
                <a:cubicBezTo>
                  <a:pt x="3549675" y="242584"/>
                  <a:pt x="3549951" y="260028"/>
                  <a:pt x="3556861" y="294577"/>
                </a:cubicBezTo>
                <a:cubicBezTo>
                  <a:pt x="3561532" y="317929"/>
                  <a:pt x="3568221" y="340867"/>
                  <a:pt x="3572360" y="364319"/>
                </a:cubicBezTo>
                <a:cubicBezTo>
                  <a:pt x="3575979" y="384827"/>
                  <a:pt x="3577809" y="405614"/>
                  <a:pt x="3580109" y="426312"/>
                </a:cubicBezTo>
                <a:cubicBezTo>
                  <a:pt x="3582976" y="452113"/>
                  <a:pt x="3583347" y="478240"/>
                  <a:pt x="3587858" y="503804"/>
                </a:cubicBezTo>
                <a:cubicBezTo>
                  <a:pt x="3591126" y="522323"/>
                  <a:pt x="3598190" y="539967"/>
                  <a:pt x="3603356" y="558048"/>
                </a:cubicBezTo>
                <a:cubicBezTo>
                  <a:pt x="3605939" y="594211"/>
                  <a:pt x="3607310" y="630480"/>
                  <a:pt x="3611105" y="666536"/>
                </a:cubicBezTo>
                <a:cubicBezTo>
                  <a:pt x="3612484" y="679635"/>
                  <a:pt x="3606819" y="699933"/>
                  <a:pt x="3618855" y="705282"/>
                </a:cubicBezTo>
                <a:cubicBezTo>
                  <a:pt x="3637885" y="713740"/>
                  <a:pt x="3660184" y="700116"/>
                  <a:pt x="3680848" y="697533"/>
                </a:cubicBezTo>
                <a:cubicBezTo>
                  <a:pt x="3688597" y="692367"/>
                  <a:pt x="3695765" y="686199"/>
                  <a:pt x="3704095" y="682034"/>
                </a:cubicBezTo>
                <a:cubicBezTo>
                  <a:pt x="3711401" y="678381"/>
                  <a:pt x="3720416" y="678614"/>
                  <a:pt x="3727343" y="674285"/>
                </a:cubicBezTo>
                <a:cubicBezTo>
                  <a:pt x="3741368" y="665519"/>
                  <a:pt x="3753173" y="653621"/>
                  <a:pt x="3766088" y="643289"/>
                </a:cubicBezTo>
                <a:cubicBezTo>
                  <a:pt x="3789896" y="548066"/>
                  <a:pt x="3764252" y="659423"/>
                  <a:pt x="3781587" y="434062"/>
                </a:cubicBezTo>
                <a:cubicBezTo>
                  <a:pt x="3784781" y="392534"/>
                  <a:pt x="3789634" y="351054"/>
                  <a:pt x="3797085" y="310075"/>
                </a:cubicBezTo>
                <a:cubicBezTo>
                  <a:pt x="3800007" y="294002"/>
                  <a:pt x="3807417" y="279078"/>
                  <a:pt x="3812583" y="263580"/>
                </a:cubicBezTo>
                <a:cubicBezTo>
                  <a:pt x="3819244" y="243598"/>
                  <a:pt x="3817598" y="236990"/>
                  <a:pt x="3835831" y="224834"/>
                </a:cubicBezTo>
                <a:cubicBezTo>
                  <a:pt x="3845442" y="218426"/>
                  <a:pt x="3857215" y="215744"/>
                  <a:pt x="3866827" y="209336"/>
                </a:cubicBezTo>
                <a:cubicBezTo>
                  <a:pt x="3888858" y="194649"/>
                  <a:pt x="3883658" y="196503"/>
                  <a:pt x="3874577" y="178340"/>
                </a:cubicBezTo>
              </a:path>
            </a:pathLst>
          </a:custGeom>
          <a:ln/>
        </p:spPr>
        <p:style>
          <a:lnRef idx="2">
            <a:schemeClr val="dk1"/>
          </a:lnRef>
          <a:fillRef idx="0">
            <a:schemeClr val="dk1"/>
          </a:fillRef>
          <a:effectRef idx="1">
            <a:schemeClr val="dk1"/>
          </a:effectRef>
          <a:fontRef idx="minor">
            <a:schemeClr val="tx1"/>
          </a:fontRef>
        </p:style>
        <p:txBody>
          <a:bodyPr rtlCol="0" anchor="ctr"/>
          <a:lstStyle/>
          <a:p>
            <a:pPr algn="ctr"/>
            <a:endParaRPr lang="de-DE" dirty="0"/>
          </a:p>
        </p:txBody>
      </p:sp>
      <p:sp>
        <p:nvSpPr>
          <p:cNvPr id="20" name="Pfeil nach rechts 19"/>
          <p:cNvSpPr/>
          <p:nvPr/>
        </p:nvSpPr>
        <p:spPr>
          <a:xfrm rot="16200000">
            <a:off x="-135608" y="4998428"/>
            <a:ext cx="1601491" cy="142066"/>
          </a:xfrm>
          <a:prstGeom prst="right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21" name="Textfeld 20"/>
          <p:cNvSpPr txBox="1"/>
          <p:nvPr/>
        </p:nvSpPr>
        <p:spPr>
          <a:xfrm>
            <a:off x="4803343" y="5405226"/>
            <a:ext cx="368691"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Load</a:t>
            </a:r>
          </a:p>
        </p:txBody>
      </p:sp>
      <p:sp>
        <p:nvSpPr>
          <p:cNvPr id="22" name="Textfeld 21"/>
          <p:cNvSpPr txBox="1"/>
          <p:nvPr/>
        </p:nvSpPr>
        <p:spPr>
          <a:xfrm>
            <a:off x="4835741" y="4304074"/>
            <a:ext cx="1687484" cy="338554"/>
          </a:xfrm>
          <a:prstGeom prst="rect">
            <a:avLst/>
          </a:prstGeom>
          <a:noFill/>
        </p:spPr>
        <p:txBody>
          <a:bodyPr wrap="square" lIns="0" tIns="0" rIns="0" bIns="0" rtlCol="0">
            <a:spAutoFit/>
          </a:bodyPr>
          <a:lstStyle/>
          <a:p>
            <a:pPr algn="ctr">
              <a:buClr>
                <a:schemeClr val="accent1"/>
              </a:buClr>
            </a:pPr>
            <a:r>
              <a:rPr lang="de-DE" sz="1100" dirty="0" smtClean="0">
                <a:solidFill>
                  <a:schemeClr val="accent1">
                    <a:lumMod val="75000"/>
                  </a:schemeClr>
                </a:solidFill>
              </a:rPr>
              <a:t>High </a:t>
            </a:r>
            <a:r>
              <a:rPr lang="de-DE" sz="1100" dirty="0" err="1" smtClean="0">
                <a:solidFill>
                  <a:schemeClr val="accent1">
                    <a:lumMod val="75000"/>
                  </a:schemeClr>
                </a:solidFill>
              </a:rPr>
              <a:t>load</a:t>
            </a:r>
            <a:r>
              <a:rPr lang="de-DE" sz="1100" dirty="0" smtClean="0">
                <a:solidFill>
                  <a:schemeClr val="accent1">
                    <a:lumMod val="75000"/>
                  </a:schemeClr>
                </a:solidFill>
              </a:rPr>
              <a:t> </a:t>
            </a:r>
          </a:p>
          <a:p>
            <a:pPr algn="ctr">
              <a:buClr>
                <a:schemeClr val="accent1"/>
              </a:buClr>
            </a:pPr>
            <a:r>
              <a:rPr lang="de-DE" sz="1100" dirty="0" err="1" smtClean="0">
                <a:solidFill>
                  <a:schemeClr val="accent1">
                    <a:lumMod val="75000"/>
                  </a:schemeClr>
                </a:solidFill>
              </a:rPr>
              <a:t>Energy</a:t>
            </a:r>
            <a:r>
              <a:rPr lang="de-DE" sz="1100" dirty="0" smtClean="0">
                <a:solidFill>
                  <a:schemeClr val="accent1">
                    <a:lumMod val="75000"/>
                  </a:schemeClr>
                </a:solidFill>
              </a:rPr>
              <a:t> </a:t>
            </a:r>
            <a:r>
              <a:rPr lang="de-DE" sz="1100" dirty="0" err="1" smtClean="0">
                <a:solidFill>
                  <a:schemeClr val="accent1">
                    <a:lumMod val="75000"/>
                  </a:schemeClr>
                </a:solidFill>
              </a:rPr>
              <a:t>Consumption</a:t>
            </a:r>
            <a:endParaRPr lang="de-DE" sz="1100" dirty="0" smtClean="0">
              <a:solidFill>
                <a:schemeClr val="accent1">
                  <a:lumMod val="75000"/>
                </a:schemeClr>
              </a:solidFill>
            </a:endParaRPr>
          </a:p>
        </p:txBody>
      </p:sp>
      <p:sp>
        <p:nvSpPr>
          <p:cNvPr id="24" name="Textfeld 23"/>
          <p:cNvSpPr txBox="1"/>
          <p:nvPr/>
        </p:nvSpPr>
        <p:spPr>
          <a:xfrm>
            <a:off x="3695862" y="3042383"/>
            <a:ext cx="1037143" cy="256480"/>
          </a:xfrm>
          <a:prstGeom prst="rect">
            <a:avLst/>
          </a:prstGeom>
          <a:noFill/>
        </p:spPr>
        <p:txBody>
          <a:bodyPr wrap="none" lIns="0" tIns="0" rIns="0" bIns="0" rtlCol="0">
            <a:spAutoFit/>
          </a:bodyPr>
          <a:lstStyle/>
          <a:p>
            <a:pPr algn="l">
              <a:lnSpc>
                <a:spcPts val="1960"/>
              </a:lnSpc>
              <a:buClr>
                <a:schemeClr val="accent1"/>
              </a:buClr>
            </a:pPr>
            <a:r>
              <a:rPr lang="de-DE" sz="1400" b="1" dirty="0"/>
              <a:t>2</a:t>
            </a:r>
            <a:r>
              <a:rPr lang="de-DE" sz="1400" b="1" dirty="0" smtClean="0"/>
              <a:t>0% </a:t>
            </a:r>
            <a:r>
              <a:rPr lang="de-DE" sz="1400" b="1" dirty="0" err="1" smtClean="0"/>
              <a:t>of</a:t>
            </a:r>
            <a:r>
              <a:rPr lang="de-DE" sz="1400" b="1" dirty="0" smtClean="0"/>
              <a:t> time</a:t>
            </a:r>
          </a:p>
        </p:txBody>
      </p:sp>
      <p:sp>
        <p:nvSpPr>
          <p:cNvPr id="25" name="Ellipse 24"/>
          <p:cNvSpPr/>
          <p:nvPr/>
        </p:nvSpPr>
        <p:spPr>
          <a:xfrm>
            <a:off x="6235305" y="3323343"/>
            <a:ext cx="2242090" cy="1030637"/>
          </a:xfrm>
          <a:prstGeom prst="ellipse">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lnSpc>
                <a:spcPts val="1960"/>
              </a:lnSpc>
              <a:buClr>
                <a:schemeClr val="accent1"/>
              </a:buClr>
            </a:pPr>
            <a:r>
              <a:rPr lang="de-DE" sz="1600" b="1" dirty="0" err="1" smtClean="0">
                <a:solidFill>
                  <a:schemeClr val="tx1"/>
                </a:solidFill>
              </a:rPr>
              <a:t>Energy</a:t>
            </a:r>
            <a:r>
              <a:rPr lang="de-DE" sz="1600" b="1" dirty="0" smtClean="0">
                <a:solidFill>
                  <a:schemeClr val="tx1"/>
                </a:solidFill>
              </a:rPr>
              <a:t> </a:t>
            </a:r>
            <a:r>
              <a:rPr lang="de-DE" sz="1600" b="1" dirty="0" err="1" smtClean="0">
                <a:solidFill>
                  <a:schemeClr val="tx1"/>
                </a:solidFill>
              </a:rPr>
              <a:t>Saving</a:t>
            </a:r>
            <a:r>
              <a:rPr lang="de-DE" sz="1600" b="1" dirty="0" smtClean="0">
                <a:solidFill>
                  <a:schemeClr val="tx1"/>
                </a:solidFill>
              </a:rPr>
              <a:t> (</a:t>
            </a:r>
            <a:r>
              <a:rPr lang="de-DE" sz="1600" b="1" dirty="0" err="1" smtClean="0">
                <a:solidFill>
                  <a:schemeClr val="tx1"/>
                </a:solidFill>
              </a:rPr>
              <a:t>default</a:t>
            </a:r>
            <a:r>
              <a:rPr lang="de-DE" sz="1600" b="1" dirty="0" smtClean="0">
                <a:solidFill>
                  <a:schemeClr val="tx1"/>
                </a:solidFill>
              </a:rPr>
              <a:t>)</a:t>
            </a:r>
            <a:endParaRPr lang="de-DE" sz="1600" b="1" dirty="0">
              <a:solidFill>
                <a:schemeClr val="tx1"/>
              </a:solidFill>
            </a:endParaRPr>
          </a:p>
        </p:txBody>
      </p:sp>
      <p:sp>
        <p:nvSpPr>
          <p:cNvPr id="26" name="Ellipse 25"/>
          <p:cNvSpPr/>
          <p:nvPr/>
        </p:nvSpPr>
        <p:spPr>
          <a:xfrm>
            <a:off x="9115585" y="3350217"/>
            <a:ext cx="2265554" cy="1030637"/>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lnSpc>
                <a:spcPts val="1960"/>
              </a:lnSpc>
              <a:buClr>
                <a:schemeClr val="accent1"/>
              </a:buClr>
            </a:pPr>
            <a:r>
              <a:rPr lang="de-DE" sz="1600" b="1" dirty="0" smtClean="0">
                <a:solidFill>
                  <a:schemeClr val="tx1"/>
                </a:solidFill>
              </a:rPr>
              <a:t>High </a:t>
            </a:r>
            <a:r>
              <a:rPr lang="de-DE" sz="1600" b="1" dirty="0" err="1" smtClean="0">
                <a:solidFill>
                  <a:schemeClr val="tx1"/>
                </a:solidFill>
              </a:rPr>
              <a:t>Consumption</a:t>
            </a:r>
            <a:r>
              <a:rPr lang="de-DE" sz="1600" b="1" dirty="0" smtClean="0">
                <a:solidFill>
                  <a:schemeClr val="tx1"/>
                </a:solidFill>
              </a:rPr>
              <a:t> </a:t>
            </a:r>
            <a:endParaRPr lang="de-DE" sz="1600" b="1" dirty="0">
              <a:solidFill>
                <a:schemeClr val="tx1"/>
              </a:solidFill>
            </a:endParaRPr>
          </a:p>
        </p:txBody>
      </p:sp>
      <p:sp>
        <p:nvSpPr>
          <p:cNvPr id="27" name="Textfeld 26"/>
          <p:cNvSpPr txBox="1"/>
          <p:nvPr/>
        </p:nvSpPr>
        <p:spPr>
          <a:xfrm>
            <a:off x="6833062" y="3084059"/>
            <a:ext cx="1037143" cy="256480"/>
          </a:xfrm>
          <a:prstGeom prst="rect">
            <a:avLst/>
          </a:prstGeom>
          <a:noFill/>
        </p:spPr>
        <p:txBody>
          <a:bodyPr wrap="none" lIns="0" tIns="0" rIns="0" bIns="0" rtlCol="0">
            <a:spAutoFit/>
          </a:bodyPr>
          <a:lstStyle/>
          <a:p>
            <a:pPr algn="l">
              <a:lnSpc>
                <a:spcPts val="1960"/>
              </a:lnSpc>
              <a:buClr>
                <a:schemeClr val="accent1"/>
              </a:buClr>
            </a:pPr>
            <a:r>
              <a:rPr lang="de-DE" sz="1400" b="1" dirty="0" smtClean="0"/>
              <a:t>80% </a:t>
            </a:r>
            <a:r>
              <a:rPr lang="de-DE" sz="1400" b="1" dirty="0" err="1" smtClean="0"/>
              <a:t>of</a:t>
            </a:r>
            <a:r>
              <a:rPr lang="de-DE" sz="1400" b="1" dirty="0" smtClean="0"/>
              <a:t> time</a:t>
            </a:r>
          </a:p>
        </p:txBody>
      </p:sp>
      <p:sp>
        <p:nvSpPr>
          <p:cNvPr id="28" name="Pfeil nach links und rechts 27"/>
          <p:cNvSpPr/>
          <p:nvPr/>
        </p:nvSpPr>
        <p:spPr>
          <a:xfrm>
            <a:off x="8474990" y="3763505"/>
            <a:ext cx="619932" cy="216976"/>
          </a:xfrm>
          <a:prstGeom prst="leftRightArrow">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29" name="Freihandform 28"/>
          <p:cNvSpPr/>
          <p:nvPr/>
        </p:nvSpPr>
        <p:spPr>
          <a:xfrm>
            <a:off x="6824420" y="5048688"/>
            <a:ext cx="3882388" cy="759526"/>
          </a:xfrm>
          <a:custGeom>
            <a:avLst/>
            <a:gdLst>
              <a:gd name="connsiteX0" fmla="*/ 0 w 3882388"/>
              <a:gd name="connsiteY0" fmla="*/ 7858 h 759526"/>
              <a:gd name="connsiteX1" fmla="*/ 131736 w 3882388"/>
              <a:gd name="connsiteY1" fmla="*/ 23357 h 759526"/>
              <a:gd name="connsiteX2" fmla="*/ 154983 w 3882388"/>
              <a:gd name="connsiteY2" fmla="*/ 38855 h 759526"/>
              <a:gd name="connsiteX3" fmla="*/ 185980 w 3882388"/>
              <a:gd name="connsiteY3" fmla="*/ 77601 h 759526"/>
              <a:gd name="connsiteX4" fmla="*/ 193729 w 3882388"/>
              <a:gd name="connsiteY4" fmla="*/ 100848 h 759526"/>
              <a:gd name="connsiteX5" fmla="*/ 216977 w 3882388"/>
              <a:gd name="connsiteY5" fmla="*/ 131845 h 759526"/>
              <a:gd name="connsiteX6" fmla="*/ 224726 w 3882388"/>
              <a:gd name="connsiteY6" fmla="*/ 162841 h 759526"/>
              <a:gd name="connsiteX7" fmla="*/ 240224 w 3882388"/>
              <a:gd name="connsiteY7" fmla="*/ 186089 h 759526"/>
              <a:gd name="connsiteX8" fmla="*/ 255722 w 3882388"/>
              <a:gd name="connsiteY8" fmla="*/ 302326 h 759526"/>
              <a:gd name="connsiteX9" fmla="*/ 278970 w 3882388"/>
              <a:gd name="connsiteY9" fmla="*/ 348821 h 759526"/>
              <a:gd name="connsiteX10" fmla="*/ 286719 w 3882388"/>
              <a:gd name="connsiteY10" fmla="*/ 457309 h 759526"/>
              <a:gd name="connsiteX11" fmla="*/ 317716 w 3882388"/>
              <a:gd name="connsiteY11" fmla="*/ 573546 h 759526"/>
              <a:gd name="connsiteX12" fmla="*/ 325465 w 3882388"/>
              <a:gd name="connsiteY12" fmla="*/ 604543 h 759526"/>
              <a:gd name="connsiteX13" fmla="*/ 340963 w 3882388"/>
              <a:gd name="connsiteY13" fmla="*/ 627790 h 759526"/>
              <a:gd name="connsiteX14" fmla="*/ 371960 w 3882388"/>
              <a:gd name="connsiteY14" fmla="*/ 658787 h 759526"/>
              <a:gd name="connsiteX15" fmla="*/ 433953 w 3882388"/>
              <a:gd name="connsiteY15" fmla="*/ 674285 h 759526"/>
              <a:gd name="connsiteX16" fmla="*/ 457200 w 3882388"/>
              <a:gd name="connsiteY16" fmla="*/ 666536 h 759526"/>
              <a:gd name="connsiteX17" fmla="*/ 464949 w 3882388"/>
              <a:gd name="connsiteY17" fmla="*/ 643289 h 759526"/>
              <a:gd name="connsiteX18" fmla="*/ 480448 w 3882388"/>
              <a:gd name="connsiteY18" fmla="*/ 627790 h 759526"/>
              <a:gd name="connsiteX19" fmla="*/ 495946 w 3882388"/>
              <a:gd name="connsiteY19" fmla="*/ 604543 h 759526"/>
              <a:gd name="connsiteX20" fmla="*/ 526943 w 3882388"/>
              <a:gd name="connsiteY20" fmla="*/ 472807 h 759526"/>
              <a:gd name="connsiteX21" fmla="*/ 534692 w 3882388"/>
              <a:gd name="connsiteY21" fmla="*/ 449560 h 759526"/>
              <a:gd name="connsiteX22" fmla="*/ 550190 w 3882388"/>
              <a:gd name="connsiteY22" fmla="*/ 426312 h 759526"/>
              <a:gd name="connsiteX23" fmla="*/ 557939 w 3882388"/>
              <a:gd name="connsiteY23" fmla="*/ 348821 h 759526"/>
              <a:gd name="connsiteX24" fmla="*/ 565688 w 3882388"/>
              <a:gd name="connsiteY24" fmla="*/ 310075 h 759526"/>
              <a:gd name="connsiteX25" fmla="*/ 588936 w 3882388"/>
              <a:gd name="connsiteY25" fmla="*/ 217085 h 759526"/>
              <a:gd name="connsiteX26" fmla="*/ 627682 w 3882388"/>
              <a:gd name="connsiteY26" fmla="*/ 139594 h 759526"/>
              <a:gd name="connsiteX27" fmla="*/ 658678 w 3882388"/>
              <a:gd name="connsiteY27" fmla="*/ 100848 h 759526"/>
              <a:gd name="connsiteX28" fmla="*/ 666427 w 3882388"/>
              <a:gd name="connsiteY28" fmla="*/ 77601 h 759526"/>
              <a:gd name="connsiteX29" fmla="*/ 674177 w 3882388"/>
              <a:gd name="connsiteY29" fmla="*/ 46604 h 759526"/>
              <a:gd name="connsiteX30" fmla="*/ 697424 w 3882388"/>
              <a:gd name="connsiteY30" fmla="*/ 38855 h 759526"/>
              <a:gd name="connsiteX31" fmla="*/ 705173 w 3882388"/>
              <a:gd name="connsiteY31" fmla="*/ 7858 h 759526"/>
              <a:gd name="connsiteX32" fmla="*/ 728421 w 3882388"/>
              <a:gd name="connsiteY32" fmla="*/ 109 h 759526"/>
              <a:gd name="connsiteX33" fmla="*/ 805912 w 3882388"/>
              <a:gd name="connsiteY33" fmla="*/ 15607 h 759526"/>
              <a:gd name="connsiteX34" fmla="*/ 844658 w 3882388"/>
              <a:gd name="connsiteY34" fmla="*/ 54353 h 759526"/>
              <a:gd name="connsiteX35" fmla="*/ 883404 w 3882388"/>
              <a:gd name="connsiteY35" fmla="*/ 124095 h 759526"/>
              <a:gd name="connsiteX36" fmla="*/ 906651 w 3882388"/>
              <a:gd name="connsiteY36" fmla="*/ 139594 h 759526"/>
              <a:gd name="connsiteX37" fmla="*/ 922149 w 3882388"/>
              <a:gd name="connsiteY37" fmla="*/ 279079 h 759526"/>
              <a:gd name="connsiteX38" fmla="*/ 929899 w 3882388"/>
              <a:gd name="connsiteY38" fmla="*/ 372068 h 759526"/>
              <a:gd name="connsiteX39" fmla="*/ 953146 w 3882388"/>
              <a:gd name="connsiteY39" fmla="*/ 604543 h 759526"/>
              <a:gd name="connsiteX40" fmla="*/ 984143 w 3882388"/>
              <a:gd name="connsiteY40" fmla="*/ 635540 h 759526"/>
              <a:gd name="connsiteX41" fmla="*/ 1015139 w 3882388"/>
              <a:gd name="connsiteY41" fmla="*/ 674285 h 759526"/>
              <a:gd name="connsiteX42" fmla="*/ 1022888 w 3882388"/>
              <a:gd name="connsiteY42" fmla="*/ 697533 h 759526"/>
              <a:gd name="connsiteX43" fmla="*/ 1069383 w 3882388"/>
              <a:gd name="connsiteY43" fmla="*/ 682034 h 759526"/>
              <a:gd name="connsiteX44" fmla="*/ 1084882 w 3882388"/>
              <a:gd name="connsiteY44" fmla="*/ 666536 h 759526"/>
              <a:gd name="connsiteX45" fmla="*/ 1100380 w 3882388"/>
              <a:gd name="connsiteY45" fmla="*/ 612292 h 759526"/>
              <a:gd name="connsiteX46" fmla="*/ 1115878 w 3882388"/>
              <a:gd name="connsiteY46" fmla="*/ 589045 h 759526"/>
              <a:gd name="connsiteX47" fmla="*/ 1123627 w 3882388"/>
              <a:gd name="connsiteY47" fmla="*/ 558048 h 759526"/>
              <a:gd name="connsiteX48" fmla="*/ 1139126 w 3882388"/>
              <a:gd name="connsiteY48" fmla="*/ 279079 h 759526"/>
              <a:gd name="connsiteX49" fmla="*/ 1154624 w 3882388"/>
              <a:gd name="connsiteY49" fmla="*/ 255831 h 759526"/>
              <a:gd name="connsiteX50" fmla="*/ 1162373 w 3882388"/>
              <a:gd name="connsiteY50" fmla="*/ 232584 h 759526"/>
              <a:gd name="connsiteX51" fmla="*/ 1193370 w 3882388"/>
              <a:gd name="connsiteY51" fmla="*/ 201587 h 759526"/>
              <a:gd name="connsiteX52" fmla="*/ 1201119 w 3882388"/>
              <a:gd name="connsiteY52" fmla="*/ 178340 h 759526"/>
              <a:gd name="connsiteX53" fmla="*/ 1208868 w 3882388"/>
              <a:gd name="connsiteY53" fmla="*/ 147343 h 759526"/>
              <a:gd name="connsiteX54" fmla="*/ 1232116 w 3882388"/>
              <a:gd name="connsiteY54" fmla="*/ 131845 h 759526"/>
              <a:gd name="connsiteX55" fmla="*/ 1270861 w 3882388"/>
              <a:gd name="connsiteY55" fmla="*/ 108597 h 759526"/>
              <a:gd name="connsiteX56" fmla="*/ 1278610 w 3882388"/>
              <a:gd name="connsiteY56" fmla="*/ 85350 h 759526"/>
              <a:gd name="connsiteX57" fmla="*/ 1309607 w 3882388"/>
              <a:gd name="connsiteY57" fmla="*/ 77601 h 759526"/>
              <a:gd name="connsiteX58" fmla="*/ 1363851 w 3882388"/>
              <a:gd name="connsiteY58" fmla="*/ 62102 h 759526"/>
              <a:gd name="connsiteX59" fmla="*/ 1441343 w 3882388"/>
              <a:gd name="connsiteY59" fmla="*/ 54353 h 759526"/>
              <a:gd name="connsiteX60" fmla="*/ 1449092 w 3882388"/>
              <a:gd name="connsiteY60" fmla="*/ 77601 h 759526"/>
              <a:gd name="connsiteX61" fmla="*/ 1472339 w 3882388"/>
              <a:gd name="connsiteY61" fmla="*/ 341072 h 759526"/>
              <a:gd name="connsiteX62" fmla="*/ 1503336 w 3882388"/>
              <a:gd name="connsiteY62" fmla="*/ 503804 h 759526"/>
              <a:gd name="connsiteX63" fmla="*/ 1518834 w 3882388"/>
              <a:gd name="connsiteY63" fmla="*/ 604543 h 759526"/>
              <a:gd name="connsiteX64" fmla="*/ 1534333 w 3882388"/>
              <a:gd name="connsiteY64" fmla="*/ 627790 h 759526"/>
              <a:gd name="connsiteX65" fmla="*/ 1542082 w 3882388"/>
              <a:gd name="connsiteY65" fmla="*/ 666536 h 759526"/>
              <a:gd name="connsiteX66" fmla="*/ 1565329 w 3882388"/>
              <a:gd name="connsiteY66" fmla="*/ 697533 h 759526"/>
              <a:gd name="connsiteX67" fmla="*/ 1573078 w 3882388"/>
              <a:gd name="connsiteY67" fmla="*/ 720780 h 759526"/>
              <a:gd name="connsiteX68" fmla="*/ 1658319 w 3882388"/>
              <a:gd name="connsiteY68" fmla="*/ 713031 h 759526"/>
              <a:gd name="connsiteX69" fmla="*/ 1673817 w 3882388"/>
              <a:gd name="connsiteY69" fmla="*/ 674285 h 759526"/>
              <a:gd name="connsiteX70" fmla="*/ 1681566 w 3882388"/>
              <a:gd name="connsiteY70" fmla="*/ 604543 h 759526"/>
              <a:gd name="connsiteX71" fmla="*/ 1697065 w 3882388"/>
              <a:gd name="connsiteY71" fmla="*/ 534801 h 759526"/>
              <a:gd name="connsiteX72" fmla="*/ 1712563 w 3882388"/>
              <a:gd name="connsiteY72" fmla="*/ 457309 h 759526"/>
              <a:gd name="connsiteX73" fmla="*/ 1720312 w 3882388"/>
              <a:gd name="connsiteY73" fmla="*/ 356570 h 759526"/>
              <a:gd name="connsiteX74" fmla="*/ 1743560 w 3882388"/>
              <a:gd name="connsiteY74" fmla="*/ 279079 h 759526"/>
              <a:gd name="connsiteX75" fmla="*/ 1751309 w 3882388"/>
              <a:gd name="connsiteY75" fmla="*/ 248082 h 759526"/>
              <a:gd name="connsiteX76" fmla="*/ 1782305 w 3882388"/>
              <a:gd name="connsiteY76" fmla="*/ 178340 h 759526"/>
              <a:gd name="connsiteX77" fmla="*/ 1790055 w 3882388"/>
              <a:gd name="connsiteY77" fmla="*/ 155092 h 759526"/>
              <a:gd name="connsiteX78" fmla="*/ 1821051 w 3882388"/>
              <a:gd name="connsiteY78" fmla="*/ 147343 h 759526"/>
              <a:gd name="connsiteX79" fmla="*/ 1844299 w 3882388"/>
              <a:gd name="connsiteY79" fmla="*/ 139594 h 759526"/>
              <a:gd name="connsiteX80" fmla="*/ 1852048 w 3882388"/>
              <a:gd name="connsiteY80" fmla="*/ 116346 h 759526"/>
              <a:gd name="connsiteX81" fmla="*/ 1945038 w 3882388"/>
              <a:gd name="connsiteY81" fmla="*/ 147343 h 759526"/>
              <a:gd name="connsiteX82" fmla="*/ 1952787 w 3882388"/>
              <a:gd name="connsiteY82" fmla="*/ 170590 h 759526"/>
              <a:gd name="connsiteX83" fmla="*/ 1983783 w 3882388"/>
              <a:gd name="connsiteY83" fmla="*/ 341072 h 759526"/>
              <a:gd name="connsiteX84" fmla="*/ 1991533 w 3882388"/>
              <a:gd name="connsiteY84" fmla="*/ 418563 h 759526"/>
              <a:gd name="connsiteX85" fmla="*/ 2014780 w 3882388"/>
              <a:gd name="connsiteY85" fmla="*/ 480557 h 759526"/>
              <a:gd name="connsiteX86" fmla="*/ 2030278 w 3882388"/>
              <a:gd name="connsiteY86" fmla="*/ 542550 h 759526"/>
              <a:gd name="connsiteX87" fmla="*/ 2038027 w 3882388"/>
              <a:gd name="connsiteY87" fmla="*/ 573546 h 759526"/>
              <a:gd name="connsiteX88" fmla="*/ 2053526 w 3882388"/>
              <a:gd name="connsiteY88" fmla="*/ 589045 h 759526"/>
              <a:gd name="connsiteX89" fmla="*/ 2069024 w 3882388"/>
              <a:gd name="connsiteY89" fmla="*/ 612292 h 759526"/>
              <a:gd name="connsiteX90" fmla="*/ 2092271 w 3882388"/>
              <a:gd name="connsiteY90" fmla="*/ 620041 h 759526"/>
              <a:gd name="connsiteX91" fmla="*/ 2123268 w 3882388"/>
              <a:gd name="connsiteY91" fmla="*/ 658787 h 759526"/>
              <a:gd name="connsiteX92" fmla="*/ 2131017 w 3882388"/>
              <a:gd name="connsiteY92" fmla="*/ 682034 h 759526"/>
              <a:gd name="connsiteX93" fmla="*/ 2193010 w 3882388"/>
              <a:gd name="connsiteY93" fmla="*/ 697533 h 759526"/>
              <a:gd name="connsiteX94" fmla="*/ 2216258 w 3882388"/>
              <a:gd name="connsiteY94" fmla="*/ 705282 h 759526"/>
              <a:gd name="connsiteX95" fmla="*/ 2270502 w 3882388"/>
              <a:gd name="connsiteY95" fmla="*/ 697533 h 759526"/>
              <a:gd name="connsiteX96" fmla="*/ 2293749 w 3882388"/>
              <a:gd name="connsiteY96" fmla="*/ 682034 h 759526"/>
              <a:gd name="connsiteX97" fmla="*/ 2324746 w 3882388"/>
              <a:gd name="connsiteY97" fmla="*/ 643289 h 759526"/>
              <a:gd name="connsiteX98" fmla="*/ 2347994 w 3882388"/>
              <a:gd name="connsiteY98" fmla="*/ 565797 h 759526"/>
              <a:gd name="connsiteX99" fmla="*/ 2378990 w 3882388"/>
              <a:gd name="connsiteY99" fmla="*/ 527051 h 759526"/>
              <a:gd name="connsiteX100" fmla="*/ 2409987 w 3882388"/>
              <a:gd name="connsiteY100" fmla="*/ 488306 h 759526"/>
              <a:gd name="connsiteX101" fmla="*/ 2448733 w 3882388"/>
              <a:gd name="connsiteY101" fmla="*/ 457309 h 759526"/>
              <a:gd name="connsiteX102" fmla="*/ 2557221 w 3882388"/>
              <a:gd name="connsiteY102" fmla="*/ 488306 h 759526"/>
              <a:gd name="connsiteX103" fmla="*/ 2572719 w 3882388"/>
              <a:gd name="connsiteY103" fmla="*/ 527051 h 759526"/>
              <a:gd name="connsiteX104" fmla="*/ 2588217 w 3882388"/>
              <a:gd name="connsiteY104" fmla="*/ 643289 h 759526"/>
              <a:gd name="connsiteX105" fmla="*/ 2611465 w 3882388"/>
              <a:gd name="connsiteY105" fmla="*/ 689784 h 759526"/>
              <a:gd name="connsiteX106" fmla="*/ 2642461 w 3882388"/>
              <a:gd name="connsiteY106" fmla="*/ 713031 h 759526"/>
              <a:gd name="connsiteX107" fmla="*/ 2727702 w 3882388"/>
              <a:gd name="connsiteY107" fmla="*/ 705282 h 759526"/>
              <a:gd name="connsiteX108" fmla="*/ 2750949 w 3882388"/>
              <a:gd name="connsiteY108" fmla="*/ 689784 h 759526"/>
              <a:gd name="connsiteX109" fmla="*/ 2774197 w 3882388"/>
              <a:gd name="connsiteY109" fmla="*/ 682034 h 759526"/>
              <a:gd name="connsiteX110" fmla="*/ 2797444 w 3882388"/>
              <a:gd name="connsiteY110" fmla="*/ 651038 h 759526"/>
              <a:gd name="connsiteX111" fmla="*/ 2820692 w 3882388"/>
              <a:gd name="connsiteY111" fmla="*/ 627790 h 759526"/>
              <a:gd name="connsiteX112" fmla="*/ 2851688 w 3882388"/>
              <a:gd name="connsiteY112" fmla="*/ 581295 h 759526"/>
              <a:gd name="connsiteX113" fmla="*/ 2867187 w 3882388"/>
              <a:gd name="connsiteY113" fmla="*/ 534801 h 759526"/>
              <a:gd name="connsiteX114" fmla="*/ 2874936 w 3882388"/>
              <a:gd name="connsiteY114" fmla="*/ 511553 h 759526"/>
              <a:gd name="connsiteX115" fmla="*/ 2913682 w 3882388"/>
              <a:gd name="connsiteY115" fmla="*/ 480557 h 759526"/>
              <a:gd name="connsiteX116" fmla="*/ 2991173 w 3882388"/>
              <a:gd name="connsiteY116" fmla="*/ 496055 h 759526"/>
              <a:gd name="connsiteX117" fmla="*/ 3006671 w 3882388"/>
              <a:gd name="connsiteY117" fmla="*/ 527051 h 759526"/>
              <a:gd name="connsiteX118" fmla="*/ 3022170 w 3882388"/>
              <a:gd name="connsiteY118" fmla="*/ 689784 h 759526"/>
              <a:gd name="connsiteX119" fmla="*/ 3037668 w 3882388"/>
              <a:gd name="connsiteY119" fmla="*/ 736279 h 759526"/>
              <a:gd name="connsiteX120" fmla="*/ 3053166 w 3882388"/>
              <a:gd name="connsiteY120" fmla="*/ 759526 h 759526"/>
              <a:gd name="connsiteX121" fmla="*/ 3130658 w 3882388"/>
              <a:gd name="connsiteY121" fmla="*/ 744028 h 759526"/>
              <a:gd name="connsiteX122" fmla="*/ 3146156 w 3882388"/>
              <a:gd name="connsiteY122" fmla="*/ 728529 h 759526"/>
              <a:gd name="connsiteX123" fmla="*/ 3169404 w 3882388"/>
              <a:gd name="connsiteY123" fmla="*/ 720780 h 759526"/>
              <a:gd name="connsiteX124" fmla="*/ 3200400 w 3882388"/>
              <a:gd name="connsiteY124" fmla="*/ 697533 h 759526"/>
              <a:gd name="connsiteX125" fmla="*/ 3223648 w 3882388"/>
              <a:gd name="connsiteY125" fmla="*/ 682034 h 759526"/>
              <a:gd name="connsiteX126" fmla="*/ 3231397 w 3882388"/>
              <a:gd name="connsiteY126" fmla="*/ 658787 h 759526"/>
              <a:gd name="connsiteX127" fmla="*/ 3262394 w 3882388"/>
              <a:gd name="connsiteY127" fmla="*/ 604543 h 759526"/>
              <a:gd name="connsiteX128" fmla="*/ 3270143 w 3882388"/>
              <a:gd name="connsiteY128" fmla="*/ 480557 h 759526"/>
              <a:gd name="connsiteX129" fmla="*/ 3270143 w 3882388"/>
              <a:gd name="connsiteY129" fmla="*/ 255831 h 759526"/>
              <a:gd name="connsiteX130" fmla="*/ 3293390 w 3882388"/>
              <a:gd name="connsiteY130" fmla="*/ 193838 h 759526"/>
              <a:gd name="connsiteX131" fmla="*/ 3301139 w 3882388"/>
              <a:gd name="connsiteY131" fmla="*/ 170590 h 759526"/>
              <a:gd name="connsiteX132" fmla="*/ 3324387 w 3882388"/>
              <a:gd name="connsiteY132" fmla="*/ 162841 h 759526"/>
              <a:gd name="connsiteX133" fmla="*/ 3355383 w 3882388"/>
              <a:gd name="connsiteY133" fmla="*/ 124095 h 759526"/>
              <a:gd name="connsiteX134" fmla="*/ 3370882 w 3882388"/>
              <a:gd name="connsiteY134" fmla="*/ 100848 h 759526"/>
              <a:gd name="connsiteX135" fmla="*/ 3425126 w 3882388"/>
              <a:gd name="connsiteY135" fmla="*/ 85350 h 759526"/>
              <a:gd name="connsiteX136" fmla="*/ 3463871 w 3882388"/>
              <a:gd name="connsiteY136" fmla="*/ 93099 h 759526"/>
              <a:gd name="connsiteX137" fmla="*/ 3479370 w 3882388"/>
              <a:gd name="connsiteY137" fmla="*/ 108597 h 759526"/>
              <a:gd name="connsiteX138" fmla="*/ 3502617 w 3882388"/>
              <a:gd name="connsiteY138" fmla="*/ 116346 h 759526"/>
              <a:gd name="connsiteX139" fmla="*/ 3518116 w 3882388"/>
              <a:gd name="connsiteY139" fmla="*/ 162841 h 759526"/>
              <a:gd name="connsiteX140" fmla="*/ 3541363 w 3882388"/>
              <a:gd name="connsiteY140" fmla="*/ 209336 h 759526"/>
              <a:gd name="connsiteX141" fmla="*/ 3556861 w 3882388"/>
              <a:gd name="connsiteY141" fmla="*/ 294577 h 759526"/>
              <a:gd name="connsiteX142" fmla="*/ 3572360 w 3882388"/>
              <a:gd name="connsiteY142" fmla="*/ 364319 h 759526"/>
              <a:gd name="connsiteX143" fmla="*/ 3580109 w 3882388"/>
              <a:gd name="connsiteY143" fmla="*/ 426312 h 759526"/>
              <a:gd name="connsiteX144" fmla="*/ 3587858 w 3882388"/>
              <a:gd name="connsiteY144" fmla="*/ 503804 h 759526"/>
              <a:gd name="connsiteX145" fmla="*/ 3603356 w 3882388"/>
              <a:gd name="connsiteY145" fmla="*/ 558048 h 759526"/>
              <a:gd name="connsiteX146" fmla="*/ 3611105 w 3882388"/>
              <a:gd name="connsiteY146" fmla="*/ 666536 h 759526"/>
              <a:gd name="connsiteX147" fmla="*/ 3618855 w 3882388"/>
              <a:gd name="connsiteY147" fmla="*/ 705282 h 759526"/>
              <a:gd name="connsiteX148" fmla="*/ 3680848 w 3882388"/>
              <a:gd name="connsiteY148" fmla="*/ 697533 h 759526"/>
              <a:gd name="connsiteX149" fmla="*/ 3704095 w 3882388"/>
              <a:gd name="connsiteY149" fmla="*/ 682034 h 759526"/>
              <a:gd name="connsiteX150" fmla="*/ 3727343 w 3882388"/>
              <a:gd name="connsiteY150" fmla="*/ 674285 h 759526"/>
              <a:gd name="connsiteX151" fmla="*/ 3766088 w 3882388"/>
              <a:gd name="connsiteY151" fmla="*/ 643289 h 759526"/>
              <a:gd name="connsiteX152" fmla="*/ 3781587 w 3882388"/>
              <a:gd name="connsiteY152" fmla="*/ 434062 h 759526"/>
              <a:gd name="connsiteX153" fmla="*/ 3797085 w 3882388"/>
              <a:gd name="connsiteY153" fmla="*/ 310075 h 759526"/>
              <a:gd name="connsiteX154" fmla="*/ 3812583 w 3882388"/>
              <a:gd name="connsiteY154" fmla="*/ 263580 h 759526"/>
              <a:gd name="connsiteX155" fmla="*/ 3835831 w 3882388"/>
              <a:gd name="connsiteY155" fmla="*/ 224834 h 759526"/>
              <a:gd name="connsiteX156" fmla="*/ 3866827 w 3882388"/>
              <a:gd name="connsiteY156" fmla="*/ 209336 h 759526"/>
              <a:gd name="connsiteX157" fmla="*/ 3874577 w 3882388"/>
              <a:gd name="connsiteY157" fmla="*/ 178340 h 75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882388" h="759526">
                <a:moveTo>
                  <a:pt x="0" y="7858"/>
                </a:moveTo>
                <a:cubicBezTo>
                  <a:pt x="43912" y="13024"/>
                  <a:pt x="88380" y="14686"/>
                  <a:pt x="131736" y="23357"/>
                </a:cubicBezTo>
                <a:cubicBezTo>
                  <a:pt x="140868" y="25183"/>
                  <a:pt x="147711" y="33037"/>
                  <a:pt x="154983" y="38855"/>
                </a:cubicBezTo>
                <a:cubicBezTo>
                  <a:pt x="166998" y="48467"/>
                  <a:pt x="179266" y="64172"/>
                  <a:pt x="185980" y="77601"/>
                </a:cubicBezTo>
                <a:cubicBezTo>
                  <a:pt x="189633" y="84907"/>
                  <a:pt x="189676" y="93756"/>
                  <a:pt x="193729" y="100848"/>
                </a:cubicBezTo>
                <a:cubicBezTo>
                  <a:pt x="200137" y="112062"/>
                  <a:pt x="209228" y="121513"/>
                  <a:pt x="216977" y="131845"/>
                </a:cubicBezTo>
                <a:cubicBezTo>
                  <a:pt x="219560" y="142177"/>
                  <a:pt x="220531" y="153052"/>
                  <a:pt x="224726" y="162841"/>
                </a:cubicBezTo>
                <a:cubicBezTo>
                  <a:pt x="228395" y="171401"/>
                  <a:pt x="237774" y="177104"/>
                  <a:pt x="240224" y="186089"/>
                </a:cubicBezTo>
                <a:cubicBezTo>
                  <a:pt x="244649" y="202313"/>
                  <a:pt x="249930" y="283504"/>
                  <a:pt x="255722" y="302326"/>
                </a:cubicBezTo>
                <a:cubicBezTo>
                  <a:pt x="260818" y="318887"/>
                  <a:pt x="271221" y="333323"/>
                  <a:pt x="278970" y="348821"/>
                </a:cubicBezTo>
                <a:cubicBezTo>
                  <a:pt x="281553" y="384984"/>
                  <a:pt x="281206" y="421476"/>
                  <a:pt x="286719" y="457309"/>
                </a:cubicBezTo>
                <a:cubicBezTo>
                  <a:pt x="302569" y="560339"/>
                  <a:pt x="302259" y="519447"/>
                  <a:pt x="317716" y="573546"/>
                </a:cubicBezTo>
                <a:cubicBezTo>
                  <a:pt x="320642" y="583786"/>
                  <a:pt x="321270" y="594754"/>
                  <a:pt x="325465" y="604543"/>
                </a:cubicBezTo>
                <a:cubicBezTo>
                  <a:pt x="329134" y="613103"/>
                  <a:pt x="334902" y="620719"/>
                  <a:pt x="340963" y="627790"/>
                </a:cubicBezTo>
                <a:cubicBezTo>
                  <a:pt x="350472" y="638884"/>
                  <a:pt x="358098" y="654166"/>
                  <a:pt x="371960" y="658787"/>
                </a:cubicBezTo>
                <a:cubicBezTo>
                  <a:pt x="407702" y="670701"/>
                  <a:pt x="387197" y="664934"/>
                  <a:pt x="433953" y="674285"/>
                </a:cubicBezTo>
                <a:cubicBezTo>
                  <a:pt x="441702" y="671702"/>
                  <a:pt x="451424" y="672312"/>
                  <a:pt x="457200" y="666536"/>
                </a:cubicBezTo>
                <a:cubicBezTo>
                  <a:pt x="462976" y="660760"/>
                  <a:pt x="460746" y="650293"/>
                  <a:pt x="464949" y="643289"/>
                </a:cubicBezTo>
                <a:cubicBezTo>
                  <a:pt x="468708" y="637024"/>
                  <a:pt x="475884" y="633495"/>
                  <a:pt x="480448" y="627790"/>
                </a:cubicBezTo>
                <a:cubicBezTo>
                  <a:pt x="486266" y="620518"/>
                  <a:pt x="490780" y="612292"/>
                  <a:pt x="495946" y="604543"/>
                </a:cubicBezTo>
                <a:cubicBezTo>
                  <a:pt x="504511" y="561715"/>
                  <a:pt x="513720" y="512477"/>
                  <a:pt x="526943" y="472807"/>
                </a:cubicBezTo>
                <a:cubicBezTo>
                  <a:pt x="529526" y="465058"/>
                  <a:pt x="531039" y="456866"/>
                  <a:pt x="534692" y="449560"/>
                </a:cubicBezTo>
                <a:cubicBezTo>
                  <a:pt x="538857" y="441230"/>
                  <a:pt x="545024" y="434061"/>
                  <a:pt x="550190" y="426312"/>
                </a:cubicBezTo>
                <a:cubicBezTo>
                  <a:pt x="552773" y="400482"/>
                  <a:pt x="554508" y="374552"/>
                  <a:pt x="557939" y="348821"/>
                </a:cubicBezTo>
                <a:cubicBezTo>
                  <a:pt x="559680" y="335765"/>
                  <a:pt x="563825" y="323114"/>
                  <a:pt x="565688" y="310075"/>
                </a:cubicBezTo>
                <a:cubicBezTo>
                  <a:pt x="577658" y="226289"/>
                  <a:pt x="559193" y="261701"/>
                  <a:pt x="588936" y="217085"/>
                </a:cubicBezTo>
                <a:cubicBezTo>
                  <a:pt x="606693" y="146057"/>
                  <a:pt x="586711" y="166907"/>
                  <a:pt x="627682" y="139594"/>
                </a:cubicBezTo>
                <a:cubicBezTo>
                  <a:pt x="647159" y="81161"/>
                  <a:pt x="618621" y="150920"/>
                  <a:pt x="658678" y="100848"/>
                </a:cubicBezTo>
                <a:cubicBezTo>
                  <a:pt x="663781" y="94470"/>
                  <a:pt x="664183" y="85455"/>
                  <a:pt x="666427" y="77601"/>
                </a:cubicBezTo>
                <a:cubicBezTo>
                  <a:pt x="669353" y="67360"/>
                  <a:pt x="667524" y="54921"/>
                  <a:pt x="674177" y="46604"/>
                </a:cubicBezTo>
                <a:cubicBezTo>
                  <a:pt x="679280" y="40226"/>
                  <a:pt x="689675" y="41438"/>
                  <a:pt x="697424" y="38855"/>
                </a:cubicBezTo>
                <a:cubicBezTo>
                  <a:pt x="700007" y="28523"/>
                  <a:pt x="698520" y="16174"/>
                  <a:pt x="705173" y="7858"/>
                </a:cubicBezTo>
                <a:cubicBezTo>
                  <a:pt x="710276" y="1480"/>
                  <a:pt x="720277" y="-517"/>
                  <a:pt x="728421" y="109"/>
                </a:cubicBezTo>
                <a:cubicBezTo>
                  <a:pt x="754685" y="2129"/>
                  <a:pt x="780082" y="10441"/>
                  <a:pt x="805912" y="15607"/>
                </a:cubicBezTo>
                <a:cubicBezTo>
                  <a:pt x="818827" y="28522"/>
                  <a:pt x="838882" y="37025"/>
                  <a:pt x="844658" y="54353"/>
                </a:cubicBezTo>
                <a:cubicBezTo>
                  <a:pt x="852733" y="78580"/>
                  <a:pt x="860563" y="108866"/>
                  <a:pt x="883404" y="124095"/>
                </a:cubicBezTo>
                <a:lnTo>
                  <a:pt x="906651" y="139594"/>
                </a:lnTo>
                <a:cubicBezTo>
                  <a:pt x="926929" y="200428"/>
                  <a:pt x="912671" y="151134"/>
                  <a:pt x="922149" y="279079"/>
                </a:cubicBezTo>
                <a:cubicBezTo>
                  <a:pt x="924447" y="310098"/>
                  <a:pt x="926950" y="341104"/>
                  <a:pt x="929899" y="372068"/>
                </a:cubicBezTo>
                <a:cubicBezTo>
                  <a:pt x="937283" y="449595"/>
                  <a:pt x="928519" y="530661"/>
                  <a:pt x="953146" y="604543"/>
                </a:cubicBezTo>
                <a:cubicBezTo>
                  <a:pt x="963478" y="635539"/>
                  <a:pt x="953146" y="625207"/>
                  <a:pt x="984143" y="635540"/>
                </a:cubicBezTo>
                <a:cubicBezTo>
                  <a:pt x="1003621" y="693974"/>
                  <a:pt x="975080" y="624211"/>
                  <a:pt x="1015139" y="674285"/>
                </a:cubicBezTo>
                <a:cubicBezTo>
                  <a:pt x="1020242" y="680664"/>
                  <a:pt x="1020305" y="689784"/>
                  <a:pt x="1022888" y="697533"/>
                </a:cubicBezTo>
                <a:cubicBezTo>
                  <a:pt x="1038386" y="692367"/>
                  <a:pt x="1054771" y="689340"/>
                  <a:pt x="1069383" y="682034"/>
                </a:cubicBezTo>
                <a:cubicBezTo>
                  <a:pt x="1075918" y="678767"/>
                  <a:pt x="1081123" y="672801"/>
                  <a:pt x="1084882" y="666536"/>
                </a:cubicBezTo>
                <a:cubicBezTo>
                  <a:pt x="1092421" y="653971"/>
                  <a:pt x="1095315" y="624111"/>
                  <a:pt x="1100380" y="612292"/>
                </a:cubicBezTo>
                <a:cubicBezTo>
                  <a:pt x="1104049" y="603732"/>
                  <a:pt x="1110712" y="596794"/>
                  <a:pt x="1115878" y="589045"/>
                </a:cubicBezTo>
                <a:cubicBezTo>
                  <a:pt x="1118461" y="578713"/>
                  <a:pt x="1122007" y="568574"/>
                  <a:pt x="1123627" y="558048"/>
                </a:cubicBezTo>
                <a:cubicBezTo>
                  <a:pt x="1142070" y="438171"/>
                  <a:pt x="1121603" y="454309"/>
                  <a:pt x="1139126" y="279079"/>
                </a:cubicBezTo>
                <a:cubicBezTo>
                  <a:pt x="1140053" y="269812"/>
                  <a:pt x="1150459" y="264161"/>
                  <a:pt x="1154624" y="255831"/>
                </a:cubicBezTo>
                <a:cubicBezTo>
                  <a:pt x="1158277" y="248525"/>
                  <a:pt x="1157625" y="239231"/>
                  <a:pt x="1162373" y="232584"/>
                </a:cubicBezTo>
                <a:cubicBezTo>
                  <a:pt x="1170866" y="220694"/>
                  <a:pt x="1193370" y="201587"/>
                  <a:pt x="1193370" y="201587"/>
                </a:cubicBezTo>
                <a:cubicBezTo>
                  <a:pt x="1195953" y="193838"/>
                  <a:pt x="1198875" y="186194"/>
                  <a:pt x="1201119" y="178340"/>
                </a:cubicBezTo>
                <a:cubicBezTo>
                  <a:pt x="1204045" y="168099"/>
                  <a:pt x="1202960" y="156205"/>
                  <a:pt x="1208868" y="147343"/>
                </a:cubicBezTo>
                <a:cubicBezTo>
                  <a:pt x="1214034" y="139594"/>
                  <a:pt x="1224843" y="137663"/>
                  <a:pt x="1232116" y="131845"/>
                </a:cubicBezTo>
                <a:cubicBezTo>
                  <a:pt x="1262509" y="107530"/>
                  <a:pt x="1230487" y="122055"/>
                  <a:pt x="1270861" y="108597"/>
                </a:cubicBezTo>
                <a:cubicBezTo>
                  <a:pt x="1273444" y="100848"/>
                  <a:pt x="1272232" y="90453"/>
                  <a:pt x="1278610" y="85350"/>
                </a:cubicBezTo>
                <a:cubicBezTo>
                  <a:pt x="1286927" y="78697"/>
                  <a:pt x="1299366" y="80527"/>
                  <a:pt x="1309607" y="77601"/>
                </a:cubicBezTo>
                <a:cubicBezTo>
                  <a:pt x="1387436" y="55363"/>
                  <a:pt x="1266941" y="86329"/>
                  <a:pt x="1363851" y="62102"/>
                </a:cubicBezTo>
                <a:cubicBezTo>
                  <a:pt x="1392390" y="43077"/>
                  <a:pt x="1397308" y="32335"/>
                  <a:pt x="1441343" y="54353"/>
                </a:cubicBezTo>
                <a:cubicBezTo>
                  <a:pt x="1448649" y="58006"/>
                  <a:pt x="1446509" y="69852"/>
                  <a:pt x="1449092" y="77601"/>
                </a:cubicBezTo>
                <a:cubicBezTo>
                  <a:pt x="1472732" y="243085"/>
                  <a:pt x="1432514" y="-47218"/>
                  <a:pt x="1472339" y="341072"/>
                </a:cubicBezTo>
                <a:cubicBezTo>
                  <a:pt x="1477885" y="395144"/>
                  <a:pt x="1491531" y="450681"/>
                  <a:pt x="1503336" y="503804"/>
                </a:cubicBezTo>
                <a:cubicBezTo>
                  <a:pt x="1505558" y="526021"/>
                  <a:pt x="1504871" y="576618"/>
                  <a:pt x="1518834" y="604543"/>
                </a:cubicBezTo>
                <a:cubicBezTo>
                  <a:pt x="1522999" y="612873"/>
                  <a:pt x="1529167" y="620041"/>
                  <a:pt x="1534333" y="627790"/>
                </a:cubicBezTo>
                <a:cubicBezTo>
                  <a:pt x="1536916" y="640705"/>
                  <a:pt x="1536733" y="654500"/>
                  <a:pt x="1542082" y="666536"/>
                </a:cubicBezTo>
                <a:cubicBezTo>
                  <a:pt x="1547327" y="678338"/>
                  <a:pt x="1558921" y="686319"/>
                  <a:pt x="1565329" y="697533"/>
                </a:cubicBezTo>
                <a:cubicBezTo>
                  <a:pt x="1569381" y="704625"/>
                  <a:pt x="1570495" y="713031"/>
                  <a:pt x="1573078" y="720780"/>
                </a:cubicBezTo>
                <a:cubicBezTo>
                  <a:pt x="1601492" y="718197"/>
                  <a:pt x="1632414" y="724987"/>
                  <a:pt x="1658319" y="713031"/>
                </a:cubicBezTo>
                <a:cubicBezTo>
                  <a:pt x="1670949" y="707202"/>
                  <a:pt x="1670902" y="687886"/>
                  <a:pt x="1673817" y="674285"/>
                </a:cubicBezTo>
                <a:cubicBezTo>
                  <a:pt x="1678718" y="651414"/>
                  <a:pt x="1678258" y="627698"/>
                  <a:pt x="1681566" y="604543"/>
                </a:cubicBezTo>
                <a:cubicBezTo>
                  <a:pt x="1686837" y="567645"/>
                  <a:pt x="1689815" y="568636"/>
                  <a:pt x="1697065" y="534801"/>
                </a:cubicBezTo>
                <a:cubicBezTo>
                  <a:pt x="1702584" y="509044"/>
                  <a:pt x="1707397" y="483140"/>
                  <a:pt x="1712563" y="457309"/>
                </a:cubicBezTo>
                <a:cubicBezTo>
                  <a:pt x="1715146" y="423729"/>
                  <a:pt x="1716593" y="390043"/>
                  <a:pt x="1720312" y="356570"/>
                </a:cubicBezTo>
                <a:cubicBezTo>
                  <a:pt x="1725414" y="310654"/>
                  <a:pt x="1728846" y="323220"/>
                  <a:pt x="1743560" y="279079"/>
                </a:cubicBezTo>
                <a:cubicBezTo>
                  <a:pt x="1746928" y="268975"/>
                  <a:pt x="1748249" y="258283"/>
                  <a:pt x="1751309" y="248082"/>
                </a:cubicBezTo>
                <a:cubicBezTo>
                  <a:pt x="1781294" y="148129"/>
                  <a:pt x="1751165" y="240618"/>
                  <a:pt x="1782305" y="178340"/>
                </a:cubicBezTo>
                <a:cubicBezTo>
                  <a:pt x="1785958" y="171034"/>
                  <a:pt x="1783676" y="160195"/>
                  <a:pt x="1790055" y="155092"/>
                </a:cubicBezTo>
                <a:cubicBezTo>
                  <a:pt x="1798371" y="148439"/>
                  <a:pt x="1810811" y="150269"/>
                  <a:pt x="1821051" y="147343"/>
                </a:cubicBezTo>
                <a:cubicBezTo>
                  <a:pt x="1828905" y="145099"/>
                  <a:pt x="1836550" y="142177"/>
                  <a:pt x="1844299" y="139594"/>
                </a:cubicBezTo>
                <a:cubicBezTo>
                  <a:pt x="1846882" y="131845"/>
                  <a:pt x="1843920" y="117159"/>
                  <a:pt x="1852048" y="116346"/>
                </a:cubicBezTo>
                <a:cubicBezTo>
                  <a:pt x="1897746" y="111776"/>
                  <a:pt x="1914934" y="127274"/>
                  <a:pt x="1945038" y="147343"/>
                </a:cubicBezTo>
                <a:cubicBezTo>
                  <a:pt x="1947621" y="155092"/>
                  <a:pt x="1950543" y="162736"/>
                  <a:pt x="1952787" y="170590"/>
                </a:cubicBezTo>
                <a:cubicBezTo>
                  <a:pt x="1967017" y="220395"/>
                  <a:pt x="1980699" y="310231"/>
                  <a:pt x="1983783" y="341072"/>
                </a:cubicBezTo>
                <a:cubicBezTo>
                  <a:pt x="1986366" y="366902"/>
                  <a:pt x="1987862" y="392865"/>
                  <a:pt x="1991533" y="418563"/>
                </a:cubicBezTo>
                <a:cubicBezTo>
                  <a:pt x="1998841" y="469720"/>
                  <a:pt x="1998036" y="430323"/>
                  <a:pt x="2014780" y="480557"/>
                </a:cubicBezTo>
                <a:cubicBezTo>
                  <a:pt x="2021516" y="500764"/>
                  <a:pt x="2025112" y="521886"/>
                  <a:pt x="2030278" y="542550"/>
                </a:cubicBezTo>
                <a:cubicBezTo>
                  <a:pt x="2032861" y="552882"/>
                  <a:pt x="2030496" y="566015"/>
                  <a:pt x="2038027" y="573546"/>
                </a:cubicBezTo>
                <a:cubicBezTo>
                  <a:pt x="2043193" y="578712"/>
                  <a:pt x="2048962" y="583340"/>
                  <a:pt x="2053526" y="589045"/>
                </a:cubicBezTo>
                <a:cubicBezTo>
                  <a:pt x="2059344" y="596317"/>
                  <a:pt x="2061752" y="606474"/>
                  <a:pt x="2069024" y="612292"/>
                </a:cubicBezTo>
                <a:cubicBezTo>
                  <a:pt x="2075402" y="617395"/>
                  <a:pt x="2084522" y="617458"/>
                  <a:pt x="2092271" y="620041"/>
                </a:cubicBezTo>
                <a:cubicBezTo>
                  <a:pt x="2106686" y="634456"/>
                  <a:pt x="2113493" y="639236"/>
                  <a:pt x="2123268" y="658787"/>
                </a:cubicBezTo>
                <a:cubicBezTo>
                  <a:pt x="2126921" y="666093"/>
                  <a:pt x="2123877" y="678067"/>
                  <a:pt x="2131017" y="682034"/>
                </a:cubicBezTo>
                <a:cubicBezTo>
                  <a:pt x="2149637" y="692378"/>
                  <a:pt x="2172803" y="690797"/>
                  <a:pt x="2193010" y="697533"/>
                </a:cubicBezTo>
                <a:lnTo>
                  <a:pt x="2216258" y="705282"/>
                </a:lnTo>
                <a:cubicBezTo>
                  <a:pt x="2234339" y="702699"/>
                  <a:pt x="2253007" y="702782"/>
                  <a:pt x="2270502" y="697533"/>
                </a:cubicBezTo>
                <a:cubicBezTo>
                  <a:pt x="2279423" y="694857"/>
                  <a:pt x="2286477" y="687852"/>
                  <a:pt x="2293749" y="682034"/>
                </a:cubicBezTo>
                <a:cubicBezTo>
                  <a:pt x="2309526" y="669412"/>
                  <a:pt x="2313236" y="660554"/>
                  <a:pt x="2324746" y="643289"/>
                </a:cubicBezTo>
                <a:cubicBezTo>
                  <a:pt x="2329078" y="625960"/>
                  <a:pt x="2340446" y="577120"/>
                  <a:pt x="2347994" y="565797"/>
                </a:cubicBezTo>
                <a:cubicBezTo>
                  <a:pt x="2395694" y="494246"/>
                  <a:pt x="2334824" y="582260"/>
                  <a:pt x="2378990" y="527051"/>
                </a:cubicBezTo>
                <a:cubicBezTo>
                  <a:pt x="2396893" y="504671"/>
                  <a:pt x="2389195" y="504940"/>
                  <a:pt x="2409987" y="488306"/>
                </a:cubicBezTo>
                <a:cubicBezTo>
                  <a:pt x="2458865" y="449204"/>
                  <a:pt x="2411310" y="494729"/>
                  <a:pt x="2448733" y="457309"/>
                </a:cubicBezTo>
                <a:cubicBezTo>
                  <a:pt x="2522469" y="463454"/>
                  <a:pt x="2533013" y="439890"/>
                  <a:pt x="2557221" y="488306"/>
                </a:cubicBezTo>
                <a:cubicBezTo>
                  <a:pt x="2563442" y="500747"/>
                  <a:pt x="2567553" y="514136"/>
                  <a:pt x="2572719" y="527051"/>
                </a:cubicBezTo>
                <a:cubicBezTo>
                  <a:pt x="2577561" y="575468"/>
                  <a:pt x="2577517" y="600489"/>
                  <a:pt x="2588217" y="643289"/>
                </a:cubicBezTo>
                <a:cubicBezTo>
                  <a:pt x="2592419" y="660097"/>
                  <a:pt x="2598838" y="677157"/>
                  <a:pt x="2611465" y="689784"/>
                </a:cubicBezTo>
                <a:cubicBezTo>
                  <a:pt x="2620597" y="698916"/>
                  <a:pt x="2632129" y="705282"/>
                  <a:pt x="2642461" y="713031"/>
                </a:cubicBezTo>
                <a:cubicBezTo>
                  <a:pt x="2670875" y="710448"/>
                  <a:pt x="2699804" y="711260"/>
                  <a:pt x="2727702" y="705282"/>
                </a:cubicBezTo>
                <a:cubicBezTo>
                  <a:pt x="2736808" y="703331"/>
                  <a:pt x="2742619" y="693949"/>
                  <a:pt x="2750949" y="689784"/>
                </a:cubicBezTo>
                <a:cubicBezTo>
                  <a:pt x="2758255" y="686131"/>
                  <a:pt x="2766448" y="684617"/>
                  <a:pt x="2774197" y="682034"/>
                </a:cubicBezTo>
                <a:cubicBezTo>
                  <a:pt x="2781946" y="671702"/>
                  <a:pt x="2789039" y="660844"/>
                  <a:pt x="2797444" y="651038"/>
                </a:cubicBezTo>
                <a:cubicBezTo>
                  <a:pt x="2804576" y="642717"/>
                  <a:pt x="2814322" y="636708"/>
                  <a:pt x="2820692" y="627790"/>
                </a:cubicBezTo>
                <a:cubicBezTo>
                  <a:pt x="2867611" y="562104"/>
                  <a:pt x="2810215" y="622770"/>
                  <a:pt x="2851688" y="581295"/>
                </a:cubicBezTo>
                <a:lnTo>
                  <a:pt x="2867187" y="534801"/>
                </a:lnTo>
                <a:cubicBezTo>
                  <a:pt x="2869770" y="527052"/>
                  <a:pt x="2868139" y="516084"/>
                  <a:pt x="2874936" y="511553"/>
                </a:cubicBezTo>
                <a:cubicBezTo>
                  <a:pt x="2904262" y="492002"/>
                  <a:pt x="2891597" y="502640"/>
                  <a:pt x="2913682" y="480557"/>
                </a:cubicBezTo>
                <a:cubicBezTo>
                  <a:pt x="2939512" y="485723"/>
                  <a:pt x="2967612" y="484275"/>
                  <a:pt x="2991173" y="496055"/>
                </a:cubicBezTo>
                <a:cubicBezTo>
                  <a:pt x="3001505" y="501221"/>
                  <a:pt x="3004846" y="515645"/>
                  <a:pt x="3006671" y="527051"/>
                </a:cubicBezTo>
                <a:cubicBezTo>
                  <a:pt x="3015280" y="580856"/>
                  <a:pt x="3014185" y="635883"/>
                  <a:pt x="3022170" y="689784"/>
                </a:cubicBezTo>
                <a:cubicBezTo>
                  <a:pt x="3024564" y="705944"/>
                  <a:pt x="3028606" y="722686"/>
                  <a:pt x="3037668" y="736279"/>
                </a:cubicBezTo>
                <a:lnTo>
                  <a:pt x="3053166" y="759526"/>
                </a:lnTo>
                <a:cubicBezTo>
                  <a:pt x="3059002" y="758553"/>
                  <a:pt x="3119099" y="749808"/>
                  <a:pt x="3130658" y="744028"/>
                </a:cubicBezTo>
                <a:cubicBezTo>
                  <a:pt x="3137193" y="740761"/>
                  <a:pt x="3139891" y="732288"/>
                  <a:pt x="3146156" y="728529"/>
                </a:cubicBezTo>
                <a:cubicBezTo>
                  <a:pt x="3153160" y="724326"/>
                  <a:pt x="3161655" y="723363"/>
                  <a:pt x="3169404" y="720780"/>
                </a:cubicBezTo>
                <a:cubicBezTo>
                  <a:pt x="3179736" y="713031"/>
                  <a:pt x="3189891" y="705040"/>
                  <a:pt x="3200400" y="697533"/>
                </a:cubicBezTo>
                <a:cubicBezTo>
                  <a:pt x="3207979" y="692120"/>
                  <a:pt x="3217830" y="689307"/>
                  <a:pt x="3223648" y="682034"/>
                </a:cubicBezTo>
                <a:cubicBezTo>
                  <a:pt x="3228751" y="675656"/>
                  <a:pt x="3228179" y="666295"/>
                  <a:pt x="3231397" y="658787"/>
                </a:cubicBezTo>
                <a:cubicBezTo>
                  <a:pt x="3243197" y="631254"/>
                  <a:pt x="3246827" y="627893"/>
                  <a:pt x="3262394" y="604543"/>
                </a:cubicBezTo>
                <a:cubicBezTo>
                  <a:pt x="3264977" y="563214"/>
                  <a:pt x="3270143" y="521966"/>
                  <a:pt x="3270143" y="480557"/>
                </a:cubicBezTo>
                <a:cubicBezTo>
                  <a:pt x="3270143" y="267877"/>
                  <a:pt x="3246861" y="500303"/>
                  <a:pt x="3270143" y="255831"/>
                </a:cubicBezTo>
                <a:cubicBezTo>
                  <a:pt x="3273867" y="216730"/>
                  <a:pt x="3274724" y="221838"/>
                  <a:pt x="3293390" y="193838"/>
                </a:cubicBezTo>
                <a:cubicBezTo>
                  <a:pt x="3295973" y="186089"/>
                  <a:pt x="3295363" y="176366"/>
                  <a:pt x="3301139" y="170590"/>
                </a:cubicBezTo>
                <a:cubicBezTo>
                  <a:pt x="3306915" y="164814"/>
                  <a:pt x="3319284" y="169219"/>
                  <a:pt x="3324387" y="162841"/>
                </a:cubicBezTo>
                <a:cubicBezTo>
                  <a:pt x="3363310" y="114188"/>
                  <a:pt x="3299642" y="142678"/>
                  <a:pt x="3355383" y="124095"/>
                </a:cubicBezTo>
                <a:cubicBezTo>
                  <a:pt x="3360549" y="116346"/>
                  <a:pt x="3363609" y="106666"/>
                  <a:pt x="3370882" y="100848"/>
                </a:cubicBezTo>
                <a:cubicBezTo>
                  <a:pt x="3375936" y="96805"/>
                  <a:pt x="3423101" y="85856"/>
                  <a:pt x="3425126" y="85350"/>
                </a:cubicBezTo>
                <a:cubicBezTo>
                  <a:pt x="3438041" y="87933"/>
                  <a:pt x="3451765" y="87911"/>
                  <a:pt x="3463871" y="93099"/>
                </a:cubicBezTo>
                <a:cubicBezTo>
                  <a:pt x="3470586" y="95977"/>
                  <a:pt x="3473105" y="104838"/>
                  <a:pt x="3479370" y="108597"/>
                </a:cubicBezTo>
                <a:cubicBezTo>
                  <a:pt x="3486374" y="112799"/>
                  <a:pt x="3494868" y="113763"/>
                  <a:pt x="3502617" y="116346"/>
                </a:cubicBezTo>
                <a:cubicBezTo>
                  <a:pt x="3507783" y="131844"/>
                  <a:pt x="3509054" y="149248"/>
                  <a:pt x="3518116" y="162841"/>
                </a:cubicBezTo>
                <a:cubicBezTo>
                  <a:pt x="3533267" y="185568"/>
                  <a:pt x="3534947" y="183671"/>
                  <a:pt x="3541363" y="209336"/>
                </a:cubicBezTo>
                <a:cubicBezTo>
                  <a:pt x="3549675" y="242584"/>
                  <a:pt x="3549951" y="260028"/>
                  <a:pt x="3556861" y="294577"/>
                </a:cubicBezTo>
                <a:cubicBezTo>
                  <a:pt x="3561532" y="317929"/>
                  <a:pt x="3568221" y="340867"/>
                  <a:pt x="3572360" y="364319"/>
                </a:cubicBezTo>
                <a:cubicBezTo>
                  <a:pt x="3575979" y="384827"/>
                  <a:pt x="3577809" y="405614"/>
                  <a:pt x="3580109" y="426312"/>
                </a:cubicBezTo>
                <a:cubicBezTo>
                  <a:pt x="3582976" y="452113"/>
                  <a:pt x="3583347" y="478240"/>
                  <a:pt x="3587858" y="503804"/>
                </a:cubicBezTo>
                <a:cubicBezTo>
                  <a:pt x="3591126" y="522323"/>
                  <a:pt x="3598190" y="539967"/>
                  <a:pt x="3603356" y="558048"/>
                </a:cubicBezTo>
                <a:cubicBezTo>
                  <a:pt x="3605939" y="594211"/>
                  <a:pt x="3607310" y="630480"/>
                  <a:pt x="3611105" y="666536"/>
                </a:cubicBezTo>
                <a:cubicBezTo>
                  <a:pt x="3612484" y="679635"/>
                  <a:pt x="3606819" y="699933"/>
                  <a:pt x="3618855" y="705282"/>
                </a:cubicBezTo>
                <a:cubicBezTo>
                  <a:pt x="3637885" y="713740"/>
                  <a:pt x="3660184" y="700116"/>
                  <a:pt x="3680848" y="697533"/>
                </a:cubicBezTo>
                <a:cubicBezTo>
                  <a:pt x="3688597" y="692367"/>
                  <a:pt x="3695765" y="686199"/>
                  <a:pt x="3704095" y="682034"/>
                </a:cubicBezTo>
                <a:cubicBezTo>
                  <a:pt x="3711401" y="678381"/>
                  <a:pt x="3720416" y="678614"/>
                  <a:pt x="3727343" y="674285"/>
                </a:cubicBezTo>
                <a:cubicBezTo>
                  <a:pt x="3741368" y="665519"/>
                  <a:pt x="3753173" y="653621"/>
                  <a:pt x="3766088" y="643289"/>
                </a:cubicBezTo>
                <a:cubicBezTo>
                  <a:pt x="3789896" y="548066"/>
                  <a:pt x="3764252" y="659423"/>
                  <a:pt x="3781587" y="434062"/>
                </a:cubicBezTo>
                <a:cubicBezTo>
                  <a:pt x="3784781" y="392534"/>
                  <a:pt x="3789634" y="351054"/>
                  <a:pt x="3797085" y="310075"/>
                </a:cubicBezTo>
                <a:cubicBezTo>
                  <a:pt x="3800007" y="294002"/>
                  <a:pt x="3807417" y="279078"/>
                  <a:pt x="3812583" y="263580"/>
                </a:cubicBezTo>
                <a:cubicBezTo>
                  <a:pt x="3819244" y="243598"/>
                  <a:pt x="3817598" y="236990"/>
                  <a:pt x="3835831" y="224834"/>
                </a:cubicBezTo>
                <a:cubicBezTo>
                  <a:pt x="3845442" y="218426"/>
                  <a:pt x="3857215" y="215744"/>
                  <a:pt x="3866827" y="209336"/>
                </a:cubicBezTo>
                <a:cubicBezTo>
                  <a:pt x="3888858" y="194649"/>
                  <a:pt x="3883658" y="196503"/>
                  <a:pt x="3874577" y="178340"/>
                </a:cubicBezTo>
              </a:path>
            </a:pathLst>
          </a:custGeom>
          <a:ln/>
        </p:spPr>
        <p:style>
          <a:lnRef idx="2">
            <a:schemeClr val="dk1"/>
          </a:lnRef>
          <a:fillRef idx="0">
            <a:schemeClr val="dk1"/>
          </a:fillRef>
          <a:effectRef idx="1">
            <a:schemeClr val="dk1"/>
          </a:effectRef>
          <a:fontRef idx="minor">
            <a:schemeClr val="tx1"/>
          </a:fontRef>
        </p:style>
        <p:txBody>
          <a:bodyPr rtlCol="0" anchor="ctr"/>
          <a:lstStyle/>
          <a:p>
            <a:pPr algn="ctr"/>
            <a:endParaRPr lang="de-DE" dirty="0"/>
          </a:p>
        </p:txBody>
      </p:sp>
      <p:sp>
        <p:nvSpPr>
          <p:cNvPr id="31" name="Pfeil nach rechts 30"/>
          <p:cNvSpPr/>
          <p:nvPr/>
        </p:nvSpPr>
        <p:spPr>
          <a:xfrm>
            <a:off x="6653939" y="5823712"/>
            <a:ext cx="4355024" cy="139485"/>
          </a:xfrm>
          <a:prstGeom prst="right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32" name="Pfeil nach rechts 31"/>
          <p:cNvSpPr/>
          <p:nvPr/>
        </p:nvSpPr>
        <p:spPr>
          <a:xfrm rot="16200000">
            <a:off x="5890650" y="5057838"/>
            <a:ext cx="1601491" cy="142066"/>
          </a:xfrm>
          <a:prstGeom prst="right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34" name="Textfeld 33"/>
          <p:cNvSpPr txBox="1"/>
          <p:nvPr/>
        </p:nvSpPr>
        <p:spPr>
          <a:xfrm>
            <a:off x="10773907" y="5255442"/>
            <a:ext cx="995465" cy="512961"/>
          </a:xfrm>
          <a:prstGeom prst="rect">
            <a:avLst/>
          </a:prstGeom>
          <a:noFill/>
        </p:spPr>
        <p:txBody>
          <a:bodyPr wrap="none" lIns="0" tIns="0" rIns="0" bIns="0" rtlCol="0">
            <a:spAutoFit/>
          </a:bodyPr>
          <a:lstStyle/>
          <a:p>
            <a:pPr algn="l">
              <a:lnSpc>
                <a:spcPts val="1960"/>
              </a:lnSpc>
              <a:buClr>
                <a:schemeClr val="accent1"/>
              </a:buClr>
            </a:pPr>
            <a:r>
              <a:rPr lang="de-DE" sz="1400" dirty="0" err="1" smtClean="0">
                <a:solidFill>
                  <a:schemeClr val="accent1">
                    <a:lumMod val="75000"/>
                  </a:schemeClr>
                </a:solidFill>
              </a:rPr>
              <a:t>Energy</a:t>
            </a:r>
            <a:r>
              <a:rPr lang="de-DE" sz="1400" dirty="0" smtClean="0">
                <a:solidFill>
                  <a:schemeClr val="accent1">
                    <a:lumMod val="75000"/>
                  </a:schemeClr>
                </a:solidFill>
              </a:rPr>
              <a:t> </a:t>
            </a:r>
          </a:p>
          <a:p>
            <a:pPr algn="l">
              <a:lnSpc>
                <a:spcPts val="1960"/>
              </a:lnSpc>
              <a:buClr>
                <a:schemeClr val="accent1"/>
              </a:buClr>
            </a:pPr>
            <a:r>
              <a:rPr lang="de-DE" sz="1400" dirty="0" err="1" smtClean="0">
                <a:solidFill>
                  <a:schemeClr val="accent1">
                    <a:lumMod val="75000"/>
                  </a:schemeClr>
                </a:solidFill>
              </a:rPr>
              <a:t>consumption</a:t>
            </a:r>
            <a:endParaRPr lang="de-DE" sz="1400" dirty="0" smtClean="0">
              <a:solidFill>
                <a:schemeClr val="accent1">
                  <a:lumMod val="75000"/>
                </a:schemeClr>
              </a:solidFill>
            </a:endParaRPr>
          </a:p>
        </p:txBody>
      </p:sp>
      <p:sp>
        <p:nvSpPr>
          <p:cNvPr id="36" name="Textfeld 35"/>
          <p:cNvSpPr txBox="1"/>
          <p:nvPr/>
        </p:nvSpPr>
        <p:spPr>
          <a:xfrm>
            <a:off x="9727766" y="3087061"/>
            <a:ext cx="1037143" cy="256480"/>
          </a:xfrm>
          <a:prstGeom prst="rect">
            <a:avLst/>
          </a:prstGeom>
          <a:noFill/>
        </p:spPr>
        <p:txBody>
          <a:bodyPr wrap="none" lIns="0" tIns="0" rIns="0" bIns="0" rtlCol="0">
            <a:spAutoFit/>
          </a:bodyPr>
          <a:lstStyle/>
          <a:p>
            <a:pPr algn="l">
              <a:lnSpc>
                <a:spcPts val="1960"/>
              </a:lnSpc>
              <a:buClr>
                <a:schemeClr val="accent1"/>
              </a:buClr>
            </a:pPr>
            <a:r>
              <a:rPr lang="de-DE" sz="1400" b="1" dirty="0"/>
              <a:t>2</a:t>
            </a:r>
            <a:r>
              <a:rPr lang="de-DE" sz="1400" b="1" dirty="0" smtClean="0"/>
              <a:t>0% </a:t>
            </a:r>
            <a:r>
              <a:rPr lang="de-DE" sz="1400" b="1" dirty="0" err="1" smtClean="0"/>
              <a:t>of</a:t>
            </a:r>
            <a:r>
              <a:rPr lang="de-DE" sz="1400" b="1" dirty="0" smtClean="0"/>
              <a:t> time</a:t>
            </a:r>
          </a:p>
        </p:txBody>
      </p:sp>
      <p:sp>
        <p:nvSpPr>
          <p:cNvPr id="39" name="Freihandform 38"/>
          <p:cNvSpPr/>
          <p:nvPr/>
        </p:nvSpPr>
        <p:spPr>
          <a:xfrm>
            <a:off x="6837335" y="5224337"/>
            <a:ext cx="3882388" cy="508970"/>
          </a:xfrm>
          <a:custGeom>
            <a:avLst/>
            <a:gdLst>
              <a:gd name="connsiteX0" fmla="*/ 0 w 3882388"/>
              <a:gd name="connsiteY0" fmla="*/ 7858 h 759526"/>
              <a:gd name="connsiteX1" fmla="*/ 131736 w 3882388"/>
              <a:gd name="connsiteY1" fmla="*/ 23357 h 759526"/>
              <a:gd name="connsiteX2" fmla="*/ 154983 w 3882388"/>
              <a:gd name="connsiteY2" fmla="*/ 38855 h 759526"/>
              <a:gd name="connsiteX3" fmla="*/ 185980 w 3882388"/>
              <a:gd name="connsiteY3" fmla="*/ 77601 h 759526"/>
              <a:gd name="connsiteX4" fmla="*/ 193729 w 3882388"/>
              <a:gd name="connsiteY4" fmla="*/ 100848 h 759526"/>
              <a:gd name="connsiteX5" fmla="*/ 216977 w 3882388"/>
              <a:gd name="connsiteY5" fmla="*/ 131845 h 759526"/>
              <a:gd name="connsiteX6" fmla="*/ 224726 w 3882388"/>
              <a:gd name="connsiteY6" fmla="*/ 162841 h 759526"/>
              <a:gd name="connsiteX7" fmla="*/ 240224 w 3882388"/>
              <a:gd name="connsiteY7" fmla="*/ 186089 h 759526"/>
              <a:gd name="connsiteX8" fmla="*/ 255722 w 3882388"/>
              <a:gd name="connsiteY8" fmla="*/ 302326 h 759526"/>
              <a:gd name="connsiteX9" fmla="*/ 278970 w 3882388"/>
              <a:gd name="connsiteY9" fmla="*/ 348821 h 759526"/>
              <a:gd name="connsiteX10" fmla="*/ 286719 w 3882388"/>
              <a:gd name="connsiteY10" fmla="*/ 457309 h 759526"/>
              <a:gd name="connsiteX11" fmla="*/ 317716 w 3882388"/>
              <a:gd name="connsiteY11" fmla="*/ 573546 h 759526"/>
              <a:gd name="connsiteX12" fmla="*/ 325465 w 3882388"/>
              <a:gd name="connsiteY12" fmla="*/ 604543 h 759526"/>
              <a:gd name="connsiteX13" fmla="*/ 340963 w 3882388"/>
              <a:gd name="connsiteY13" fmla="*/ 627790 h 759526"/>
              <a:gd name="connsiteX14" fmla="*/ 371960 w 3882388"/>
              <a:gd name="connsiteY14" fmla="*/ 658787 h 759526"/>
              <a:gd name="connsiteX15" fmla="*/ 433953 w 3882388"/>
              <a:gd name="connsiteY15" fmla="*/ 674285 h 759526"/>
              <a:gd name="connsiteX16" fmla="*/ 457200 w 3882388"/>
              <a:gd name="connsiteY16" fmla="*/ 666536 h 759526"/>
              <a:gd name="connsiteX17" fmla="*/ 464949 w 3882388"/>
              <a:gd name="connsiteY17" fmla="*/ 643289 h 759526"/>
              <a:gd name="connsiteX18" fmla="*/ 480448 w 3882388"/>
              <a:gd name="connsiteY18" fmla="*/ 627790 h 759526"/>
              <a:gd name="connsiteX19" fmla="*/ 495946 w 3882388"/>
              <a:gd name="connsiteY19" fmla="*/ 604543 h 759526"/>
              <a:gd name="connsiteX20" fmla="*/ 526943 w 3882388"/>
              <a:gd name="connsiteY20" fmla="*/ 472807 h 759526"/>
              <a:gd name="connsiteX21" fmla="*/ 534692 w 3882388"/>
              <a:gd name="connsiteY21" fmla="*/ 449560 h 759526"/>
              <a:gd name="connsiteX22" fmla="*/ 550190 w 3882388"/>
              <a:gd name="connsiteY22" fmla="*/ 426312 h 759526"/>
              <a:gd name="connsiteX23" fmla="*/ 557939 w 3882388"/>
              <a:gd name="connsiteY23" fmla="*/ 348821 h 759526"/>
              <a:gd name="connsiteX24" fmla="*/ 565688 w 3882388"/>
              <a:gd name="connsiteY24" fmla="*/ 310075 h 759526"/>
              <a:gd name="connsiteX25" fmla="*/ 588936 w 3882388"/>
              <a:gd name="connsiteY25" fmla="*/ 217085 h 759526"/>
              <a:gd name="connsiteX26" fmla="*/ 627682 w 3882388"/>
              <a:gd name="connsiteY26" fmla="*/ 139594 h 759526"/>
              <a:gd name="connsiteX27" fmla="*/ 658678 w 3882388"/>
              <a:gd name="connsiteY27" fmla="*/ 100848 h 759526"/>
              <a:gd name="connsiteX28" fmla="*/ 666427 w 3882388"/>
              <a:gd name="connsiteY28" fmla="*/ 77601 h 759526"/>
              <a:gd name="connsiteX29" fmla="*/ 674177 w 3882388"/>
              <a:gd name="connsiteY29" fmla="*/ 46604 h 759526"/>
              <a:gd name="connsiteX30" fmla="*/ 697424 w 3882388"/>
              <a:gd name="connsiteY30" fmla="*/ 38855 h 759526"/>
              <a:gd name="connsiteX31" fmla="*/ 705173 w 3882388"/>
              <a:gd name="connsiteY31" fmla="*/ 7858 h 759526"/>
              <a:gd name="connsiteX32" fmla="*/ 728421 w 3882388"/>
              <a:gd name="connsiteY32" fmla="*/ 109 h 759526"/>
              <a:gd name="connsiteX33" fmla="*/ 805912 w 3882388"/>
              <a:gd name="connsiteY33" fmla="*/ 15607 h 759526"/>
              <a:gd name="connsiteX34" fmla="*/ 844658 w 3882388"/>
              <a:gd name="connsiteY34" fmla="*/ 54353 h 759526"/>
              <a:gd name="connsiteX35" fmla="*/ 883404 w 3882388"/>
              <a:gd name="connsiteY35" fmla="*/ 124095 h 759526"/>
              <a:gd name="connsiteX36" fmla="*/ 906651 w 3882388"/>
              <a:gd name="connsiteY36" fmla="*/ 139594 h 759526"/>
              <a:gd name="connsiteX37" fmla="*/ 922149 w 3882388"/>
              <a:gd name="connsiteY37" fmla="*/ 279079 h 759526"/>
              <a:gd name="connsiteX38" fmla="*/ 929899 w 3882388"/>
              <a:gd name="connsiteY38" fmla="*/ 372068 h 759526"/>
              <a:gd name="connsiteX39" fmla="*/ 953146 w 3882388"/>
              <a:gd name="connsiteY39" fmla="*/ 604543 h 759526"/>
              <a:gd name="connsiteX40" fmla="*/ 984143 w 3882388"/>
              <a:gd name="connsiteY40" fmla="*/ 635540 h 759526"/>
              <a:gd name="connsiteX41" fmla="*/ 1015139 w 3882388"/>
              <a:gd name="connsiteY41" fmla="*/ 674285 h 759526"/>
              <a:gd name="connsiteX42" fmla="*/ 1022888 w 3882388"/>
              <a:gd name="connsiteY42" fmla="*/ 697533 h 759526"/>
              <a:gd name="connsiteX43" fmla="*/ 1069383 w 3882388"/>
              <a:gd name="connsiteY43" fmla="*/ 682034 h 759526"/>
              <a:gd name="connsiteX44" fmla="*/ 1084882 w 3882388"/>
              <a:gd name="connsiteY44" fmla="*/ 666536 h 759526"/>
              <a:gd name="connsiteX45" fmla="*/ 1100380 w 3882388"/>
              <a:gd name="connsiteY45" fmla="*/ 612292 h 759526"/>
              <a:gd name="connsiteX46" fmla="*/ 1115878 w 3882388"/>
              <a:gd name="connsiteY46" fmla="*/ 589045 h 759526"/>
              <a:gd name="connsiteX47" fmla="*/ 1123627 w 3882388"/>
              <a:gd name="connsiteY47" fmla="*/ 558048 h 759526"/>
              <a:gd name="connsiteX48" fmla="*/ 1139126 w 3882388"/>
              <a:gd name="connsiteY48" fmla="*/ 279079 h 759526"/>
              <a:gd name="connsiteX49" fmla="*/ 1154624 w 3882388"/>
              <a:gd name="connsiteY49" fmla="*/ 255831 h 759526"/>
              <a:gd name="connsiteX50" fmla="*/ 1162373 w 3882388"/>
              <a:gd name="connsiteY50" fmla="*/ 232584 h 759526"/>
              <a:gd name="connsiteX51" fmla="*/ 1193370 w 3882388"/>
              <a:gd name="connsiteY51" fmla="*/ 201587 h 759526"/>
              <a:gd name="connsiteX52" fmla="*/ 1201119 w 3882388"/>
              <a:gd name="connsiteY52" fmla="*/ 178340 h 759526"/>
              <a:gd name="connsiteX53" fmla="*/ 1208868 w 3882388"/>
              <a:gd name="connsiteY53" fmla="*/ 147343 h 759526"/>
              <a:gd name="connsiteX54" fmla="*/ 1232116 w 3882388"/>
              <a:gd name="connsiteY54" fmla="*/ 131845 h 759526"/>
              <a:gd name="connsiteX55" fmla="*/ 1270861 w 3882388"/>
              <a:gd name="connsiteY55" fmla="*/ 108597 h 759526"/>
              <a:gd name="connsiteX56" fmla="*/ 1278610 w 3882388"/>
              <a:gd name="connsiteY56" fmla="*/ 85350 h 759526"/>
              <a:gd name="connsiteX57" fmla="*/ 1309607 w 3882388"/>
              <a:gd name="connsiteY57" fmla="*/ 77601 h 759526"/>
              <a:gd name="connsiteX58" fmla="*/ 1363851 w 3882388"/>
              <a:gd name="connsiteY58" fmla="*/ 62102 h 759526"/>
              <a:gd name="connsiteX59" fmla="*/ 1441343 w 3882388"/>
              <a:gd name="connsiteY59" fmla="*/ 54353 h 759526"/>
              <a:gd name="connsiteX60" fmla="*/ 1449092 w 3882388"/>
              <a:gd name="connsiteY60" fmla="*/ 77601 h 759526"/>
              <a:gd name="connsiteX61" fmla="*/ 1472339 w 3882388"/>
              <a:gd name="connsiteY61" fmla="*/ 341072 h 759526"/>
              <a:gd name="connsiteX62" fmla="*/ 1503336 w 3882388"/>
              <a:gd name="connsiteY62" fmla="*/ 503804 h 759526"/>
              <a:gd name="connsiteX63" fmla="*/ 1518834 w 3882388"/>
              <a:gd name="connsiteY63" fmla="*/ 604543 h 759526"/>
              <a:gd name="connsiteX64" fmla="*/ 1534333 w 3882388"/>
              <a:gd name="connsiteY64" fmla="*/ 627790 h 759526"/>
              <a:gd name="connsiteX65" fmla="*/ 1542082 w 3882388"/>
              <a:gd name="connsiteY65" fmla="*/ 666536 h 759526"/>
              <a:gd name="connsiteX66" fmla="*/ 1565329 w 3882388"/>
              <a:gd name="connsiteY66" fmla="*/ 697533 h 759526"/>
              <a:gd name="connsiteX67" fmla="*/ 1573078 w 3882388"/>
              <a:gd name="connsiteY67" fmla="*/ 720780 h 759526"/>
              <a:gd name="connsiteX68" fmla="*/ 1658319 w 3882388"/>
              <a:gd name="connsiteY68" fmla="*/ 713031 h 759526"/>
              <a:gd name="connsiteX69" fmla="*/ 1673817 w 3882388"/>
              <a:gd name="connsiteY69" fmla="*/ 674285 h 759526"/>
              <a:gd name="connsiteX70" fmla="*/ 1681566 w 3882388"/>
              <a:gd name="connsiteY70" fmla="*/ 604543 h 759526"/>
              <a:gd name="connsiteX71" fmla="*/ 1697065 w 3882388"/>
              <a:gd name="connsiteY71" fmla="*/ 534801 h 759526"/>
              <a:gd name="connsiteX72" fmla="*/ 1712563 w 3882388"/>
              <a:gd name="connsiteY72" fmla="*/ 457309 h 759526"/>
              <a:gd name="connsiteX73" fmla="*/ 1720312 w 3882388"/>
              <a:gd name="connsiteY73" fmla="*/ 356570 h 759526"/>
              <a:gd name="connsiteX74" fmla="*/ 1743560 w 3882388"/>
              <a:gd name="connsiteY74" fmla="*/ 279079 h 759526"/>
              <a:gd name="connsiteX75" fmla="*/ 1751309 w 3882388"/>
              <a:gd name="connsiteY75" fmla="*/ 248082 h 759526"/>
              <a:gd name="connsiteX76" fmla="*/ 1782305 w 3882388"/>
              <a:gd name="connsiteY76" fmla="*/ 178340 h 759526"/>
              <a:gd name="connsiteX77" fmla="*/ 1790055 w 3882388"/>
              <a:gd name="connsiteY77" fmla="*/ 155092 h 759526"/>
              <a:gd name="connsiteX78" fmla="*/ 1821051 w 3882388"/>
              <a:gd name="connsiteY78" fmla="*/ 147343 h 759526"/>
              <a:gd name="connsiteX79" fmla="*/ 1844299 w 3882388"/>
              <a:gd name="connsiteY79" fmla="*/ 139594 h 759526"/>
              <a:gd name="connsiteX80" fmla="*/ 1852048 w 3882388"/>
              <a:gd name="connsiteY80" fmla="*/ 116346 h 759526"/>
              <a:gd name="connsiteX81" fmla="*/ 1945038 w 3882388"/>
              <a:gd name="connsiteY81" fmla="*/ 147343 h 759526"/>
              <a:gd name="connsiteX82" fmla="*/ 1952787 w 3882388"/>
              <a:gd name="connsiteY82" fmla="*/ 170590 h 759526"/>
              <a:gd name="connsiteX83" fmla="*/ 1983783 w 3882388"/>
              <a:gd name="connsiteY83" fmla="*/ 341072 h 759526"/>
              <a:gd name="connsiteX84" fmla="*/ 1991533 w 3882388"/>
              <a:gd name="connsiteY84" fmla="*/ 418563 h 759526"/>
              <a:gd name="connsiteX85" fmla="*/ 2014780 w 3882388"/>
              <a:gd name="connsiteY85" fmla="*/ 480557 h 759526"/>
              <a:gd name="connsiteX86" fmla="*/ 2030278 w 3882388"/>
              <a:gd name="connsiteY86" fmla="*/ 542550 h 759526"/>
              <a:gd name="connsiteX87" fmla="*/ 2038027 w 3882388"/>
              <a:gd name="connsiteY87" fmla="*/ 573546 h 759526"/>
              <a:gd name="connsiteX88" fmla="*/ 2053526 w 3882388"/>
              <a:gd name="connsiteY88" fmla="*/ 589045 h 759526"/>
              <a:gd name="connsiteX89" fmla="*/ 2069024 w 3882388"/>
              <a:gd name="connsiteY89" fmla="*/ 612292 h 759526"/>
              <a:gd name="connsiteX90" fmla="*/ 2092271 w 3882388"/>
              <a:gd name="connsiteY90" fmla="*/ 620041 h 759526"/>
              <a:gd name="connsiteX91" fmla="*/ 2123268 w 3882388"/>
              <a:gd name="connsiteY91" fmla="*/ 658787 h 759526"/>
              <a:gd name="connsiteX92" fmla="*/ 2131017 w 3882388"/>
              <a:gd name="connsiteY92" fmla="*/ 682034 h 759526"/>
              <a:gd name="connsiteX93" fmla="*/ 2193010 w 3882388"/>
              <a:gd name="connsiteY93" fmla="*/ 697533 h 759526"/>
              <a:gd name="connsiteX94" fmla="*/ 2216258 w 3882388"/>
              <a:gd name="connsiteY94" fmla="*/ 705282 h 759526"/>
              <a:gd name="connsiteX95" fmla="*/ 2270502 w 3882388"/>
              <a:gd name="connsiteY95" fmla="*/ 697533 h 759526"/>
              <a:gd name="connsiteX96" fmla="*/ 2293749 w 3882388"/>
              <a:gd name="connsiteY96" fmla="*/ 682034 h 759526"/>
              <a:gd name="connsiteX97" fmla="*/ 2324746 w 3882388"/>
              <a:gd name="connsiteY97" fmla="*/ 643289 h 759526"/>
              <a:gd name="connsiteX98" fmla="*/ 2347994 w 3882388"/>
              <a:gd name="connsiteY98" fmla="*/ 565797 h 759526"/>
              <a:gd name="connsiteX99" fmla="*/ 2378990 w 3882388"/>
              <a:gd name="connsiteY99" fmla="*/ 527051 h 759526"/>
              <a:gd name="connsiteX100" fmla="*/ 2409987 w 3882388"/>
              <a:gd name="connsiteY100" fmla="*/ 488306 h 759526"/>
              <a:gd name="connsiteX101" fmla="*/ 2448733 w 3882388"/>
              <a:gd name="connsiteY101" fmla="*/ 457309 h 759526"/>
              <a:gd name="connsiteX102" fmla="*/ 2557221 w 3882388"/>
              <a:gd name="connsiteY102" fmla="*/ 488306 h 759526"/>
              <a:gd name="connsiteX103" fmla="*/ 2572719 w 3882388"/>
              <a:gd name="connsiteY103" fmla="*/ 527051 h 759526"/>
              <a:gd name="connsiteX104" fmla="*/ 2588217 w 3882388"/>
              <a:gd name="connsiteY104" fmla="*/ 643289 h 759526"/>
              <a:gd name="connsiteX105" fmla="*/ 2611465 w 3882388"/>
              <a:gd name="connsiteY105" fmla="*/ 689784 h 759526"/>
              <a:gd name="connsiteX106" fmla="*/ 2642461 w 3882388"/>
              <a:gd name="connsiteY106" fmla="*/ 713031 h 759526"/>
              <a:gd name="connsiteX107" fmla="*/ 2727702 w 3882388"/>
              <a:gd name="connsiteY107" fmla="*/ 705282 h 759526"/>
              <a:gd name="connsiteX108" fmla="*/ 2750949 w 3882388"/>
              <a:gd name="connsiteY108" fmla="*/ 689784 h 759526"/>
              <a:gd name="connsiteX109" fmla="*/ 2774197 w 3882388"/>
              <a:gd name="connsiteY109" fmla="*/ 682034 h 759526"/>
              <a:gd name="connsiteX110" fmla="*/ 2797444 w 3882388"/>
              <a:gd name="connsiteY110" fmla="*/ 651038 h 759526"/>
              <a:gd name="connsiteX111" fmla="*/ 2820692 w 3882388"/>
              <a:gd name="connsiteY111" fmla="*/ 627790 h 759526"/>
              <a:gd name="connsiteX112" fmla="*/ 2851688 w 3882388"/>
              <a:gd name="connsiteY112" fmla="*/ 581295 h 759526"/>
              <a:gd name="connsiteX113" fmla="*/ 2867187 w 3882388"/>
              <a:gd name="connsiteY113" fmla="*/ 534801 h 759526"/>
              <a:gd name="connsiteX114" fmla="*/ 2874936 w 3882388"/>
              <a:gd name="connsiteY114" fmla="*/ 511553 h 759526"/>
              <a:gd name="connsiteX115" fmla="*/ 2913682 w 3882388"/>
              <a:gd name="connsiteY115" fmla="*/ 480557 h 759526"/>
              <a:gd name="connsiteX116" fmla="*/ 2991173 w 3882388"/>
              <a:gd name="connsiteY116" fmla="*/ 496055 h 759526"/>
              <a:gd name="connsiteX117" fmla="*/ 3006671 w 3882388"/>
              <a:gd name="connsiteY117" fmla="*/ 527051 h 759526"/>
              <a:gd name="connsiteX118" fmla="*/ 3022170 w 3882388"/>
              <a:gd name="connsiteY118" fmla="*/ 689784 h 759526"/>
              <a:gd name="connsiteX119" fmla="*/ 3037668 w 3882388"/>
              <a:gd name="connsiteY119" fmla="*/ 736279 h 759526"/>
              <a:gd name="connsiteX120" fmla="*/ 3053166 w 3882388"/>
              <a:gd name="connsiteY120" fmla="*/ 759526 h 759526"/>
              <a:gd name="connsiteX121" fmla="*/ 3130658 w 3882388"/>
              <a:gd name="connsiteY121" fmla="*/ 744028 h 759526"/>
              <a:gd name="connsiteX122" fmla="*/ 3146156 w 3882388"/>
              <a:gd name="connsiteY122" fmla="*/ 728529 h 759526"/>
              <a:gd name="connsiteX123" fmla="*/ 3169404 w 3882388"/>
              <a:gd name="connsiteY123" fmla="*/ 720780 h 759526"/>
              <a:gd name="connsiteX124" fmla="*/ 3200400 w 3882388"/>
              <a:gd name="connsiteY124" fmla="*/ 697533 h 759526"/>
              <a:gd name="connsiteX125" fmla="*/ 3223648 w 3882388"/>
              <a:gd name="connsiteY125" fmla="*/ 682034 h 759526"/>
              <a:gd name="connsiteX126" fmla="*/ 3231397 w 3882388"/>
              <a:gd name="connsiteY126" fmla="*/ 658787 h 759526"/>
              <a:gd name="connsiteX127" fmla="*/ 3262394 w 3882388"/>
              <a:gd name="connsiteY127" fmla="*/ 604543 h 759526"/>
              <a:gd name="connsiteX128" fmla="*/ 3270143 w 3882388"/>
              <a:gd name="connsiteY128" fmla="*/ 480557 h 759526"/>
              <a:gd name="connsiteX129" fmla="*/ 3270143 w 3882388"/>
              <a:gd name="connsiteY129" fmla="*/ 255831 h 759526"/>
              <a:gd name="connsiteX130" fmla="*/ 3293390 w 3882388"/>
              <a:gd name="connsiteY130" fmla="*/ 193838 h 759526"/>
              <a:gd name="connsiteX131" fmla="*/ 3301139 w 3882388"/>
              <a:gd name="connsiteY131" fmla="*/ 170590 h 759526"/>
              <a:gd name="connsiteX132" fmla="*/ 3324387 w 3882388"/>
              <a:gd name="connsiteY132" fmla="*/ 162841 h 759526"/>
              <a:gd name="connsiteX133" fmla="*/ 3355383 w 3882388"/>
              <a:gd name="connsiteY133" fmla="*/ 124095 h 759526"/>
              <a:gd name="connsiteX134" fmla="*/ 3370882 w 3882388"/>
              <a:gd name="connsiteY134" fmla="*/ 100848 h 759526"/>
              <a:gd name="connsiteX135" fmla="*/ 3425126 w 3882388"/>
              <a:gd name="connsiteY135" fmla="*/ 85350 h 759526"/>
              <a:gd name="connsiteX136" fmla="*/ 3463871 w 3882388"/>
              <a:gd name="connsiteY136" fmla="*/ 93099 h 759526"/>
              <a:gd name="connsiteX137" fmla="*/ 3479370 w 3882388"/>
              <a:gd name="connsiteY137" fmla="*/ 108597 h 759526"/>
              <a:gd name="connsiteX138" fmla="*/ 3502617 w 3882388"/>
              <a:gd name="connsiteY138" fmla="*/ 116346 h 759526"/>
              <a:gd name="connsiteX139" fmla="*/ 3518116 w 3882388"/>
              <a:gd name="connsiteY139" fmla="*/ 162841 h 759526"/>
              <a:gd name="connsiteX140" fmla="*/ 3541363 w 3882388"/>
              <a:gd name="connsiteY140" fmla="*/ 209336 h 759526"/>
              <a:gd name="connsiteX141" fmla="*/ 3556861 w 3882388"/>
              <a:gd name="connsiteY141" fmla="*/ 294577 h 759526"/>
              <a:gd name="connsiteX142" fmla="*/ 3572360 w 3882388"/>
              <a:gd name="connsiteY142" fmla="*/ 364319 h 759526"/>
              <a:gd name="connsiteX143" fmla="*/ 3580109 w 3882388"/>
              <a:gd name="connsiteY143" fmla="*/ 426312 h 759526"/>
              <a:gd name="connsiteX144" fmla="*/ 3587858 w 3882388"/>
              <a:gd name="connsiteY144" fmla="*/ 503804 h 759526"/>
              <a:gd name="connsiteX145" fmla="*/ 3603356 w 3882388"/>
              <a:gd name="connsiteY145" fmla="*/ 558048 h 759526"/>
              <a:gd name="connsiteX146" fmla="*/ 3611105 w 3882388"/>
              <a:gd name="connsiteY146" fmla="*/ 666536 h 759526"/>
              <a:gd name="connsiteX147" fmla="*/ 3618855 w 3882388"/>
              <a:gd name="connsiteY147" fmla="*/ 705282 h 759526"/>
              <a:gd name="connsiteX148" fmla="*/ 3680848 w 3882388"/>
              <a:gd name="connsiteY148" fmla="*/ 697533 h 759526"/>
              <a:gd name="connsiteX149" fmla="*/ 3704095 w 3882388"/>
              <a:gd name="connsiteY149" fmla="*/ 682034 h 759526"/>
              <a:gd name="connsiteX150" fmla="*/ 3727343 w 3882388"/>
              <a:gd name="connsiteY150" fmla="*/ 674285 h 759526"/>
              <a:gd name="connsiteX151" fmla="*/ 3766088 w 3882388"/>
              <a:gd name="connsiteY151" fmla="*/ 643289 h 759526"/>
              <a:gd name="connsiteX152" fmla="*/ 3781587 w 3882388"/>
              <a:gd name="connsiteY152" fmla="*/ 434062 h 759526"/>
              <a:gd name="connsiteX153" fmla="*/ 3797085 w 3882388"/>
              <a:gd name="connsiteY153" fmla="*/ 310075 h 759526"/>
              <a:gd name="connsiteX154" fmla="*/ 3812583 w 3882388"/>
              <a:gd name="connsiteY154" fmla="*/ 263580 h 759526"/>
              <a:gd name="connsiteX155" fmla="*/ 3835831 w 3882388"/>
              <a:gd name="connsiteY155" fmla="*/ 224834 h 759526"/>
              <a:gd name="connsiteX156" fmla="*/ 3866827 w 3882388"/>
              <a:gd name="connsiteY156" fmla="*/ 209336 h 759526"/>
              <a:gd name="connsiteX157" fmla="*/ 3874577 w 3882388"/>
              <a:gd name="connsiteY157" fmla="*/ 178340 h 75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882388" h="759526">
                <a:moveTo>
                  <a:pt x="0" y="7858"/>
                </a:moveTo>
                <a:cubicBezTo>
                  <a:pt x="43912" y="13024"/>
                  <a:pt x="88380" y="14686"/>
                  <a:pt x="131736" y="23357"/>
                </a:cubicBezTo>
                <a:cubicBezTo>
                  <a:pt x="140868" y="25183"/>
                  <a:pt x="147711" y="33037"/>
                  <a:pt x="154983" y="38855"/>
                </a:cubicBezTo>
                <a:cubicBezTo>
                  <a:pt x="166998" y="48467"/>
                  <a:pt x="179266" y="64172"/>
                  <a:pt x="185980" y="77601"/>
                </a:cubicBezTo>
                <a:cubicBezTo>
                  <a:pt x="189633" y="84907"/>
                  <a:pt x="189676" y="93756"/>
                  <a:pt x="193729" y="100848"/>
                </a:cubicBezTo>
                <a:cubicBezTo>
                  <a:pt x="200137" y="112062"/>
                  <a:pt x="209228" y="121513"/>
                  <a:pt x="216977" y="131845"/>
                </a:cubicBezTo>
                <a:cubicBezTo>
                  <a:pt x="219560" y="142177"/>
                  <a:pt x="220531" y="153052"/>
                  <a:pt x="224726" y="162841"/>
                </a:cubicBezTo>
                <a:cubicBezTo>
                  <a:pt x="228395" y="171401"/>
                  <a:pt x="237774" y="177104"/>
                  <a:pt x="240224" y="186089"/>
                </a:cubicBezTo>
                <a:cubicBezTo>
                  <a:pt x="244649" y="202313"/>
                  <a:pt x="249930" y="283504"/>
                  <a:pt x="255722" y="302326"/>
                </a:cubicBezTo>
                <a:cubicBezTo>
                  <a:pt x="260818" y="318887"/>
                  <a:pt x="271221" y="333323"/>
                  <a:pt x="278970" y="348821"/>
                </a:cubicBezTo>
                <a:cubicBezTo>
                  <a:pt x="281553" y="384984"/>
                  <a:pt x="281206" y="421476"/>
                  <a:pt x="286719" y="457309"/>
                </a:cubicBezTo>
                <a:cubicBezTo>
                  <a:pt x="302569" y="560339"/>
                  <a:pt x="302259" y="519447"/>
                  <a:pt x="317716" y="573546"/>
                </a:cubicBezTo>
                <a:cubicBezTo>
                  <a:pt x="320642" y="583786"/>
                  <a:pt x="321270" y="594754"/>
                  <a:pt x="325465" y="604543"/>
                </a:cubicBezTo>
                <a:cubicBezTo>
                  <a:pt x="329134" y="613103"/>
                  <a:pt x="334902" y="620719"/>
                  <a:pt x="340963" y="627790"/>
                </a:cubicBezTo>
                <a:cubicBezTo>
                  <a:pt x="350472" y="638884"/>
                  <a:pt x="358098" y="654166"/>
                  <a:pt x="371960" y="658787"/>
                </a:cubicBezTo>
                <a:cubicBezTo>
                  <a:pt x="407702" y="670701"/>
                  <a:pt x="387197" y="664934"/>
                  <a:pt x="433953" y="674285"/>
                </a:cubicBezTo>
                <a:cubicBezTo>
                  <a:pt x="441702" y="671702"/>
                  <a:pt x="451424" y="672312"/>
                  <a:pt x="457200" y="666536"/>
                </a:cubicBezTo>
                <a:cubicBezTo>
                  <a:pt x="462976" y="660760"/>
                  <a:pt x="460746" y="650293"/>
                  <a:pt x="464949" y="643289"/>
                </a:cubicBezTo>
                <a:cubicBezTo>
                  <a:pt x="468708" y="637024"/>
                  <a:pt x="475884" y="633495"/>
                  <a:pt x="480448" y="627790"/>
                </a:cubicBezTo>
                <a:cubicBezTo>
                  <a:pt x="486266" y="620518"/>
                  <a:pt x="490780" y="612292"/>
                  <a:pt x="495946" y="604543"/>
                </a:cubicBezTo>
                <a:cubicBezTo>
                  <a:pt x="504511" y="561715"/>
                  <a:pt x="513720" y="512477"/>
                  <a:pt x="526943" y="472807"/>
                </a:cubicBezTo>
                <a:cubicBezTo>
                  <a:pt x="529526" y="465058"/>
                  <a:pt x="531039" y="456866"/>
                  <a:pt x="534692" y="449560"/>
                </a:cubicBezTo>
                <a:cubicBezTo>
                  <a:pt x="538857" y="441230"/>
                  <a:pt x="545024" y="434061"/>
                  <a:pt x="550190" y="426312"/>
                </a:cubicBezTo>
                <a:cubicBezTo>
                  <a:pt x="552773" y="400482"/>
                  <a:pt x="554508" y="374552"/>
                  <a:pt x="557939" y="348821"/>
                </a:cubicBezTo>
                <a:cubicBezTo>
                  <a:pt x="559680" y="335765"/>
                  <a:pt x="563825" y="323114"/>
                  <a:pt x="565688" y="310075"/>
                </a:cubicBezTo>
                <a:cubicBezTo>
                  <a:pt x="577658" y="226289"/>
                  <a:pt x="559193" y="261701"/>
                  <a:pt x="588936" y="217085"/>
                </a:cubicBezTo>
                <a:cubicBezTo>
                  <a:pt x="606693" y="146057"/>
                  <a:pt x="586711" y="166907"/>
                  <a:pt x="627682" y="139594"/>
                </a:cubicBezTo>
                <a:cubicBezTo>
                  <a:pt x="647159" y="81161"/>
                  <a:pt x="618621" y="150920"/>
                  <a:pt x="658678" y="100848"/>
                </a:cubicBezTo>
                <a:cubicBezTo>
                  <a:pt x="663781" y="94470"/>
                  <a:pt x="664183" y="85455"/>
                  <a:pt x="666427" y="77601"/>
                </a:cubicBezTo>
                <a:cubicBezTo>
                  <a:pt x="669353" y="67360"/>
                  <a:pt x="667524" y="54921"/>
                  <a:pt x="674177" y="46604"/>
                </a:cubicBezTo>
                <a:cubicBezTo>
                  <a:pt x="679280" y="40226"/>
                  <a:pt x="689675" y="41438"/>
                  <a:pt x="697424" y="38855"/>
                </a:cubicBezTo>
                <a:cubicBezTo>
                  <a:pt x="700007" y="28523"/>
                  <a:pt x="698520" y="16174"/>
                  <a:pt x="705173" y="7858"/>
                </a:cubicBezTo>
                <a:cubicBezTo>
                  <a:pt x="710276" y="1480"/>
                  <a:pt x="720277" y="-517"/>
                  <a:pt x="728421" y="109"/>
                </a:cubicBezTo>
                <a:cubicBezTo>
                  <a:pt x="754685" y="2129"/>
                  <a:pt x="780082" y="10441"/>
                  <a:pt x="805912" y="15607"/>
                </a:cubicBezTo>
                <a:cubicBezTo>
                  <a:pt x="818827" y="28522"/>
                  <a:pt x="838882" y="37025"/>
                  <a:pt x="844658" y="54353"/>
                </a:cubicBezTo>
                <a:cubicBezTo>
                  <a:pt x="852733" y="78580"/>
                  <a:pt x="860563" y="108866"/>
                  <a:pt x="883404" y="124095"/>
                </a:cubicBezTo>
                <a:lnTo>
                  <a:pt x="906651" y="139594"/>
                </a:lnTo>
                <a:cubicBezTo>
                  <a:pt x="926929" y="200428"/>
                  <a:pt x="912671" y="151134"/>
                  <a:pt x="922149" y="279079"/>
                </a:cubicBezTo>
                <a:cubicBezTo>
                  <a:pt x="924447" y="310098"/>
                  <a:pt x="926950" y="341104"/>
                  <a:pt x="929899" y="372068"/>
                </a:cubicBezTo>
                <a:cubicBezTo>
                  <a:pt x="937283" y="449595"/>
                  <a:pt x="928519" y="530661"/>
                  <a:pt x="953146" y="604543"/>
                </a:cubicBezTo>
                <a:cubicBezTo>
                  <a:pt x="963478" y="635539"/>
                  <a:pt x="953146" y="625207"/>
                  <a:pt x="984143" y="635540"/>
                </a:cubicBezTo>
                <a:cubicBezTo>
                  <a:pt x="1003621" y="693974"/>
                  <a:pt x="975080" y="624211"/>
                  <a:pt x="1015139" y="674285"/>
                </a:cubicBezTo>
                <a:cubicBezTo>
                  <a:pt x="1020242" y="680664"/>
                  <a:pt x="1020305" y="689784"/>
                  <a:pt x="1022888" y="697533"/>
                </a:cubicBezTo>
                <a:cubicBezTo>
                  <a:pt x="1038386" y="692367"/>
                  <a:pt x="1054771" y="689340"/>
                  <a:pt x="1069383" y="682034"/>
                </a:cubicBezTo>
                <a:cubicBezTo>
                  <a:pt x="1075918" y="678767"/>
                  <a:pt x="1081123" y="672801"/>
                  <a:pt x="1084882" y="666536"/>
                </a:cubicBezTo>
                <a:cubicBezTo>
                  <a:pt x="1092421" y="653971"/>
                  <a:pt x="1095315" y="624111"/>
                  <a:pt x="1100380" y="612292"/>
                </a:cubicBezTo>
                <a:cubicBezTo>
                  <a:pt x="1104049" y="603732"/>
                  <a:pt x="1110712" y="596794"/>
                  <a:pt x="1115878" y="589045"/>
                </a:cubicBezTo>
                <a:cubicBezTo>
                  <a:pt x="1118461" y="578713"/>
                  <a:pt x="1122007" y="568574"/>
                  <a:pt x="1123627" y="558048"/>
                </a:cubicBezTo>
                <a:cubicBezTo>
                  <a:pt x="1142070" y="438171"/>
                  <a:pt x="1121603" y="454309"/>
                  <a:pt x="1139126" y="279079"/>
                </a:cubicBezTo>
                <a:cubicBezTo>
                  <a:pt x="1140053" y="269812"/>
                  <a:pt x="1150459" y="264161"/>
                  <a:pt x="1154624" y="255831"/>
                </a:cubicBezTo>
                <a:cubicBezTo>
                  <a:pt x="1158277" y="248525"/>
                  <a:pt x="1157625" y="239231"/>
                  <a:pt x="1162373" y="232584"/>
                </a:cubicBezTo>
                <a:cubicBezTo>
                  <a:pt x="1170866" y="220694"/>
                  <a:pt x="1193370" y="201587"/>
                  <a:pt x="1193370" y="201587"/>
                </a:cubicBezTo>
                <a:cubicBezTo>
                  <a:pt x="1195953" y="193838"/>
                  <a:pt x="1198875" y="186194"/>
                  <a:pt x="1201119" y="178340"/>
                </a:cubicBezTo>
                <a:cubicBezTo>
                  <a:pt x="1204045" y="168099"/>
                  <a:pt x="1202960" y="156205"/>
                  <a:pt x="1208868" y="147343"/>
                </a:cubicBezTo>
                <a:cubicBezTo>
                  <a:pt x="1214034" y="139594"/>
                  <a:pt x="1224843" y="137663"/>
                  <a:pt x="1232116" y="131845"/>
                </a:cubicBezTo>
                <a:cubicBezTo>
                  <a:pt x="1262509" y="107530"/>
                  <a:pt x="1230487" y="122055"/>
                  <a:pt x="1270861" y="108597"/>
                </a:cubicBezTo>
                <a:cubicBezTo>
                  <a:pt x="1273444" y="100848"/>
                  <a:pt x="1272232" y="90453"/>
                  <a:pt x="1278610" y="85350"/>
                </a:cubicBezTo>
                <a:cubicBezTo>
                  <a:pt x="1286927" y="78697"/>
                  <a:pt x="1299366" y="80527"/>
                  <a:pt x="1309607" y="77601"/>
                </a:cubicBezTo>
                <a:cubicBezTo>
                  <a:pt x="1387436" y="55363"/>
                  <a:pt x="1266941" y="86329"/>
                  <a:pt x="1363851" y="62102"/>
                </a:cubicBezTo>
                <a:cubicBezTo>
                  <a:pt x="1392390" y="43077"/>
                  <a:pt x="1397308" y="32335"/>
                  <a:pt x="1441343" y="54353"/>
                </a:cubicBezTo>
                <a:cubicBezTo>
                  <a:pt x="1448649" y="58006"/>
                  <a:pt x="1446509" y="69852"/>
                  <a:pt x="1449092" y="77601"/>
                </a:cubicBezTo>
                <a:cubicBezTo>
                  <a:pt x="1472732" y="243085"/>
                  <a:pt x="1432514" y="-47218"/>
                  <a:pt x="1472339" y="341072"/>
                </a:cubicBezTo>
                <a:cubicBezTo>
                  <a:pt x="1477885" y="395144"/>
                  <a:pt x="1491531" y="450681"/>
                  <a:pt x="1503336" y="503804"/>
                </a:cubicBezTo>
                <a:cubicBezTo>
                  <a:pt x="1505558" y="526021"/>
                  <a:pt x="1504871" y="576618"/>
                  <a:pt x="1518834" y="604543"/>
                </a:cubicBezTo>
                <a:cubicBezTo>
                  <a:pt x="1522999" y="612873"/>
                  <a:pt x="1529167" y="620041"/>
                  <a:pt x="1534333" y="627790"/>
                </a:cubicBezTo>
                <a:cubicBezTo>
                  <a:pt x="1536916" y="640705"/>
                  <a:pt x="1536733" y="654500"/>
                  <a:pt x="1542082" y="666536"/>
                </a:cubicBezTo>
                <a:cubicBezTo>
                  <a:pt x="1547327" y="678338"/>
                  <a:pt x="1558921" y="686319"/>
                  <a:pt x="1565329" y="697533"/>
                </a:cubicBezTo>
                <a:cubicBezTo>
                  <a:pt x="1569381" y="704625"/>
                  <a:pt x="1570495" y="713031"/>
                  <a:pt x="1573078" y="720780"/>
                </a:cubicBezTo>
                <a:cubicBezTo>
                  <a:pt x="1601492" y="718197"/>
                  <a:pt x="1632414" y="724987"/>
                  <a:pt x="1658319" y="713031"/>
                </a:cubicBezTo>
                <a:cubicBezTo>
                  <a:pt x="1670949" y="707202"/>
                  <a:pt x="1670902" y="687886"/>
                  <a:pt x="1673817" y="674285"/>
                </a:cubicBezTo>
                <a:cubicBezTo>
                  <a:pt x="1678718" y="651414"/>
                  <a:pt x="1678258" y="627698"/>
                  <a:pt x="1681566" y="604543"/>
                </a:cubicBezTo>
                <a:cubicBezTo>
                  <a:pt x="1686837" y="567645"/>
                  <a:pt x="1689815" y="568636"/>
                  <a:pt x="1697065" y="534801"/>
                </a:cubicBezTo>
                <a:cubicBezTo>
                  <a:pt x="1702584" y="509044"/>
                  <a:pt x="1707397" y="483140"/>
                  <a:pt x="1712563" y="457309"/>
                </a:cubicBezTo>
                <a:cubicBezTo>
                  <a:pt x="1715146" y="423729"/>
                  <a:pt x="1716593" y="390043"/>
                  <a:pt x="1720312" y="356570"/>
                </a:cubicBezTo>
                <a:cubicBezTo>
                  <a:pt x="1725414" y="310654"/>
                  <a:pt x="1728846" y="323220"/>
                  <a:pt x="1743560" y="279079"/>
                </a:cubicBezTo>
                <a:cubicBezTo>
                  <a:pt x="1746928" y="268975"/>
                  <a:pt x="1748249" y="258283"/>
                  <a:pt x="1751309" y="248082"/>
                </a:cubicBezTo>
                <a:cubicBezTo>
                  <a:pt x="1781294" y="148129"/>
                  <a:pt x="1751165" y="240618"/>
                  <a:pt x="1782305" y="178340"/>
                </a:cubicBezTo>
                <a:cubicBezTo>
                  <a:pt x="1785958" y="171034"/>
                  <a:pt x="1783676" y="160195"/>
                  <a:pt x="1790055" y="155092"/>
                </a:cubicBezTo>
                <a:cubicBezTo>
                  <a:pt x="1798371" y="148439"/>
                  <a:pt x="1810811" y="150269"/>
                  <a:pt x="1821051" y="147343"/>
                </a:cubicBezTo>
                <a:cubicBezTo>
                  <a:pt x="1828905" y="145099"/>
                  <a:pt x="1836550" y="142177"/>
                  <a:pt x="1844299" y="139594"/>
                </a:cubicBezTo>
                <a:cubicBezTo>
                  <a:pt x="1846882" y="131845"/>
                  <a:pt x="1843920" y="117159"/>
                  <a:pt x="1852048" y="116346"/>
                </a:cubicBezTo>
                <a:cubicBezTo>
                  <a:pt x="1897746" y="111776"/>
                  <a:pt x="1914934" y="127274"/>
                  <a:pt x="1945038" y="147343"/>
                </a:cubicBezTo>
                <a:cubicBezTo>
                  <a:pt x="1947621" y="155092"/>
                  <a:pt x="1950543" y="162736"/>
                  <a:pt x="1952787" y="170590"/>
                </a:cubicBezTo>
                <a:cubicBezTo>
                  <a:pt x="1967017" y="220395"/>
                  <a:pt x="1980699" y="310231"/>
                  <a:pt x="1983783" y="341072"/>
                </a:cubicBezTo>
                <a:cubicBezTo>
                  <a:pt x="1986366" y="366902"/>
                  <a:pt x="1987862" y="392865"/>
                  <a:pt x="1991533" y="418563"/>
                </a:cubicBezTo>
                <a:cubicBezTo>
                  <a:pt x="1998841" y="469720"/>
                  <a:pt x="1998036" y="430323"/>
                  <a:pt x="2014780" y="480557"/>
                </a:cubicBezTo>
                <a:cubicBezTo>
                  <a:pt x="2021516" y="500764"/>
                  <a:pt x="2025112" y="521886"/>
                  <a:pt x="2030278" y="542550"/>
                </a:cubicBezTo>
                <a:cubicBezTo>
                  <a:pt x="2032861" y="552882"/>
                  <a:pt x="2030496" y="566015"/>
                  <a:pt x="2038027" y="573546"/>
                </a:cubicBezTo>
                <a:cubicBezTo>
                  <a:pt x="2043193" y="578712"/>
                  <a:pt x="2048962" y="583340"/>
                  <a:pt x="2053526" y="589045"/>
                </a:cubicBezTo>
                <a:cubicBezTo>
                  <a:pt x="2059344" y="596317"/>
                  <a:pt x="2061752" y="606474"/>
                  <a:pt x="2069024" y="612292"/>
                </a:cubicBezTo>
                <a:cubicBezTo>
                  <a:pt x="2075402" y="617395"/>
                  <a:pt x="2084522" y="617458"/>
                  <a:pt x="2092271" y="620041"/>
                </a:cubicBezTo>
                <a:cubicBezTo>
                  <a:pt x="2106686" y="634456"/>
                  <a:pt x="2113493" y="639236"/>
                  <a:pt x="2123268" y="658787"/>
                </a:cubicBezTo>
                <a:cubicBezTo>
                  <a:pt x="2126921" y="666093"/>
                  <a:pt x="2123877" y="678067"/>
                  <a:pt x="2131017" y="682034"/>
                </a:cubicBezTo>
                <a:cubicBezTo>
                  <a:pt x="2149637" y="692378"/>
                  <a:pt x="2172803" y="690797"/>
                  <a:pt x="2193010" y="697533"/>
                </a:cubicBezTo>
                <a:lnTo>
                  <a:pt x="2216258" y="705282"/>
                </a:lnTo>
                <a:cubicBezTo>
                  <a:pt x="2234339" y="702699"/>
                  <a:pt x="2253007" y="702782"/>
                  <a:pt x="2270502" y="697533"/>
                </a:cubicBezTo>
                <a:cubicBezTo>
                  <a:pt x="2279423" y="694857"/>
                  <a:pt x="2286477" y="687852"/>
                  <a:pt x="2293749" y="682034"/>
                </a:cubicBezTo>
                <a:cubicBezTo>
                  <a:pt x="2309526" y="669412"/>
                  <a:pt x="2313236" y="660554"/>
                  <a:pt x="2324746" y="643289"/>
                </a:cubicBezTo>
                <a:cubicBezTo>
                  <a:pt x="2329078" y="625960"/>
                  <a:pt x="2340446" y="577120"/>
                  <a:pt x="2347994" y="565797"/>
                </a:cubicBezTo>
                <a:cubicBezTo>
                  <a:pt x="2395694" y="494246"/>
                  <a:pt x="2334824" y="582260"/>
                  <a:pt x="2378990" y="527051"/>
                </a:cubicBezTo>
                <a:cubicBezTo>
                  <a:pt x="2396893" y="504671"/>
                  <a:pt x="2389195" y="504940"/>
                  <a:pt x="2409987" y="488306"/>
                </a:cubicBezTo>
                <a:cubicBezTo>
                  <a:pt x="2458865" y="449204"/>
                  <a:pt x="2411310" y="494729"/>
                  <a:pt x="2448733" y="457309"/>
                </a:cubicBezTo>
                <a:cubicBezTo>
                  <a:pt x="2522469" y="463454"/>
                  <a:pt x="2533013" y="439890"/>
                  <a:pt x="2557221" y="488306"/>
                </a:cubicBezTo>
                <a:cubicBezTo>
                  <a:pt x="2563442" y="500747"/>
                  <a:pt x="2567553" y="514136"/>
                  <a:pt x="2572719" y="527051"/>
                </a:cubicBezTo>
                <a:cubicBezTo>
                  <a:pt x="2577561" y="575468"/>
                  <a:pt x="2577517" y="600489"/>
                  <a:pt x="2588217" y="643289"/>
                </a:cubicBezTo>
                <a:cubicBezTo>
                  <a:pt x="2592419" y="660097"/>
                  <a:pt x="2598838" y="677157"/>
                  <a:pt x="2611465" y="689784"/>
                </a:cubicBezTo>
                <a:cubicBezTo>
                  <a:pt x="2620597" y="698916"/>
                  <a:pt x="2632129" y="705282"/>
                  <a:pt x="2642461" y="713031"/>
                </a:cubicBezTo>
                <a:cubicBezTo>
                  <a:pt x="2670875" y="710448"/>
                  <a:pt x="2699804" y="711260"/>
                  <a:pt x="2727702" y="705282"/>
                </a:cubicBezTo>
                <a:cubicBezTo>
                  <a:pt x="2736808" y="703331"/>
                  <a:pt x="2742619" y="693949"/>
                  <a:pt x="2750949" y="689784"/>
                </a:cubicBezTo>
                <a:cubicBezTo>
                  <a:pt x="2758255" y="686131"/>
                  <a:pt x="2766448" y="684617"/>
                  <a:pt x="2774197" y="682034"/>
                </a:cubicBezTo>
                <a:cubicBezTo>
                  <a:pt x="2781946" y="671702"/>
                  <a:pt x="2789039" y="660844"/>
                  <a:pt x="2797444" y="651038"/>
                </a:cubicBezTo>
                <a:cubicBezTo>
                  <a:pt x="2804576" y="642717"/>
                  <a:pt x="2814322" y="636708"/>
                  <a:pt x="2820692" y="627790"/>
                </a:cubicBezTo>
                <a:cubicBezTo>
                  <a:pt x="2867611" y="562104"/>
                  <a:pt x="2810215" y="622770"/>
                  <a:pt x="2851688" y="581295"/>
                </a:cubicBezTo>
                <a:lnTo>
                  <a:pt x="2867187" y="534801"/>
                </a:lnTo>
                <a:cubicBezTo>
                  <a:pt x="2869770" y="527052"/>
                  <a:pt x="2868139" y="516084"/>
                  <a:pt x="2874936" y="511553"/>
                </a:cubicBezTo>
                <a:cubicBezTo>
                  <a:pt x="2904262" y="492002"/>
                  <a:pt x="2891597" y="502640"/>
                  <a:pt x="2913682" y="480557"/>
                </a:cubicBezTo>
                <a:cubicBezTo>
                  <a:pt x="2939512" y="485723"/>
                  <a:pt x="2967612" y="484275"/>
                  <a:pt x="2991173" y="496055"/>
                </a:cubicBezTo>
                <a:cubicBezTo>
                  <a:pt x="3001505" y="501221"/>
                  <a:pt x="3004846" y="515645"/>
                  <a:pt x="3006671" y="527051"/>
                </a:cubicBezTo>
                <a:cubicBezTo>
                  <a:pt x="3015280" y="580856"/>
                  <a:pt x="3014185" y="635883"/>
                  <a:pt x="3022170" y="689784"/>
                </a:cubicBezTo>
                <a:cubicBezTo>
                  <a:pt x="3024564" y="705944"/>
                  <a:pt x="3028606" y="722686"/>
                  <a:pt x="3037668" y="736279"/>
                </a:cubicBezTo>
                <a:lnTo>
                  <a:pt x="3053166" y="759526"/>
                </a:lnTo>
                <a:cubicBezTo>
                  <a:pt x="3059002" y="758553"/>
                  <a:pt x="3119099" y="749808"/>
                  <a:pt x="3130658" y="744028"/>
                </a:cubicBezTo>
                <a:cubicBezTo>
                  <a:pt x="3137193" y="740761"/>
                  <a:pt x="3139891" y="732288"/>
                  <a:pt x="3146156" y="728529"/>
                </a:cubicBezTo>
                <a:cubicBezTo>
                  <a:pt x="3153160" y="724326"/>
                  <a:pt x="3161655" y="723363"/>
                  <a:pt x="3169404" y="720780"/>
                </a:cubicBezTo>
                <a:cubicBezTo>
                  <a:pt x="3179736" y="713031"/>
                  <a:pt x="3189891" y="705040"/>
                  <a:pt x="3200400" y="697533"/>
                </a:cubicBezTo>
                <a:cubicBezTo>
                  <a:pt x="3207979" y="692120"/>
                  <a:pt x="3217830" y="689307"/>
                  <a:pt x="3223648" y="682034"/>
                </a:cubicBezTo>
                <a:cubicBezTo>
                  <a:pt x="3228751" y="675656"/>
                  <a:pt x="3228179" y="666295"/>
                  <a:pt x="3231397" y="658787"/>
                </a:cubicBezTo>
                <a:cubicBezTo>
                  <a:pt x="3243197" y="631254"/>
                  <a:pt x="3246827" y="627893"/>
                  <a:pt x="3262394" y="604543"/>
                </a:cubicBezTo>
                <a:cubicBezTo>
                  <a:pt x="3264977" y="563214"/>
                  <a:pt x="3270143" y="521966"/>
                  <a:pt x="3270143" y="480557"/>
                </a:cubicBezTo>
                <a:cubicBezTo>
                  <a:pt x="3270143" y="267877"/>
                  <a:pt x="3246861" y="500303"/>
                  <a:pt x="3270143" y="255831"/>
                </a:cubicBezTo>
                <a:cubicBezTo>
                  <a:pt x="3273867" y="216730"/>
                  <a:pt x="3274724" y="221838"/>
                  <a:pt x="3293390" y="193838"/>
                </a:cubicBezTo>
                <a:cubicBezTo>
                  <a:pt x="3295973" y="186089"/>
                  <a:pt x="3295363" y="176366"/>
                  <a:pt x="3301139" y="170590"/>
                </a:cubicBezTo>
                <a:cubicBezTo>
                  <a:pt x="3306915" y="164814"/>
                  <a:pt x="3319284" y="169219"/>
                  <a:pt x="3324387" y="162841"/>
                </a:cubicBezTo>
                <a:cubicBezTo>
                  <a:pt x="3363310" y="114188"/>
                  <a:pt x="3299642" y="142678"/>
                  <a:pt x="3355383" y="124095"/>
                </a:cubicBezTo>
                <a:cubicBezTo>
                  <a:pt x="3360549" y="116346"/>
                  <a:pt x="3363609" y="106666"/>
                  <a:pt x="3370882" y="100848"/>
                </a:cubicBezTo>
                <a:cubicBezTo>
                  <a:pt x="3375936" y="96805"/>
                  <a:pt x="3423101" y="85856"/>
                  <a:pt x="3425126" y="85350"/>
                </a:cubicBezTo>
                <a:cubicBezTo>
                  <a:pt x="3438041" y="87933"/>
                  <a:pt x="3451765" y="87911"/>
                  <a:pt x="3463871" y="93099"/>
                </a:cubicBezTo>
                <a:cubicBezTo>
                  <a:pt x="3470586" y="95977"/>
                  <a:pt x="3473105" y="104838"/>
                  <a:pt x="3479370" y="108597"/>
                </a:cubicBezTo>
                <a:cubicBezTo>
                  <a:pt x="3486374" y="112799"/>
                  <a:pt x="3494868" y="113763"/>
                  <a:pt x="3502617" y="116346"/>
                </a:cubicBezTo>
                <a:cubicBezTo>
                  <a:pt x="3507783" y="131844"/>
                  <a:pt x="3509054" y="149248"/>
                  <a:pt x="3518116" y="162841"/>
                </a:cubicBezTo>
                <a:cubicBezTo>
                  <a:pt x="3533267" y="185568"/>
                  <a:pt x="3534947" y="183671"/>
                  <a:pt x="3541363" y="209336"/>
                </a:cubicBezTo>
                <a:cubicBezTo>
                  <a:pt x="3549675" y="242584"/>
                  <a:pt x="3549951" y="260028"/>
                  <a:pt x="3556861" y="294577"/>
                </a:cubicBezTo>
                <a:cubicBezTo>
                  <a:pt x="3561532" y="317929"/>
                  <a:pt x="3568221" y="340867"/>
                  <a:pt x="3572360" y="364319"/>
                </a:cubicBezTo>
                <a:cubicBezTo>
                  <a:pt x="3575979" y="384827"/>
                  <a:pt x="3577809" y="405614"/>
                  <a:pt x="3580109" y="426312"/>
                </a:cubicBezTo>
                <a:cubicBezTo>
                  <a:pt x="3582976" y="452113"/>
                  <a:pt x="3583347" y="478240"/>
                  <a:pt x="3587858" y="503804"/>
                </a:cubicBezTo>
                <a:cubicBezTo>
                  <a:pt x="3591126" y="522323"/>
                  <a:pt x="3598190" y="539967"/>
                  <a:pt x="3603356" y="558048"/>
                </a:cubicBezTo>
                <a:cubicBezTo>
                  <a:pt x="3605939" y="594211"/>
                  <a:pt x="3607310" y="630480"/>
                  <a:pt x="3611105" y="666536"/>
                </a:cubicBezTo>
                <a:cubicBezTo>
                  <a:pt x="3612484" y="679635"/>
                  <a:pt x="3606819" y="699933"/>
                  <a:pt x="3618855" y="705282"/>
                </a:cubicBezTo>
                <a:cubicBezTo>
                  <a:pt x="3637885" y="713740"/>
                  <a:pt x="3660184" y="700116"/>
                  <a:pt x="3680848" y="697533"/>
                </a:cubicBezTo>
                <a:cubicBezTo>
                  <a:pt x="3688597" y="692367"/>
                  <a:pt x="3695765" y="686199"/>
                  <a:pt x="3704095" y="682034"/>
                </a:cubicBezTo>
                <a:cubicBezTo>
                  <a:pt x="3711401" y="678381"/>
                  <a:pt x="3720416" y="678614"/>
                  <a:pt x="3727343" y="674285"/>
                </a:cubicBezTo>
                <a:cubicBezTo>
                  <a:pt x="3741368" y="665519"/>
                  <a:pt x="3753173" y="653621"/>
                  <a:pt x="3766088" y="643289"/>
                </a:cubicBezTo>
                <a:cubicBezTo>
                  <a:pt x="3789896" y="548066"/>
                  <a:pt x="3764252" y="659423"/>
                  <a:pt x="3781587" y="434062"/>
                </a:cubicBezTo>
                <a:cubicBezTo>
                  <a:pt x="3784781" y="392534"/>
                  <a:pt x="3789634" y="351054"/>
                  <a:pt x="3797085" y="310075"/>
                </a:cubicBezTo>
                <a:cubicBezTo>
                  <a:pt x="3800007" y="294002"/>
                  <a:pt x="3807417" y="279078"/>
                  <a:pt x="3812583" y="263580"/>
                </a:cubicBezTo>
                <a:cubicBezTo>
                  <a:pt x="3819244" y="243598"/>
                  <a:pt x="3817598" y="236990"/>
                  <a:pt x="3835831" y="224834"/>
                </a:cubicBezTo>
                <a:cubicBezTo>
                  <a:pt x="3845442" y="218426"/>
                  <a:pt x="3857215" y="215744"/>
                  <a:pt x="3866827" y="209336"/>
                </a:cubicBezTo>
                <a:cubicBezTo>
                  <a:pt x="3888858" y="194649"/>
                  <a:pt x="3883658" y="196503"/>
                  <a:pt x="3874577" y="178340"/>
                </a:cubicBezTo>
              </a:path>
            </a:pathLst>
          </a:cu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sp>
        <p:nvSpPr>
          <p:cNvPr id="41" name="Textfeld 40"/>
          <p:cNvSpPr txBox="1"/>
          <p:nvPr/>
        </p:nvSpPr>
        <p:spPr>
          <a:xfrm>
            <a:off x="2482093" y="3929295"/>
            <a:ext cx="650819" cy="338554"/>
          </a:xfrm>
          <a:prstGeom prst="rect">
            <a:avLst/>
          </a:prstGeom>
          <a:noFill/>
        </p:spPr>
        <p:txBody>
          <a:bodyPr wrap="none" lIns="0" tIns="0" rIns="0" bIns="0" rtlCol="0">
            <a:spAutoFit/>
          </a:bodyPr>
          <a:lstStyle/>
          <a:p>
            <a:pPr algn="ctr">
              <a:buClr>
                <a:schemeClr val="accent1"/>
              </a:buClr>
            </a:pPr>
            <a:r>
              <a:rPr lang="de-DE" sz="1100" dirty="0" smtClean="0"/>
              <a:t>Slow</a:t>
            </a:r>
            <a:r>
              <a:rPr lang="de-DE" sz="1100" dirty="0"/>
              <a:t> </a:t>
            </a:r>
            <a:endParaRPr lang="de-DE" sz="1100" dirty="0" smtClean="0"/>
          </a:p>
          <a:p>
            <a:pPr algn="ctr">
              <a:buClr>
                <a:schemeClr val="accent1"/>
              </a:buClr>
            </a:pPr>
            <a:r>
              <a:rPr lang="de-DE" sz="1100" dirty="0" err="1" smtClean="0"/>
              <a:t>adaptation</a:t>
            </a:r>
            <a:endParaRPr lang="de-DE" sz="1100" dirty="0" smtClean="0"/>
          </a:p>
        </p:txBody>
      </p:sp>
      <p:sp>
        <p:nvSpPr>
          <p:cNvPr id="42" name="Textfeld 41"/>
          <p:cNvSpPr txBox="1"/>
          <p:nvPr/>
        </p:nvSpPr>
        <p:spPr>
          <a:xfrm>
            <a:off x="8502167" y="3977143"/>
            <a:ext cx="650819" cy="338554"/>
          </a:xfrm>
          <a:prstGeom prst="rect">
            <a:avLst/>
          </a:prstGeom>
          <a:noFill/>
        </p:spPr>
        <p:txBody>
          <a:bodyPr wrap="none" lIns="0" tIns="0" rIns="0" bIns="0" rtlCol="0">
            <a:spAutoFit/>
          </a:bodyPr>
          <a:lstStyle/>
          <a:p>
            <a:pPr algn="ctr">
              <a:buClr>
                <a:schemeClr val="accent1"/>
              </a:buClr>
            </a:pPr>
            <a:r>
              <a:rPr lang="de-DE" sz="1100" dirty="0" smtClean="0"/>
              <a:t>Fast </a:t>
            </a:r>
          </a:p>
          <a:p>
            <a:pPr algn="ctr">
              <a:buClr>
                <a:schemeClr val="accent1"/>
              </a:buClr>
            </a:pPr>
            <a:r>
              <a:rPr lang="de-DE" sz="1100" dirty="0" err="1" smtClean="0"/>
              <a:t>adaptation</a:t>
            </a:r>
            <a:endParaRPr lang="de-DE" sz="1100" dirty="0" smtClean="0"/>
          </a:p>
        </p:txBody>
      </p:sp>
      <p:sp>
        <p:nvSpPr>
          <p:cNvPr id="18" name="Pfeil nach rechts 17"/>
          <p:cNvSpPr/>
          <p:nvPr/>
        </p:nvSpPr>
        <p:spPr>
          <a:xfrm>
            <a:off x="627681" y="5764302"/>
            <a:ext cx="4355024" cy="139485"/>
          </a:xfrm>
          <a:prstGeom prst="right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grpSp>
        <p:nvGrpSpPr>
          <p:cNvPr id="8" name="Gruppieren 7"/>
          <p:cNvGrpSpPr/>
          <p:nvPr/>
        </p:nvGrpSpPr>
        <p:grpSpPr>
          <a:xfrm>
            <a:off x="806465" y="5837889"/>
            <a:ext cx="4578216" cy="256480"/>
            <a:chOff x="806465" y="5837889"/>
            <a:chExt cx="4578216" cy="256480"/>
          </a:xfrm>
        </p:grpSpPr>
        <p:sp>
          <p:nvSpPr>
            <p:cNvPr id="23" name="Textfeld 22"/>
            <p:cNvSpPr txBox="1"/>
            <p:nvPr/>
          </p:nvSpPr>
          <p:spPr>
            <a:xfrm>
              <a:off x="4713022" y="5837889"/>
              <a:ext cx="671659" cy="256480"/>
            </a:xfrm>
            <a:prstGeom prst="rect">
              <a:avLst/>
            </a:prstGeom>
            <a:noFill/>
          </p:spPr>
          <p:txBody>
            <a:bodyPr wrap="none" lIns="0" tIns="0" rIns="0" bIns="0" rtlCol="0">
              <a:spAutoFit/>
            </a:bodyPr>
            <a:lstStyle/>
            <a:p>
              <a:pPr algn="l">
                <a:lnSpc>
                  <a:spcPts val="1960"/>
                </a:lnSpc>
                <a:buClr>
                  <a:schemeClr val="accent1"/>
                </a:buClr>
              </a:pPr>
              <a:r>
                <a:rPr lang="de-DE" sz="1100" dirty="0" smtClean="0"/>
                <a:t>Time </a:t>
              </a:r>
              <a:r>
                <a:rPr lang="de-DE" sz="1100" dirty="0" smtClean="0"/>
                <a:t>(</a:t>
              </a:r>
              <a:r>
                <a:rPr lang="de-DE" sz="1100" dirty="0" err="1" smtClean="0"/>
                <a:t>days</a:t>
              </a:r>
              <a:r>
                <a:rPr lang="de-DE" sz="1100" dirty="0" smtClean="0"/>
                <a:t>)</a:t>
              </a:r>
            </a:p>
          </p:txBody>
        </p:sp>
        <p:sp>
          <p:nvSpPr>
            <p:cNvPr id="37" name="Textfeld 36"/>
            <p:cNvSpPr txBox="1"/>
            <p:nvPr/>
          </p:nvSpPr>
          <p:spPr>
            <a:xfrm>
              <a:off x="3127364" y="5847197"/>
              <a:ext cx="238848" cy="238142"/>
            </a:xfrm>
            <a:prstGeom prst="rect">
              <a:avLst/>
            </a:prstGeom>
            <a:noFill/>
          </p:spPr>
          <p:txBody>
            <a:bodyPr wrap="none" lIns="0" tIns="0" rIns="0" bIns="0" rtlCol="0">
              <a:spAutoFit/>
            </a:bodyPr>
            <a:lstStyle/>
            <a:p>
              <a:pPr algn="l">
                <a:lnSpc>
                  <a:spcPts val="1960"/>
                </a:lnSpc>
                <a:buClr>
                  <a:schemeClr val="accent1"/>
                </a:buClr>
              </a:pPr>
              <a:r>
                <a:rPr lang="de-DE" sz="1400" dirty="0" err="1" smtClean="0"/>
                <a:t>Sat</a:t>
              </a:r>
              <a:endParaRPr lang="de-DE" sz="1400" dirty="0" smtClean="0"/>
            </a:p>
          </p:txBody>
        </p:sp>
        <p:sp>
          <p:nvSpPr>
            <p:cNvPr id="38" name="Textfeld 37"/>
            <p:cNvSpPr txBox="1"/>
            <p:nvPr/>
          </p:nvSpPr>
          <p:spPr>
            <a:xfrm>
              <a:off x="3553156" y="5850687"/>
              <a:ext cx="288541"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Sun</a:t>
              </a:r>
            </a:p>
          </p:txBody>
        </p:sp>
        <p:sp>
          <p:nvSpPr>
            <p:cNvPr id="40" name="Textfeld 39"/>
            <p:cNvSpPr txBox="1"/>
            <p:nvPr/>
          </p:nvSpPr>
          <p:spPr>
            <a:xfrm>
              <a:off x="4051073" y="5846033"/>
              <a:ext cx="359073"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Mon</a:t>
              </a:r>
            </a:p>
          </p:txBody>
        </p:sp>
        <p:sp>
          <p:nvSpPr>
            <p:cNvPr id="43" name="Textfeld 42"/>
            <p:cNvSpPr txBox="1"/>
            <p:nvPr/>
          </p:nvSpPr>
          <p:spPr>
            <a:xfrm>
              <a:off x="806465" y="5840216"/>
              <a:ext cx="262380"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Tue</a:t>
              </a:r>
            </a:p>
          </p:txBody>
        </p:sp>
        <p:sp>
          <p:nvSpPr>
            <p:cNvPr id="44" name="Textfeld 43"/>
            <p:cNvSpPr txBox="1"/>
            <p:nvPr/>
          </p:nvSpPr>
          <p:spPr>
            <a:xfrm>
              <a:off x="1370693" y="5846033"/>
              <a:ext cx="355867" cy="238142"/>
            </a:xfrm>
            <a:prstGeom prst="rect">
              <a:avLst/>
            </a:prstGeom>
            <a:noFill/>
          </p:spPr>
          <p:txBody>
            <a:bodyPr wrap="none" lIns="0" tIns="0" rIns="0" bIns="0" rtlCol="0">
              <a:spAutoFit/>
            </a:bodyPr>
            <a:lstStyle/>
            <a:p>
              <a:pPr algn="l">
                <a:lnSpc>
                  <a:spcPts val="1960"/>
                </a:lnSpc>
                <a:buClr>
                  <a:schemeClr val="accent1"/>
                </a:buClr>
              </a:pPr>
              <a:r>
                <a:rPr lang="de-DE" sz="1400" dirty="0" err="1" smtClean="0"/>
                <a:t>Wed</a:t>
              </a:r>
              <a:endParaRPr lang="de-DE" sz="1400" dirty="0" smtClean="0"/>
            </a:p>
          </p:txBody>
        </p:sp>
        <p:sp>
          <p:nvSpPr>
            <p:cNvPr id="45" name="Textfeld 44"/>
            <p:cNvSpPr txBox="1"/>
            <p:nvPr/>
          </p:nvSpPr>
          <p:spPr>
            <a:xfrm>
              <a:off x="2019847" y="5839053"/>
              <a:ext cx="288541"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Thu</a:t>
              </a:r>
            </a:p>
          </p:txBody>
        </p:sp>
        <p:sp>
          <p:nvSpPr>
            <p:cNvPr id="46" name="Textfeld 45"/>
            <p:cNvSpPr txBox="1"/>
            <p:nvPr/>
          </p:nvSpPr>
          <p:spPr>
            <a:xfrm>
              <a:off x="2591056" y="5844869"/>
              <a:ext cx="179536" cy="238142"/>
            </a:xfrm>
            <a:prstGeom prst="rect">
              <a:avLst/>
            </a:prstGeom>
            <a:noFill/>
          </p:spPr>
          <p:txBody>
            <a:bodyPr wrap="none" lIns="0" tIns="0" rIns="0" bIns="0" rtlCol="0">
              <a:spAutoFit/>
            </a:bodyPr>
            <a:lstStyle/>
            <a:p>
              <a:pPr algn="l">
                <a:lnSpc>
                  <a:spcPts val="1960"/>
                </a:lnSpc>
                <a:buClr>
                  <a:schemeClr val="accent1"/>
                </a:buClr>
              </a:pPr>
              <a:r>
                <a:rPr lang="de-DE" sz="1400" dirty="0" err="1" smtClean="0"/>
                <a:t>Fri</a:t>
              </a:r>
              <a:endParaRPr lang="de-DE" sz="1400" dirty="0" smtClean="0"/>
            </a:p>
          </p:txBody>
        </p:sp>
      </p:grpSp>
      <p:grpSp>
        <p:nvGrpSpPr>
          <p:cNvPr id="57" name="Gruppieren 56"/>
          <p:cNvGrpSpPr/>
          <p:nvPr/>
        </p:nvGrpSpPr>
        <p:grpSpPr>
          <a:xfrm>
            <a:off x="6822194" y="5899547"/>
            <a:ext cx="4578216" cy="256480"/>
            <a:chOff x="806465" y="5837889"/>
            <a:chExt cx="4578216" cy="256480"/>
          </a:xfrm>
        </p:grpSpPr>
        <p:sp>
          <p:nvSpPr>
            <p:cNvPr id="58" name="Textfeld 57"/>
            <p:cNvSpPr txBox="1"/>
            <p:nvPr/>
          </p:nvSpPr>
          <p:spPr>
            <a:xfrm>
              <a:off x="4713022" y="5837889"/>
              <a:ext cx="671659" cy="256480"/>
            </a:xfrm>
            <a:prstGeom prst="rect">
              <a:avLst/>
            </a:prstGeom>
            <a:noFill/>
          </p:spPr>
          <p:txBody>
            <a:bodyPr wrap="none" lIns="0" tIns="0" rIns="0" bIns="0" rtlCol="0">
              <a:spAutoFit/>
            </a:bodyPr>
            <a:lstStyle/>
            <a:p>
              <a:pPr algn="l">
                <a:lnSpc>
                  <a:spcPts val="1960"/>
                </a:lnSpc>
                <a:buClr>
                  <a:schemeClr val="accent1"/>
                </a:buClr>
              </a:pPr>
              <a:r>
                <a:rPr lang="de-DE" sz="1100" dirty="0" smtClean="0"/>
                <a:t>Time </a:t>
              </a:r>
              <a:r>
                <a:rPr lang="de-DE" sz="1100" dirty="0" smtClean="0"/>
                <a:t>(</a:t>
              </a:r>
              <a:r>
                <a:rPr lang="de-DE" sz="1100" dirty="0" err="1" smtClean="0"/>
                <a:t>days</a:t>
              </a:r>
              <a:r>
                <a:rPr lang="de-DE" sz="1100" dirty="0" smtClean="0"/>
                <a:t>)</a:t>
              </a:r>
            </a:p>
          </p:txBody>
        </p:sp>
        <p:sp>
          <p:nvSpPr>
            <p:cNvPr id="59" name="Textfeld 58"/>
            <p:cNvSpPr txBox="1"/>
            <p:nvPr/>
          </p:nvSpPr>
          <p:spPr>
            <a:xfrm>
              <a:off x="3127364" y="5847197"/>
              <a:ext cx="238848" cy="238142"/>
            </a:xfrm>
            <a:prstGeom prst="rect">
              <a:avLst/>
            </a:prstGeom>
            <a:noFill/>
          </p:spPr>
          <p:txBody>
            <a:bodyPr wrap="none" lIns="0" tIns="0" rIns="0" bIns="0" rtlCol="0">
              <a:spAutoFit/>
            </a:bodyPr>
            <a:lstStyle/>
            <a:p>
              <a:pPr algn="l">
                <a:lnSpc>
                  <a:spcPts val="1960"/>
                </a:lnSpc>
                <a:buClr>
                  <a:schemeClr val="accent1"/>
                </a:buClr>
              </a:pPr>
              <a:r>
                <a:rPr lang="de-DE" sz="1400" dirty="0" err="1" smtClean="0"/>
                <a:t>Sat</a:t>
              </a:r>
              <a:endParaRPr lang="de-DE" sz="1400" dirty="0" smtClean="0"/>
            </a:p>
          </p:txBody>
        </p:sp>
        <p:sp>
          <p:nvSpPr>
            <p:cNvPr id="60" name="Textfeld 59"/>
            <p:cNvSpPr txBox="1"/>
            <p:nvPr/>
          </p:nvSpPr>
          <p:spPr>
            <a:xfrm>
              <a:off x="3553156" y="5850687"/>
              <a:ext cx="288541"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Sun</a:t>
              </a:r>
            </a:p>
          </p:txBody>
        </p:sp>
        <p:sp>
          <p:nvSpPr>
            <p:cNvPr id="61" name="Textfeld 60"/>
            <p:cNvSpPr txBox="1"/>
            <p:nvPr/>
          </p:nvSpPr>
          <p:spPr>
            <a:xfrm>
              <a:off x="4051073" y="5846033"/>
              <a:ext cx="359073"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Mon</a:t>
              </a:r>
            </a:p>
          </p:txBody>
        </p:sp>
        <p:sp>
          <p:nvSpPr>
            <p:cNvPr id="62" name="Textfeld 61"/>
            <p:cNvSpPr txBox="1"/>
            <p:nvPr/>
          </p:nvSpPr>
          <p:spPr>
            <a:xfrm>
              <a:off x="806465" y="5840216"/>
              <a:ext cx="262380"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Tue</a:t>
              </a:r>
            </a:p>
          </p:txBody>
        </p:sp>
        <p:sp>
          <p:nvSpPr>
            <p:cNvPr id="63" name="Textfeld 62"/>
            <p:cNvSpPr txBox="1"/>
            <p:nvPr/>
          </p:nvSpPr>
          <p:spPr>
            <a:xfrm>
              <a:off x="1370693" y="5846033"/>
              <a:ext cx="355867" cy="238142"/>
            </a:xfrm>
            <a:prstGeom prst="rect">
              <a:avLst/>
            </a:prstGeom>
            <a:noFill/>
          </p:spPr>
          <p:txBody>
            <a:bodyPr wrap="none" lIns="0" tIns="0" rIns="0" bIns="0" rtlCol="0">
              <a:spAutoFit/>
            </a:bodyPr>
            <a:lstStyle/>
            <a:p>
              <a:pPr algn="l">
                <a:lnSpc>
                  <a:spcPts val="1960"/>
                </a:lnSpc>
                <a:buClr>
                  <a:schemeClr val="accent1"/>
                </a:buClr>
              </a:pPr>
              <a:r>
                <a:rPr lang="de-DE" sz="1400" dirty="0" err="1" smtClean="0"/>
                <a:t>Wed</a:t>
              </a:r>
              <a:endParaRPr lang="de-DE" sz="1400" dirty="0" smtClean="0"/>
            </a:p>
          </p:txBody>
        </p:sp>
        <p:sp>
          <p:nvSpPr>
            <p:cNvPr id="64" name="Textfeld 63"/>
            <p:cNvSpPr txBox="1"/>
            <p:nvPr/>
          </p:nvSpPr>
          <p:spPr>
            <a:xfrm>
              <a:off x="2019847" y="5839053"/>
              <a:ext cx="288541"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Thu</a:t>
              </a:r>
            </a:p>
          </p:txBody>
        </p:sp>
        <p:sp>
          <p:nvSpPr>
            <p:cNvPr id="65" name="Textfeld 64"/>
            <p:cNvSpPr txBox="1"/>
            <p:nvPr/>
          </p:nvSpPr>
          <p:spPr>
            <a:xfrm>
              <a:off x="2591056" y="5844869"/>
              <a:ext cx="179536" cy="238142"/>
            </a:xfrm>
            <a:prstGeom prst="rect">
              <a:avLst/>
            </a:prstGeom>
            <a:noFill/>
          </p:spPr>
          <p:txBody>
            <a:bodyPr wrap="none" lIns="0" tIns="0" rIns="0" bIns="0" rtlCol="0">
              <a:spAutoFit/>
            </a:bodyPr>
            <a:lstStyle/>
            <a:p>
              <a:pPr algn="l">
                <a:lnSpc>
                  <a:spcPts val="1960"/>
                </a:lnSpc>
                <a:buClr>
                  <a:schemeClr val="accent1"/>
                </a:buClr>
              </a:pPr>
              <a:r>
                <a:rPr lang="de-DE" sz="1400" dirty="0" err="1" smtClean="0"/>
                <a:t>Fri</a:t>
              </a:r>
              <a:endParaRPr lang="de-DE" sz="1400" dirty="0" smtClean="0"/>
            </a:p>
          </p:txBody>
        </p:sp>
      </p:grpSp>
      <p:cxnSp>
        <p:nvCxnSpPr>
          <p:cNvPr id="66" name="Straight Connector 45"/>
          <p:cNvCxnSpPr/>
          <p:nvPr/>
        </p:nvCxnSpPr>
        <p:spPr>
          <a:xfrm flipV="1">
            <a:off x="699957" y="4697642"/>
            <a:ext cx="4077958" cy="10597"/>
          </a:xfrm>
          <a:prstGeom prst="line">
            <a:avLst/>
          </a:prstGeom>
          <a:ln w="3175">
            <a:solidFill>
              <a:schemeClr val="accent1">
                <a:alpha val="84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45"/>
          <p:cNvCxnSpPr/>
          <p:nvPr/>
        </p:nvCxnSpPr>
        <p:spPr>
          <a:xfrm flipV="1">
            <a:off x="695303" y="4968705"/>
            <a:ext cx="4077958" cy="10597"/>
          </a:xfrm>
          <a:prstGeom prst="line">
            <a:avLst/>
          </a:prstGeom>
          <a:ln w="3175">
            <a:solidFill>
              <a:schemeClr val="accent1">
                <a:alpha val="84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1" name="Freihandform 70"/>
          <p:cNvSpPr/>
          <p:nvPr/>
        </p:nvSpPr>
        <p:spPr>
          <a:xfrm>
            <a:off x="776968" y="4706683"/>
            <a:ext cx="3966487" cy="281696"/>
          </a:xfrm>
          <a:custGeom>
            <a:avLst/>
            <a:gdLst>
              <a:gd name="connsiteX0" fmla="*/ 0 w 3966487"/>
              <a:gd name="connsiteY0" fmla="*/ 6831 h 281696"/>
              <a:gd name="connsiteX1" fmla="*/ 34018 w 3966487"/>
              <a:gd name="connsiteY1" fmla="*/ 9553 h 281696"/>
              <a:gd name="connsiteX2" fmla="*/ 38100 w 3966487"/>
              <a:gd name="connsiteY2" fmla="*/ 10913 h 281696"/>
              <a:gd name="connsiteX3" fmla="*/ 46264 w 3966487"/>
              <a:gd name="connsiteY3" fmla="*/ 12274 h 281696"/>
              <a:gd name="connsiteX4" fmla="*/ 66675 w 3966487"/>
              <a:gd name="connsiteY4" fmla="*/ 17717 h 281696"/>
              <a:gd name="connsiteX5" fmla="*/ 74839 w 3966487"/>
              <a:gd name="connsiteY5" fmla="*/ 19078 h 281696"/>
              <a:gd name="connsiteX6" fmla="*/ 78921 w 3966487"/>
              <a:gd name="connsiteY6" fmla="*/ 20438 h 281696"/>
              <a:gd name="connsiteX7" fmla="*/ 84364 w 3966487"/>
              <a:gd name="connsiteY7" fmla="*/ 21799 h 281696"/>
              <a:gd name="connsiteX8" fmla="*/ 95250 w 3966487"/>
              <a:gd name="connsiteY8" fmla="*/ 24521 h 281696"/>
              <a:gd name="connsiteX9" fmla="*/ 104775 w 3966487"/>
              <a:gd name="connsiteY9" fmla="*/ 29963 h 281696"/>
              <a:gd name="connsiteX10" fmla="*/ 107496 w 3966487"/>
              <a:gd name="connsiteY10" fmla="*/ 32685 h 281696"/>
              <a:gd name="connsiteX11" fmla="*/ 111578 w 3966487"/>
              <a:gd name="connsiteY11" fmla="*/ 34046 h 281696"/>
              <a:gd name="connsiteX12" fmla="*/ 123825 w 3966487"/>
              <a:gd name="connsiteY12" fmla="*/ 42210 h 281696"/>
              <a:gd name="connsiteX13" fmla="*/ 127907 w 3966487"/>
              <a:gd name="connsiteY13" fmla="*/ 44931 h 281696"/>
              <a:gd name="connsiteX14" fmla="*/ 130628 w 3966487"/>
              <a:gd name="connsiteY14" fmla="*/ 47653 h 281696"/>
              <a:gd name="connsiteX15" fmla="*/ 137432 w 3966487"/>
              <a:gd name="connsiteY15" fmla="*/ 50374 h 281696"/>
              <a:gd name="connsiteX16" fmla="*/ 146957 w 3966487"/>
              <a:gd name="connsiteY16" fmla="*/ 59899 h 281696"/>
              <a:gd name="connsiteX17" fmla="*/ 149678 w 3966487"/>
              <a:gd name="connsiteY17" fmla="*/ 62621 h 281696"/>
              <a:gd name="connsiteX18" fmla="*/ 156482 w 3966487"/>
              <a:gd name="connsiteY18" fmla="*/ 70785 h 281696"/>
              <a:gd name="connsiteX19" fmla="*/ 161925 w 3966487"/>
              <a:gd name="connsiteY19" fmla="*/ 80310 h 281696"/>
              <a:gd name="connsiteX20" fmla="*/ 164646 w 3966487"/>
              <a:gd name="connsiteY20" fmla="*/ 85753 h 281696"/>
              <a:gd name="connsiteX21" fmla="*/ 170089 w 3966487"/>
              <a:gd name="connsiteY21" fmla="*/ 93917 h 281696"/>
              <a:gd name="connsiteX22" fmla="*/ 175532 w 3966487"/>
              <a:gd name="connsiteY22" fmla="*/ 103442 h 281696"/>
              <a:gd name="connsiteX23" fmla="*/ 178253 w 3966487"/>
              <a:gd name="connsiteY23" fmla="*/ 112967 h 281696"/>
              <a:gd name="connsiteX24" fmla="*/ 183696 w 3966487"/>
              <a:gd name="connsiteY24" fmla="*/ 125213 h 281696"/>
              <a:gd name="connsiteX25" fmla="*/ 187778 w 3966487"/>
              <a:gd name="connsiteY25" fmla="*/ 138821 h 281696"/>
              <a:gd name="connsiteX26" fmla="*/ 190500 w 3966487"/>
              <a:gd name="connsiteY26" fmla="*/ 141542 h 281696"/>
              <a:gd name="connsiteX27" fmla="*/ 195943 w 3966487"/>
              <a:gd name="connsiteY27" fmla="*/ 153788 h 281696"/>
              <a:gd name="connsiteX28" fmla="*/ 197303 w 3966487"/>
              <a:gd name="connsiteY28" fmla="*/ 157871 h 281696"/>
              <a:gd name="connsiteX29" fmla="*/ 200025 w 3966487"/>
              <a:gd name="connsiteY29" fmla="*/ 160592 h 281696"/>
              <a:gd name="connsiteX30" fmla="*/ 205468 w 3966487"/>
              <a:gd name="connsiteY30" fmla="*/ 171478 h 281696"/>
              <a:gd name="connsiteX31" fmla="*/ 206828 w 3966487"/>
              <a:gd name="connsiteY31" fmla="*/ 175560 h 281696"/>
              <a:gd name="connsiteX32" fmla="*/ 214993 w 3966487"/>
              <a:gd name="connsiteY32" fmla="*/ 186446 h 281696"/>
              <a:gd name="connsiteX33" fmla="*/ 219075 w 3966487"/>
              <a:gd name="connsiteY33" fmla="*/ 189167 h 281696"/>
              <a:gd name="connsiteX34" fmla="*/ 224518 w 3966487"/>
              <a:gd name="connsiteY34" fmla="*/ 195971 h 281696"/>
              <a:gd name="connsiteX35" fmla="*/ 228600 w 3966487"/>
              <a:gd name="connsiteY35" fmla="*/ 198692 h 281696"/>
              <a:gd name="connsiteX36" fmla="*/ 236764 w 3966487"/>
              <a:gd name="connsiteY36" fmla="*/ 205496 h 281696"/>
              <a:gd name="connsiteX37" fmla="*/ 246289 w 3966487"/>
              <a:gd name="connsiteY37" fmla="*/ 208217 h 281696"/>
              <a:gd name="connsiteX38" fmla="*/ 258536 w 3966487"/>
              <a:gd name="connsiteY38" fmla="*/ 213660 h 281696"/>
              <a:gd name="connsiteX39" fmla="*/ 263978 w 3966487"/>
              <a:gd name="connsiteY39" fmla="*/ 216381 h 281696"/>
              <a:gd name="connsiteX40" fmla="*/ 273503 w 3966487"/>
              <a:gd name="connsiteY40" fmla="*/ 219103 h 281696"/>
              <a:gd name="connsiteX41" fmla="*/ 281668 w 3966487"/>
              <a:gd name="connsiteY41" fmla="*/ 221824 h 281696"/>
              <a:gd name="connsiteX42" fmla="*/ 293914 w 3966487"/>
              <a:gd name="connsiteY42" fmla="*/ 224546 h 281696"/>
              <a:gd name="connsiteX43" fmla="*/ 302078 w 3966487"/>
              <a:gd name="connsiteY43" fmla="*/ 227267 h 281696"/>
              <a:gd name="connsiteX44" fmla="*/ 306161 w 3966487"/>
              <a:gd name="connsiteY44" fmla="*/ 228628 h 281696"/>
              <a:gd name="connsiteX45" fmla="*/ 311603 w 3966487"/>
              <a:gd name="connsiteY45" fmla="*/ 229988 h 281696"/>
              <a:gd name="connsiteX46" fmla="*/ 319768 w 3966487"/>
              <a:gd name="connsiteY46" fmla="*/ 232710 h 281696"/>
              <a:gd name="connsiteX47" fmla="*/ 323850 w 3966487"/>
              <a:gd name="connsiteY47" fmla="*/ 235431 h 281696"/>
              <a:gd name="connsiteX48" fmla="*/ 329293 w 3966487"/>
              <a:gd name="connsiteY48" fmla="*/ 236792 h 281696"/>
              <a:gd name="connsiteX49" fmla="*/ 338818 w 3966487"/>
              <a:gd name="connsiteY49" fmla="*/ 239513 h 281696"/>
              <a:gd name="connsiteX50" fmla="*/ 351064 w 3966487"/>
              <a:gd name="connsiteY50" fmla="*/ 244956 h 281696"/>
              <a:gd name="connsiteX51" fmla="*/ 361950 w 3966487"/>
              <a:gd name="connsiteY51" fmla="*/ 249038 h 281696"/>
              <a:gd name="connsiteX52" fmla="*/ 368753 w 3966487"/>
              <a:gd name="connsiteY52" fmla="*/ 253121 h 281696"/>
              <a:gd name="connsiteX53" fmla="*/ 376918 w 3966487"/>
              <a:gd name="connsiteY53" fmla="*/ 255842 h 281696"/>
              <a:gd name="connsiteX54" fmla="*/ 381000 w 3966487"/>
              <a:gd name="connsiteY54" fmla="*/ 257203 h 281696"/>
              <a:gd name="connsiteX55" fmla="*/ 389164 w 3966487"/>
              <a:gd name="connsiteY55" fmla="*/ 258563 h 281696"/>
              <a:gd name="connsiteX56" fmla="*/ 400050 w 3966487"/>
              <a:gd name="connsiteY56" fmla="*/ 261285 h 281696"/>
              <a:gd name="connsiteX57" fmla="*/ 405493 w 3966487"/>
              <a:gd name="connsiteY57" fmla="*/ 262646 h 281696"/>
              <a:gd name="connsiteX58" fmla="*/ 416378 w 3966487"/>
              <a:gd name="connsiteY58" fmla="*/ 264006 h 281696"/>
              <a:gd name="connsiteX59" fmla="*/ 423182 w 3966487"/>
              <a:gd name="connsiteY59" fmla="*/ 265367 h 281696"/>
              <a:gd name="connsiteX60" fmla="*/ 436789 w 3966487"/>
              <a:gd name="connsiteY60" fmla="*/ 266728 h 281696"/>
              <a:gd name="connsiteX61" fmla="*/ 476250 w 3966487"/>
              <a:gd name="connsiteY61" fmla="*/ 264006 h 281696"/>
              <a:gd name="connsiteX62" fmla="*/ 488496 w 3966487"/>
              <a:gd name="connsiteY62" fmla="*/ 258563 h 281696"/>
              <a:gd name="connsiteX63" fmla="*/ 491218 w 3966487"/>
              <a:gd name="connsiteY63" fmla="*/ 255842 h 281696"/>
              <a:gd name="connsiteX64" fmla="*/ 499382 w 3966487"/>
              <a:gd name="connsiteY64" fmla="*/ 253121 h 281696"/>
              <a:gd name="connsiteX65" fmla="*/ 506186 w 3966487"/>
              <a:gd name="connsiteY65" fmla="*/ 249038 h 281696"/>
              <a:gd name="connsiteX66" fmla="*/ 510268 w 3966487"/>
              <a:gd name="connsiteY66" fmla="*/ 244956 h 281696"/>
              <a:gd name="connsiteX67" fmla="*/ 514350 w 3966487"/>
              <a:gd name="connsiteY67" fmla="*/ 242235 h 281696"/>
              <a:gd name="connsiteX68" fmla="*/ 517071 w 3966487"/>
              <a:gd name="connsiteY68" fmla="*/ 239513 h 281696"/>
              <a:gd name="connsiteX69" fmla="*/ 532039 w 3966487"/>
              <a:gd name="connsiteY69" fmla="*/ 227267 h 281696"/>
              <a:gd name="connsiteX70" fmla="*/ 544286 w 3966487"/>
              <a:gd name="connsiteY70" fmla="*/ 217742 h 281696"/>
              <a:gd name="connsiteX71" fmla="*/ 548368 w 3966487"/>
              <a:gd name="connsiteY71" fmla="*/ 215021 h 281696"/>
              <a:gd name="connsiteX72" fmla="*/ 551089 w 3966487"/>
              <a:gd name="connsiteY72" fmla="*/ 210938 h 281696"/>
              <a:gd name="connsiteX73" fmla="*/ 555171 w 3966487"/>
              <a:gd name="connsiteY73" fmla="*/ 209578 h 281696"/>
              <a:gd name="connsiteX74" fmla="*/ 559253 w 3966487"/>
              <a:gd name="connsiteY74" fmla="*/ 206856 h 281696"/>
              <a:gd name="connsiteX75" fmla="*/ 564696 w 3966487"/>
              <a:gd name="connsiteY75" fmla="*/ 201413 h 281696"/>
              <a:gd name="connsiteX76" fmla="*/ 568778 w 3966487"/>
              <a:gd name="connsiteY76" fmla="*/ 198692 h 281696"/>
              <a:gd name="connsiteX77" fmla="*/ 578303 w 3966487"/>
              <a:gd name="connsiteY77" fmla="*/ 191888 h 281696"/>
              <a:gd name="connsiteX78" fmla="*/ 585107 w 3966487"/>
              <a:gd name="connsiteY78" fmla="*/ 186446 h 281696"/>
              <a:gd name="connsiteX79" fmla="*/ 590550 w 3966487"/>
              <a:gd name="connsiteY79" fmla="*/ 181003 h 281696"/>
              <a:gd name="connsiteX80" fmla="*/ 598714 w 3966487"/>
              <a:gd name="connsiteY80" fmla="*/ 175560 h 281696"/>
              <a:gd name="connsiteX81" fmla="*/ 601436 w 3966487"/>
              <a:gd name="connsiteY81" fmla="*/ 172838 h 281696"/>
              <a:gd name="connsiteX82" fmla="*/ 606878 w 3966487"/>
              <a:gd name="connsiteY82" fmla="*/ 168756 h 281696"/>
              <a:gd name="connsiteX83" fmla="*/ 610961 w 3966487"/>
              <a:gd name="connsiteY83" fmla="*/ 164674 h 281696"/>
              <a:gd name="connsiteX84" fmla="*/ 616403 w 3966487"/>
              <a:gd name="connsiteY84" fmla="*/ 160592 h 281696"/>
              <a:gd name="connsiteX85" fmla="*/ 619125 w 3966487"/>
              <a:gd name="connsiteY85" fmla="*/ 157871 h 281696"/>
              <a:gd name="connsiteX86" fmla="*/ 631371 w 3966487"/>
              <a:gd name="connsiteY86" fmla="*/ 151067 h 281696"/>
              <a:gd name="connsiteX87" fmla="*/ 636814 w 3966487"/>
              <a:gd name="connsiteY87" fmla="*/ 144263 h 281696"/>
              <a:gd name="connsiteX88" fmla="*/ 639536 w 3966487"/>
              <a:gd name="connsiteY88" fmla="*/ 141542 h 281696"/>
              <a:gd name="connsiteX89" fmla="*/ 642257 w 3966487"/>
              <a:gd name="connsiteY89" fmla="*/ 137460 h 281696"/>
              <a:gd name="connsiteX90" fmla="*/ 653143 w 3966487"/>
              <a:gd name="connsiteY90" fmla="*/ 129296 h 281696"/>
              <a:gd name="connsiteX91" fmla="*/ 665389 w 3966487"/>
              <a:gd name="connsiteY91" fmla="*/ 125213 h 281696"/>
              <a:gd name="connsiteX92" fmla="*/ 669471 w 3966487"/>
              <a:gd name="connsiteY92" fmla="*/ 123853 h 281696"/>
              <a:gd name="connsiteX93" fmla="*/ 673553 w 3966487"/>
              <a:gd name="connsiteY93" fmla="*/ 122492 h 281696"/>
              <a:gd name="connsiteX94" fmla="*/ 676275 w 3966487"/>
              <a:gd name="connsiteY94" fmla="*/ 119771 h 281696"/>
              <a:gd name="connsiteX95" fmla="*/ 684439 w 3966487"/>
              <a:gd name="connsiteY95" fmla="*/ 114328 h 281696"/>
              <a:gd name="connsiteX96" fmla="*/ 689882 w 3966487"/>
              <a:gd name="connsiteY96" fmla="*/ 107524 h 281696"/>
              <a:gd name="connsiteX97" fmla="*/ 692603 w 3966487"/>
              <a:gd name="connsiteY97" fmla="*/ 102081 h 281696"/>
              <a:gd name="connsiteX98" fmla="*/ 698046 w 3966487"/>
              <a:gd name="connsiteY98" fmla="*/ 96638 h 281696"/>
              <a:gd name="connsiteX99" fmla="*/ 707571 w 3966487"/>
              <a:gd name="connsiteY99" fmla="*/ 83031 h 281696"/>
              <a:gd name="connsiteX100" fmla="*/ 713014 w 3966487"/>
              <a:gd name="connsiteY100" fmla="*/ 76228 h 281696"/>
              <a:gd name="connsiteX101" fmla="*/ 714375 w 3966487"/>
              <a:gd name="connsiteY101" fmla="*/ 72146 h 281696"/>
              <a:gd name="connsiteX102" fmla="*/ 717096 w 3966487"/>
              <a:gd name="connsiteY102" fmla="*/ 68063 h 281696"/>
              <a:gd name="connsiteX103" fmla="*/ 719818 w 3966487"/>
              <a:gd name="connsiteY103" fmla="*/ 59899 h 281696"/>
              <a:gd name="connsiteX104" fmla="*/ 723900 w 3966487"/>
              <a:gd name="connsiteY104" fmla="*/ 53096 h 281696"/>
              <a:gd name="connsiteX105" fmla="*/ 725261 w 3966487"/>
              <a:gd name="connsiteY105" fmla="*/ 49013 h 281696"/>
              <a:gd name="connsiteX106" fmla="*/ 734786 w 3966487"/>
              <a:gd name="connsiteY106" fmla="*/ 38128 h 281696"/>
              <a:gd name="connsiteX107" fmla="*/ 741589 w 3966487"/>
              <a:gd name="connsiteY107" fmla="*/ 34046 h 281696"/>
              <a:gd name="connsiteX108" fmla="*/ 748393 w 3966487"/>
              <a:gd name="connsiteY108" fmla="*/ 27242 h 281696"/>
              <a:gd name="connsiteX109" fmla="*/ 753836 w 3966487"/>
              <a:gd name="connsiteY109" fmla="*/ 24521 h 281696"/>
              <a:gd name="connsiteX110" fmla="*/ 757918 w 3966487"/>
              <a:gd name="connsiteY110" fmla="*/ 21799 h 281696"/>
              <a:gd name="connsiteX111" fmla="*/ 763361 w 3966487"/>
              <a:gd name="connsiteY111" fmla="*/ 20438 h 281696"/>
              <a:gd name="connsiteX112" fmla="*/ 767443 w 3966487"/>
              <a:gd name="connsiteY112" fmla="*/ 19078 h 281696"/>
              <a:gd name="connsiteX113" fmla="*/ 786493 w 3966487"/>
              <a:gd name="connsiteY113" fmla="*/ 14996 h 281696"/>
              <a:gd name="connsiteX114" fmla="*/ 804182 w 3966487"/>
              <a:gd name="connsiteY114" fmla="*/ 13635 h 281696"/>
              <a:gd name="connsiteX115" fmla="*/ 845003 w 3966487"/>
              <a:gd name="connsiteY115" fmla="*/ 16356 h 281696"/>
              <a:gd name="connsiteX116" fmla="*/ 849086 w 3966487"/>
              <a:gd name="connsiteY116" fmla="*/ 17717 h 281696"/>
              <a:gd name="connsiteX117" fmla="*/ 872218 w 3966487"/>
              <a:gd name="connsiteY117" fmla="*/ 20438 h 281696"/>
              <a:gd name="connsiteX118" fmla="*/ 880382 w 3966487"/>
              <a:gd name="connsiteY118" fmla="*/ 23160 h 281696"/>
              <a:gd name="connsiteX119" fmla="*/ 892628 w 3966487"/>
              <a:gd name="connsiteY119" fmla="*/ 32685 h 281696"/>
              <a:gd name="connsiteX120" fmla="*/ 896711 w 3966487"/>
              <a:gd name="connsiteY120" fmla="*/ 35406 h 281696"/>
              <a:gd name="connsiteX121" fmla="*/ 908957 w 3966487"/>
              <a:gd name="connsiteY121" fmla="*/ 49013 h 281696"/>
              <a:gd name="connsiteX122" fmla="*/ 911678 w 3966487"/>
              <a:gd name="connsiteY122" fmla="*/ 57178 h 281696"/>
              <a:gd name="connsiteX123" fmla="*/ 913039 w 3966487"/>
              <a:gd name="connsiteY123" fmla="*/ 61260 h 281696"/>
              <a:gd name="connsiteX124" fmla="*/ 918482 w 3966487"/>
              <a:gd name="connsiteY124" fmla="*/ 70785 h 281696"/>
              <a:gd name="connsiteX125" fmla="*/ 919843 w 3966487"/>
              <a:gd name="connsiteY125" fmla="*/ 74867 h 281696"/>
              <a:gd name="connsiteX126" fmla="*/ 925286 w 3966487"/>
              <a:gd name="connsiteY126" fmla="*/ 84392 h 281696"/>
              <a:gd name="connsiteX127" fmla="*/ 926646 w 3966487"/>
              <a:gd name="connsiteY127" fmla="*/ 88474 h 281696"/>
              <a:gd name="connsiteX128" fmla="*/ 928007 w 3966487"/>
              <a:gd name="connsiteY128" fmla="*/ 93917 h 281696"/>
              <a:gd name="connsiteX129" fmla="*/ 932089 w 3966487"/>
              <a:gd name="connsiteY129" fmla="*/ 100721 h 281696"/>
              <a:gd name="connsiteX130" fmla="*/ 933450 w 3966487"/>
              <a:gd name="connsiteY130" fmla="*/ 104803 h 281696"/>
              <a:gd name="connsiteX131" fmla="*/ 938893 w 3966487"/>
              <a:gd name="connsiteY131" fmla="*/ 112967 h 281696"/>
              <a:gd name="connsiteX132" fmla="*/ 944336 w 3966487"/>
              <a:gd name="connsiteY132" fmla="*/ 122492 h 281696"/>
              <a:gd name="connsiteX133" fmla="*/ 945696 w 3966487"/>
              <a:gd name="connsiteY133" fmla="*/ 126574 h 281696"/>
              <a:gd name="connsiteX134" fmla="*/ 951139 w 3966487"/>
              <a:gd name="connsiteY134" fmla="*/ 134738 h 281696"/>
              <a:gd name="connsiteX135" fmla="*/ 952500 w 3966487"/>
              <a:gd name="connsiteY135" fmla="*/ 138821 h 281696"/>
              <a:gd name="connsiteX136" fmla="*/ 956582 w 3966487"/>
              <a:gd name="connsiteY136" fmla="*/ 141542 h 281696"/>
              <a:gd name="connsiteX137" fmla="*/ 957943 w 3966487"/>
              <a:gd name="connsiteY137" fmla="*/ 146985 h 281696"/>
              <a:gd name="connsiteX138" fmla="*/ 963386 w 3966487"/>
              <a:gd name="connsiteY138" fmla="*/ 155149 h 281696"/>
              <a:gd name="connsiteX139" fmla="*/ 966107 w 3966487"/>
              <a:gd name="connsiteY139" fmla="*/ 159231 h 281696"/>
              <a:gd name="connsiteX140" fmla="*/ 970189 w 3966487"/>
              <a:gd name="connsiteY140" fmla="*/ 166035 h 281696"/>
              <a:gd name="connsiteX141" fmla="*/ 976993 w 3966487"/>
              <a:gd name="connsiteY141" fmla="*/ 176921 h 281696"/>
              <a:gd name="connsiteX142" fmla="*/ 983796 w 3966487"/>
              <a:gd name="connsiteY142" fmla="*/ 191888 h 281696"/>
              <a:gd name="connsiteX143" fmla="*/ 986518 w 3966487"/>
              <a:gd name="connsiteY143" fmla="*/ 194610 h 281696"/>
              <a:gd name="connsiteX144" fmla="*/ 990600 w 3966487"/>
              <a:gd name="connsiteY144" fmla="*/ 202774 h 281696"/>
              <a:gd name="connsiteX145" fmla="*/ 993321 w 3966487"/>
              <a:gd name="connsiteY145" fmla="*/ 206856 h 281696"/>
              <a:gd name="connsiteX146" fmla="*/ 994682 w 3966487"/>
              <a:gd name="connsiteY146" fmla="*/ 210938 h 281696"/>
              <a:gd name="connsiteX147" fmla="*/ 1001486 w 3966487"/>
              <a:gd name="connsiteY147" fmla="*/ 220463 h 281696"/>
              <a:gd name="connsiteX148" fmla="*/ 1016453 w 3966487"/>
              <a:gd name="connsiteY148" fmla="*/ 225906 h 281696"/>
              <a:gd name="connsiteX149" fmla="*/ 1023257 w 3966487"/>
              <a:gd name="connsiteY149" fmla="*/ 232710 h 281696"/>
              <a:gd name="connsiteX150" fmla="*/ 1025978 w 3966487"/>
              <a:gd name="connsiteY150" fmla="*/ 240874 h 281696"/>
              <a:gd name="connsiteX151" fmla="*/ 1031421 w 3966487"/>
              <a:gd name="connsiteY151" fmla="*/ 249038 h 281696"/>
              <a:gd name="connsiteX152" fmla="*/ 1034143 w 3966487"/>
              <a:gd name="connsiteY152" fmla="*/ 253121 h 281696"/>
              <a:gd name="connsiteX153" fmla="*/ 1042307 w 3966487"/>
              <a:gd name="connsiteY153" fmla="*/ 258563 h 281696"/>
              <a:gd name="connsiteX154" fmla="*/ 1047750 w 3966487"/>
              <a:gd name="connsiteY154" fmla="*/ 264006 h 281696"/>
              <a:gd name="connsiteX155" fmla="*/ 1061357 w 3966487"/>
              <a:gd name="connsiteY155" fmla="*/ 268088 h 281696"/>
              <a:gd name="connsiteX156" fmla="*/ 1079046 w 3966487"/>
              <a:gd name="connsiteY156" fmla="*/ 269449 h 281696"/>
              <a:gd name="connsiteX157" fmla="*/ 1107621 w 3966487"/>
              <a:gd name="connsiteY157" fmla="*/ 268088 h 281696"/>
              <a:gd name="connsiteX158" fmla="*/ 1148443 w 3966487"/>
              <a:gd name="connsiteY158" fmla="*/ 264006 h 281696"/>
              <a:gd name="connsiteX159" fmla="*/ 1157968 w 3966487"/>
              <a:gd name="connsiteY159" fmla="*/ 259924 h 281696"/>
              <a:gd name="connsiteX160" fmla="*/ 1166132 w 3966487"/>
              <a:gd name="connsiteY160" fmla="*/ 257203 h 281696"/>
              <a:gd name="connsiteX161" fmla="*/ 1174296 w 3966487"/>
              <a:gd name="connsiteY161" fmla="*/ 250399 h 281696"/>
              <a:gd name="connsiteX162" fmla="*/ 1177018 w 3966487"/>
              <a:gd name="connsiteY162" fmla="*/ 247678 h 281696"/>
              <a:gd name="connsiteX163" fmla="*/ 1182461 w 3966487"/>
              <a:gd name="connsiteY163" fmla="*/ 244956 h 281696"/>
              <a:gd name="connsiteX164" fmla="*/ 1185182 w 3966487"/>
              <a:gd name="connsiteY164" fmla="*/ 240874 h 281696"/>
              <a:gd name="connsiteX165" fmla="*/ 1191986 w 3966487"/>
              <a:gd name="connsiteY165" fmla="*/ 236792 h 281696"/>
              <a:gd name="connsiteX166" fmla="*/ 1194707 w 3966487"/>
              <a:gd name="connsiteY166" fmla="*/ 232710 h 281696"/>
              <a:gd name="connsiteX167" fmla="*/ 1201511 w 3966487"/>
              <a:gd name="connsiteY167" fmla="*/ 225906 h 281696"/>
              <a:gd name="connsiteX168" fmla="*/ 1205593 w 3966487"/>
              <a:gd name="connsiteY168" fmla="*/ 221824 h 281696"/>
              <a:gd name="connsiteX169" fmla="*/ 1215118 w 3966487"/>
              <a:gd name="connsiteY169" fmla="*/ 210938 h 281696"/>
              <a:gd name="connsiteX170" fmla="*/ 1217839 w 3966487"/>
              <a:gd name="connsiteY170" fmla="*/ 206856 h 281696"/>
              <a:gd name="connsiteX171" fmla="*/ 1223282 w 3966487"/>
              <a:gd name="connsiteY171" fmla="*/ 195971 h 281696"/>
              <a:gd name="connsiteX172" fmla="*/ 1227364 w 3966487"/>
              <a:gd name="connsiteY172" fmla="*/ 191888 h 281696"/>
              <a:gd name="connsiteX173" fmla="*/ 1236889 w 3966487"/>
              <a:gd name="connsiteY173" fmla="*/ 179642 h 281696"/>
              <a:gd name="connsiteX174" fmla="*/ 1239611 w 3966487"/>
              <a:gd name="connsiteY174" fmla="*/ 176921 h 281696"/>
              <a:gd name="connsiteX175" fmla="*/ 1242332 w 3966487"/>
              <a:gd name="connsiteY175" fmla="*/ 171478 h 281696"/>
              <a:gd name="connsiteX176" fmla="*/ 1243693 w 3966487"/>
              <a:gd name="connsiteY176" fmla="*/ 167396 h 281696"/>
              <a:gd name="connsiteX177" fmla="*/ 1246414 w 3966487"/>
              <a:gd name="connsiteY177" fmla="*/ 163313 h 281696"/>
              <a:gd name="connsiteX178" fmla="*/ 1249136 w 3966487"/>
              <a:gd name="connsiteY178" fmla="*/ 157871 h 281696"/>
              <a:gd name="connsiteX179" fmla="*/ 1251857 w 3966487"/>
              <a:gd name="connsiteY179" fmla="*/ 153788 h 281696"/>
              <a:gd name="connsiteX180" fmla="*/ 1253218 w 3966487"/>
              <a:gd name="connsiteY180" fmla="*/ 149706 h 281696"/>
              <a:gd name="connsiteX181" fmla="*/ 1258661 w 3966487"/>
              <a:gd name="connsiteY181" fmla="*/ 141542 h 281696"/>
              <a:gd name="connsiteX182" fmla="*/ 1261382 w 3966487"/>
              <a:gd name="connsiteY182" fmla="*/ 137460 h 281696"/>
              <a:gd name="connsiteX183" fmla="*/ 1266825 w 3966487"/>
              <a:gd name="connsiteY183" fmla="*/ 130656 h 281696"/>
              <a:gd name="connsiteX184" fmla="*/ 1269546 w 3966487"/>
              <a:gd name="connsiteY184" fmla="*/ 125213 h 281696"/>
              <a:gd name="connsiteX185" fmla="*/ 1272268 w 3966487"/>
              <a:gd name="connsiteY185" fmla="*/ 121131 h 281696"/>
              <a:gd name="connsiteX186" fmla="*/ 1274989 w 3966487"/>
              <a:gd name="connsiteY186" fmla="*/ 115688 h 281696"/>
              <a:gd name="connsiteX187" fmla="*/ 1277711 w 3966487"/>
              <a:gd name="connsiteY187" fmla="*/ 112967 h 281696"/>
              <a:gd name="connsiteX188" fmla="*/ 1283153 w 3966487"/>
              <a:gd name="connsiteY188" fmla="*/ 104803 h 281696"/>
              <a:gd name="connsiteX189" fmla="*/ 1285875 w 3966487"/>
              <a:gd name="connsiteY189" fmla="*/ 102081 h 281696"/>
              <a:gd name="connsiteX190" fmla="*/ 1292678 w 3966487"/>
              <a:gd name="connsiteY190" fmla="*/ 91196 h 281696"/>
              <a:gd name="connsiteX191" fmla="*/ 1295400 w 3966487"/>
              <a:gd name="connsiteY191" fmla="*/ 87113 h 281696"/>
              <a:gd name="connsiteX192" fmla="*/ 1299482 w 3966487"/>
              <a:gd name="connsiteY192" fmla="*/ 83031 h 281696"/>
              <a:gd name="connsiteX193" fmla="*/ 1303564 w 3966487"/>
              <a:gd name="connsiteY193" fmla="*/ 76228 h 281696"/>
              <a:gd name="connsiteX194" fmla="*/ 1310368 w 3966487"/>
              <a:gd name="connsiteY194" fmla="*/ 69424 h 281696"/>
              <a:gd name="connsiteX195" fmla="*/ 1319893 w 3966487"/>
              <a:gd name="connsiteY195" fmla="*/ 59899 h 281696"/>
              <a:gd name="connsiteX196" fmla="*/ 1323975 w 3966487"/>
              <a:gd name="connsiteY196" fmla="*/ 55817 h 281696"/>
              <a:gd name="connsiteX197" fmla="*/ 1329418 w 3966487"/>
              <a:gd name="connsiteY197" fmla="*/ 51735 h 281696"/>
              <a:gd name="connsiteX198" fmla="*/ 1337582 w 3966487"/>
              <a:gd name="connsiteY198" fmla="*/ 46292 h 281696"/>
              <a:gd name="connsiteX199" fmla="*/ 1347107 w 3966487"/>
              <a:gd name="connsiteY199" fmla="*/ 39488 h 281696"/>
              <a:gd name="connsiteX200" fmla="*/ 1355271 w 3966487"/>
              <a:gd name="connsiteY200" fmla="*/ 36767 h 281696"/>
              <a:gd name="connsiteX201" fmla="*/ 1359353 w 3966487"/>
              <a:gd name="connsiteY201" fmla="*/ 35406 h 281696"/>
              <a:gd name="connsiteX202" fmla="*/ 1362075 w 3966487"/>
              <a:gd name="connsiteY202" fmla="*/ 32685 h 281696"/>
              <a:gd name="connsiteX203" fmla="*/ 1367518 w 3966487"/>
              <a:gd name="connsiteY203" fmla="*/ 31324 h 281696"/>
              <a:gd name="connsiteX204" fmla="*/ 1371600 w 3966487"/>
              <a:gd name="connsiteY204" fmla="*/ 29963 h 281696"/>
              <a:gd name="connsiteX205" fmla="*/ 1385207 w 3966487"/>
              <a:gd name="connsiteY205" fmla="*/ 24521 h 281696"/>
              <a:gd name="connsiteX206" fmla="*/ 1401536 w 3966487"/>
              <a:gd name="connsiteY206" fmla="*/ 19078 h 281696"/>
              <a:gd name="connsiteX207" fmla="*/ 1405618 w 3966487"/>
              <a:gd name="connsiteY207" fmla="*/ 17717 h 281696"/>
              <a:gd name="connsiteX208" fmla="*/ 1409700 w 3966487"/>
              <a:gd name="connsiteY208" fmla="*/ 16356 h 281696"/>
              <a:gd name="connsiteX209" fmla="*/ 1415143 w 3966487"/>
              <a:gd name="connsiteY209" fmla="*/ 13635 h 281696"/>
              <a:gd name="connsiteX210" fmla="*/ 1423307 w 3966487"/>
              <a:gd name="connsiteY210" fmla="*/ 9553 h 281696"/>
              <a:gd name="connsiteX211" fmla="*/ 1450521 w 3966487"/>
              <a:gd name="connsiteY211" fmla="*/ 6831 h 281696"/>
              <a:gd name="connsiteX212" fmla="*/ 1457325 w 3966487"/>
              <a:gd name="connsiteY212" fmla="*/ 5471 h 281696"/>
              <a:gd name="connsiteX213" fmla="*/ 1461407 w 3966487"/>
              <a:gd name="connsiteY213" fmla="*/ 4110 h 281696"/>
              <a:gd name="connsiteX214" fmla="*/ 1469571 w 3966487"/>
              <a:gd name="connsiteY214" fmla="*/ 6831 h 281696"/>
              <a:gd name="connsiteX215" fmla="*/ 1475014 w 3966487"/>
              <a:gd name="connsiteY215" fmla="*/ 10913 h 281696"/>
              <a:gd name="connsiteX216" fmla="*/ 1481818 w 3966487"/>
              <a:gd name="connsiteY216" fmla="*/ 17717 h 281696"/>
              <a:gd name="connsiteX217" fmla="*/ 1485900 w 3966487"/>
              <a:gd name="connsiteY217" fmla="*/ 21799 h 281696"/>
              <a:gd name="connsiteX218" fmla="*/ 1489982 w 3966487"/>
              <a:gd name="connsiteY218" fmla="*/ 27242 h 281696"/>
              <a:gd name="connsiteX219" fmla="*/ 1494064 w 3966487"/>
              <a:gd name="connsiteY219" fmla="*/ 36767 h 281696"/>
              <a:gd name="connsiteX220" fmla="*/ 1496786 w 3966487"/>
              <a:gd name="connsiteY220" fmla="*/ 40849 h 281696"/>
              <a:gd name="connsiteX221" fmla="*/ 1504950 w 3966487"/>
              <a:gd name="connsiteY221" fmla="*/ 57178 h 281696"/>
              <a:gd name="connsiteX222" fmla="*/ 1507671 w 3966487"/>
              <a:gd name="connsiteY222" fmla="*/ 61260 h 281696"/>
              <a:gd name="connsiteX223" fmla="*/ 1511753 w 3966487"/>
              <a:gd name="connsiteY223" fmla="*/ 70785 h 281696"/>
              <a:gd name="connsiteX224" fmla="*/ 1513114 w 3966487"/>
              <a:gd name="connsiteY224" fmla="*/ 76228 h 281696"/>
              <a:gd name="connsiteX225" fmla="*/ 1515836 w 3966487"/>
              <a:gd name="connsiteY225" fmla="*/ 78949 h 281696"/>
              <a:gd name="connsiteX226" fmla="*/ 1517196 w 3966487"/>
              <a:gd name="connsiteY226" fmla="*/ 83031 h 281696"/>
              <a:gd name="connsiteX227" fmla="*/ 1522639 w 3966487"/>
              <a:gd name="connsiteY227" fmla="*/ 93917 h 281696"/>
              <a:gd name="connsiteX228" fmla="*/ 1526721 w 3966487"/>
              <a:gd name="connsiteY228" fmla="*/ 100721 h 281696"/>
              <a:gd name="connsiteX229" fmla="*/ 1528082 w 3966487"/>
              <a:gd name="connsiteY229" fmla="*/ 104803 h 281696"/>
              <a:gd name="connsiteX230" fmla="*/ 1533525 w 3966487"/>
              <a:gd name="connsiteY230" fmla="*/ 111606 h 281696"/>
              <a:gd name="connsiteX231" fmla="*/ 1536246 w 3966487"/>
              <a:gd name="connsiteY231" fmla="*/ 117049 h 281696"/>
              <a:gd name="connsiteX232" fmla="*/ 1538968 w 3966487"/>
              <a:gd name="connsiteY232" fmla="*/ 132017 h 281696"/>
              <a:gd name="connsiteX233" fmla="*/ 1541689 w 3966487"/>
              <a:gd name="connsiteY233" fmla="*/ 144263 h 281696"/>
              <a:gd name="connsiteX234" fmla="*/ 1543050 w 3966487"/>
              <a:gd name="connsiteY234" fmla="*/ 155149 h 281696"/>
              <a:gd name="connsiteX235" fmla="*/ 1544411 w 3966487"/>
              <a:gd name="connsiteY235" fmla="*/ 160592 h 281696"/>
              <a:gd name="connsiteX236" fmla="*/ 1547132 w 3966487"/>
              <a:gd name="connsiteY236" fmla="*/ 174199 h 281696"/>
              <a:gd name="connsiteX237" fmla="*/ 1548493 w 3966487"/>
              <a:gd name="connsiteY237" fmla="*/ 179642 h 281696"/>
              <a:gd name="connsiteX238" fmla="*/ 1551214 w 3966487"/>
              <a:gd name="connsiteY238" fmla="*/ 185085 h 281696"/>
              <a:gd name="connsiteX239" fmla="*/ 1556657 w 3966487"/>
              <a:gd name="connsiteY239" fmla="*/ 197331 h 281696"/>
              <a:gd name="connsiteX240" fmla="*/ 1558018 w 3966487"/>
              <a:gd name="connsiteY240" fmla="*/ 204135 h 281696"/>
              <a:gd name="connsiteX241" fmla="*/ 1560739 w 3966487"/>
              <a:gd name="connsiteY241" fmla="*/ 208217 h 281696"/>
              <a:gd name="connsiteX242" fmla="*/ 1563461 w 3966487"/>
              <a:gd name="connsiteY242" fmla="*/ 216381 h 281696"/>
              <a:gd name="connsiteX243" fmla="*/ 1563461 w 3966487"/>
              <a:gd name="connsiteY243" fmla="*/ 216381 h 281696"/>
              <a:gd name="connsiteX244" fmla="*/ 1564821 w 3966487"/>
              <a:gd name="connsiteY244" fmla="*/ 221824 h 281696"/>
              <a:gd name="connsiteX245" fmla="*/ 1571625 w 3966487"/>
              <a:gd name="connsiteY245" fmla="*/ 229988 h 281696"/>
              <a:gd name="connsiteX246" fmla="*/ 1575707 w 3966487"/>
              <a:gd name="connsiteY246" fmla="*/ 240874 h 281696"/>
              <a:gd name="connsiteX247" fmla="*/ 1585232 w 3966487"/>
              <a:gd name="connsiteY247" fmla="*/ 250399 h 281696"/>
              <a:gd name="connsiteX248" fmla="*/ 1590675 w 3966487"/>
              <a:gd name="connsiteY248" fmla="*/ 255842 h 281696"/>
              <a:gd name="connsiteX249" fmla="*/ 1594757 w 3966487"/>
              <a:gd name="connsiteY249" fmla="*/ 258563 h 281696"/>
              <a:gd name="connsiteX250" fmla="*/ 1601561 w 3966487"/>
              <a:gd name="connsiteY250" fmla="*/ 265367 h 281696"/>
              <a:gd name="connsiteX251" fmla="*/ 1605643 w 3966487"/>
              <a:gd name="connsiteY251" fmla="*/ 268088 h 281696"/>
              <a:gd name="connsiteX252" fmla="*/ 1608364 w 3966487"/>
              <a:gd name="connsiteY252" fmla="*/ 270810 h 281696"/>
              <a:gd name="connsiteX253" fmla="*/ 1616528 w 3966487"/>
              <a:gd name="connsiteY253" fmla="*/ 273531 h 281696"/>
              <a:gd name="connsiteX254" fmla="*/ 1627414 w 3966487"/>
              <a:gd name="connsiteY254" fmla="*/ 276253 h 281696"/>
              <a:gd name="connsiteX255" fmla="*/ 1632857 w 3966487"/>
              <a:gd name="connsiteY255" fmla="*/ 277613 h 281696"/>
              <a:gd name="connsiteX256" fmla="*/ 1636939 w 3966487"/>
              <a:gd name="connsiteY256" fmla="*/ 278974 h 281696"/>
              <a:gd name="connsiteX257" fmla="*/ 1668236 w 3966487"/>
              <a:gd name="connsiteY257" fmla="*/ 281696 h 281696"/>
              <a:gd name="connsiteX258" fmla="*/ 1684564 w 3966487"/>
              <a:gd name="connsiteY258" fmla="*/ 280335 h 281696"/>
              <a:gd name="connsiteX259" fmla="*/ 1692728 w 3966487"/>
              <a:gd name="connsiteY259" fmla="*/ 274892 h 281696"/>
              <a:gd name="connsiteX260" fmla="*/ 1704975 w 3966487"/>
              <a:gd name="connsiteY260" fmla="*/ 268088 h 281696"/>
              <a:gd name="connsiteX261" fmla="*/ 1713139 w 3966487"/>
              <a:gd name="connsiteY261" fmla="*/ 261285 h 281696"/>
              <a:gd name="connsiteX262" fmla="*/ 1717221 w 3966487"/>
              <a:gd name="connsiteY262" fmla="*/ 259924 h 281696"/>
              <a:gd name="connsiteX263" fmla="*/ 1764846 w 3966487"/>
              <a:gd name="connsiteY263" fmla="*/ 257203 h 281696"/>
              <a:gd name="connsiteX264" fmla="*/ 1774371 w 3966487"/>
              <a:gd name="connsiteY264" fmla="*/ 253121 h 281696"/>
              <a:gd name="connsiteX265" fmla="*/ 1787978 w 3966487"/>
              <a:gd name="connsiteY265" fmla="*/ 238153 h 281696"/>
              <a:gd name="connsiteX266" fmla="*/ 1789339 w 3966487"/>
              <a:gd name="connsiteY266" fmla="*/ 234071 h 281696"/>
              <a:gd name="connsiteX267" fmla="*/ 1794782 w 3966487"/>
              <a:gd name="connsiteY267" fmla="*/ 224546 h 281696"/>
              <a:gd name="connsiteX268" fmla="*/ 1798864 w 3966487"/>
              <a:gd name="connsiteY268" fmla="*/ 213660 h 281696"/>
              <a:gd name="connsiteX269" fmla="*/ 1800225 w 3966487"/>
              <a:gd name="connsiteY269" fmla="*/ 209578 h 281696"/>
              <a:gd name="connsiteX270" fmla="*/ 1811111 w 3966487"/>
              <a:gd name="connsiteY270" fmla="*/ 201413 h 281696"/>
              <a:gd name="connsiteX271" fmla="*/ 1815193 w 3966487"/>
              <a:gd name="connsiteY271" fmla="*/ 187806 h 281696"/>
              <a:gd name="connsiteX272" fmla="*/ 1819275 w 3966487"/>
              <a:gd name="connsiteY272" fmla="*/ 172838 h 281696"/>
              <a:gd name="connsiteX273" fmla="*/ 1824718 w 3966487"/>
              <a:gd name="connsiteY273" fmla="*/ 155149 h 281696"/>
              <a:gd name="connsiteX274" fmla="*/ 1826078 w 3966487"/>
              <a:gd name="connsiteY274" fmla="*/ 151067 h 281696"/>
              <a:gd name="connsiteX275" fmla="*/ 1828800 w 3966487"/>
              <a:gd name="connsiteY275" fmla="*/ 146985 h 281696"/>
              <a:gd name="connsiteX276" fmla="*/ 1831521 w 3966487"/>
              <a:gd name="connsiteY276" fmla="*/ 138821 h 281696"/>
              <a:gd name="connsiteX277" fmla="*/ 1832882 w 3966487"/>
              <a:gd name="connsiteY277" fmla="*/ 132017 h 281696"/>
              <a:gd name="connsiteX278" fmla="*/ 1839686 w 3966487"/>
              <a:gd name="connsiteY278" fmla="*/ 121131 h 281696"/>
              <a:gd name="connsiteX279" fmla="*/ 1843768 w 3966487"/>
              <a:gd name="connsiteY279" fmla="*/ 111606 h 281696"/>
              <a:gd name="connsiteX280" fmla="*/ 1846489 w 3966487"/>
              <a:gd name="connsiteY280" fmla="*/ 107524 h 281696"/>
              <a:gd name="connsiteX281" fmla="*/ 1849211 w 3966487"/>
              <a:gd name="connsiteY281" fmla="*/ 102081 h 281696"/>
              <a:gd name="connsiteX282" fmla="*/ 1853293 w 3966487"/>
              <a:gd name="connsiteY282" fmla="*/ 93917 h 281696"/>
              <a:gd name="connsiteX283" fmla="*/ 1860096 w 3966487"/>
              <a:gd name="connsiteY283" fmla="*/ 81671 h 281696"/>
              <a:gd name="connsiteX284" fmla="*/ 1862818 w 3966487"/>
              <a:gd name="connsiteY284" fmla="*/ 73506 h 281696"/>
              <a:gd name="connsiteX285" fmla="*/ 1864178 w 3966487"/>
              <a:gd name="connsiteY285" fmla="*/ 69424 h 281696"/>
              <a:gd name="connsiteX286" fmla="*/ 1868261 w 3966487"/>
              <a:gd name="connsiteY286" fmla="*/ 63981 h 281696"/>
              <a:gd name="connsiteX287" fmla="*/ 1869621 w 3966487"/>
              <a:gd name="connsiteY287" fmla="*/ 57178 h 281696"/>
              <a:gd name="connsiteX288" fmla="*/ 1877786 w 3966487"/>
              <a:gd name="connsiteY288" fmla="*/ 47653 h 281696"/>
              <a:gd name="connsiteX289" fmla="*/ 1883228 w 3966487"/>
              <a:gd name="connsiteY289" fmla="*/ 40849 h 281696"/>
              <a:gd name="connsiteX290" fmla="*/ 1890032 w 3966487"/>
              <a:gd name="connsiteY290" fmla="*/ 35406 h 281696"/>
              <a:gd name="connsiteX291" fmla="*/ 1894114 w 3966487"/>
              <a:gd name="connsiteY291" fmla="*/ 31324 h 281696"/>
              <a:gd name="connsiteX292" fmla="*/ 1903639 w 3966487"/>
              <a:gd name="connsiteY292" fmla="*/ 25881 h 281696"/>
              <a:gd name="connsiteX293" fmla="*/ 1913164 w 3966487"/>
              <a:gd name="connsiteY293" fmla="*/ 17717 h 281696"/>
              <a:gd name="connsiteX294" fmla="*/ 1917246 w 3966487"/>
              <a:gd name="connsiteY294" fmla="*/ 16356 h 281696"/>
              <a:gd name="connsiteX295" fmla="*/ 1919968 w 3966487"/>
              <a:gd name="connsiteY295" fmla="*/ 13635 h 281696"/>
              <a:gd name="connsiteX296" fmla="*/ 1932214 w 3966487"/>
              <a:gd name="connsiteY296" fmla="*/ 10913 h 281696"/>
              <a:gd name="connsiteX297" fmla="*/ 1959428 w 3966487"/>
              <a:gd name="connsiteY297" fmla="*/ 14996 h 281696"/>
              <a:gd name="connsiteX298" fmla="*/ 1962150 w 3966487"/>
              <a:gd name="connsiteY298" fmla="*/ 17717 h 281696"/>
              <a:gd name="connsiteX299" fmla="*/ 1971675 w 3966487"/>
              <a:gd name="connsiteY299" fmla="*/ 31324 h 281696"/>
              <a:gd name="connsiteX300" fmla="*/ 1978478 w 3966487"/>
              <a:gd name="connsiteY300" fmla="*/ 40849 h 281696"/>
              <a:gd name="connsiteX301" fmla="*/ 1979839 w 3966487"/>
              <a:gd name="connsiteY301" fmla="*/ 50374 h 281696"/>
              <a:gd name="connsiteX302" fmla="*/ 1983921 w 3966487"/>
              <a:gd name="connsiteY302" fmla="*/ 59899 h 281696"/>
              <a:gd name="connsiteX303" fmla="*/ 1986643 w 3966487"/>
              <a:gd name="connsiteY303" fmla="*/ 68063 h 281696"/>
              <a:gd name="connsiteX304" fmla="*/ 1990725 w 3966487"/>
              <a:gd name="connsiteY304" fmla="*/ 78949 h 281696"/>
              <a:gd name="connsiteX305" fmla="*/ 1993446 w 3966487"/>
              <a:gd name="connsiteY305" fmla="*/ 81671 h 281696"/>
              <a:gd name="connsiteX306" fmla="*/ 1997528 w 3966487"/>
              <a:gd name="connsiteY306" fmla="*/ 89835 h 281696"/>
              <a:gd name="connsiteX307" fmla="*/ 1998889 w 3966487"/>
              <a:gd name="connsiteY307" fmla="*/ 93917 h 281696"/>
              <a:gd name="connsiteX308" fmla="*/ 2001611 w 3966487"/>
              <a:gd name="connsiteY308" fmla="*/ 97999 h 281696"/>
              <a:gd name="connsiteX309" fmla="*/ 2012496 w 3966487"/>
              <a:gd name="connsiteY309" fmla="*/ 110246 h 281696"/>
              <a:gd name="connsiteX310" fmla="*/ 2020661 w 3966487"/>
              <a:gd name="connsiteY310" fmla="*/ 115688 h 281696"/>
              <a:gd name="connsiteX311" fmla="*/ 2026103 w 3966487"/>
              <a:gd name="connsiteY311" fmla="*/ 126574 h 281696"/>
              <a:gd name="connsiteX312" fmla="*/ 2028825 w 3966487"/>
              <a:gd name="connsiteY312" fmla="*/ 136099 h 281696"/>
              <a:gd name="connsiteX313" fmla="*/ 2031546 w 3966487"/>
              <a:gd name="connsiteY313" fmla="*/ 152428 h 281696"/>
              <a:gd name="connsiteX314" fmla="*/ 2034268 w 3966487"/>
              <a:gd name="connsiteY314" fmla="*/ 157871 h 281696"/>
              <a:gd name="connsiteX315" fmla="*/ 2036989 w 3966487"/>
              <a:gd name="connsiteY315" fmla="*/ 168756 h 281696"/>
              <a:gd name="connsiteX316" fmla="*/ 2043793 w 3966487"/>
              <a:gd name="connsiteY316" fmla="*/ 175560 h 281696"/>
              <a:gd name="connsiteX317" fmla="*/ 2046514 w 3966487"/>
              <a:gd name="connsiteY317" fmla="*/ 181003 h 281696"/>
              <a:gd name="connsiteX318" fmla="*/ 2049236 w 3966487"/>
              <a:gd name="connsiteY318" fmla="*/ 183724 h 281696"/>
              <a:gd name="connsiteX319" fmla="*/ 2060121 w 3966487"/>
              <a:gd name="connsiteY319" fmla="*/ 191888 h 281696"/>
              <a:gd name="connsiteX320" fmla="*/ 2064203 w 3966487"/>
              <a:gd name="connsiteY320" fmla="*/ 194610 h 281696"/>
              <a:gd name="connsiteX321" fmla="*/ 2069646 w 3966487"/>
              <a:gd name="connsiteY321" fmla="*/ 200053 h 281696"/>
              <a:gd name="connsiteX322" fmla="*/ 2075089 w 3966487"/>
              <a:gd name="connsiteY322" fmla="*/ 206856 h 281696"/>
              <a:gd name="connsiteX323" fmla="*/ 2081893 w 3966487"/>
              <a:gd name="connsiteY323" fmla="*/ 213660 h 281696"/>
              <a:gd name="connsiteX324" fmla="*/ 2085975 w 3966487"/>
              <a:gd name="connsiteY324" fmla="*/ 216381 h 281696"/>
              <a:gd name="connsiteX325" fmla="*/ 2090057 w 3966487"/>
              <a:gd name="connsiteY325" fmla="*/ 217742 h 281696"/>
              <a:gd name="connsiteX326" fmla="*/ 2098221 w 3966487"/>
              <a:gd name="connsiteY326" fmla="*/ 223185 h 281696"/>
              <a:gd name="connsiteX327" fmla="*/ 2111828 w 3966487"/>
              <a:gd name="connsiteY327" fmla="*/ 227267 h 281696"/>
              <a:gd name="connsiteX328" fmla="*/ 2118632 w 3966487"/>
              <a:gd name="connsiteY328" fmla="*/ 231349 h 281696"/>
              <a:gd name="connsiteX329" fmla="*/ 2134961 w 3966487"/>
              <a:gd name="connsiteY329" fmla="*/ 234071 h 281696"/>
              <a:gd name="connsiteX330" fmla="*/ 2144486 w 3966487"/>
              <a:gd name="connsiteY330" fmla="*/ 235431 h 281696"/>
              <a:gd name="connsiteX331" fmla="*/ 2152650 w 3966487"/>
              <a:gd name="connsiteY331" fmla="*/ 240874 h 281696"/>
              <a:gd name="connsiteX332" fmla="*/ 2155371 w 3966487"/>
              <a:gd name="connsiteY332" fmla="*/ 243596 h 281696"/>
              <a:gd name="connsiteX333" fmla="*/ 2159453 w 3966487"/>
              <a:gd name="connsiteY333" fmla="*/ 244956 h 281696"/>
              <a:gd name="connsiteX334" fmla="*/ 2167618 w 3966487"/>
              <a:gd name="connsiteY334" fmla="*/ 249038 h 281696"/>
              <a:gd name="connsiteX335" fmla="*/ 2171700 w 3966487"/>
              <a:gd name="connsiteY335" fmla="*/ 251760 h 281696"/>
              <a:gd name="connsiteX336" fmla="*/ 2175782 w 3966487"/>
              <a:gd name="connsiteY336" fmla="*/ 253121 h 281696"/>
              <a:gd name="connsiteX337" fmla="*/ 2179864 w 3966487"/>
              <a:gd name="connsiteY337" fmla="*/ 255842 h 281696"/>
              <a:gd name="connsiteX338" fmla="*/ 2183946 w 3966487"/>
              <a:gd name="connsiteY338" fmla="*/ 257203 h 281696"/>
              <a:gd name="connsiteX339" fmla="*/ 2192111 w 3966487"/>
              <a:gd name="connsiteY339" fmla="*/ 262646 h 281696"/>
              <a:gd name="connsiteX340" fmla="*/ 2201636 w 3966487"/>
              <a:gd name="connsiteY340" fmla="*/ 266728 h 281696"/>
              <a:gd name="connsiteX341" fmla="*/ 2207078 w 3966487"/>
              <a:gd name="connsiteY341" fmla="*/ 269449 h 281696"/>
              <a:gd name="connsiteX342" fmla="*/ 2215243 w 3966487"/>
              <a:gd name="connsiteY342" fmla="*/ 270810 h 281696"/>
              <a:gd name="connsiteX343" fmla="*/ 2242457 w 3966487"/>
              <a:gd name="connsiteY343" fmla="*/ 272171 h 281696"/>
              <a:gd name="connsiteX344" fmla="*/ 2251982 w 3966487"/>
              <a:gd name="connsiteY344" fmla="*/ 273531 h 281696"/>
              <a:gd name="connsiteX345" fmla="*/ 2256064 w 3966487"/>
              <a:gd name="connsiteY345" fmla="*/ 274892 h 281696"/>
              <a:gd name="connsiteX346" fmla="*/ 2261507 w 3966487"/>
              <a:gd name="connsiteY346" fmla="*/ 276253 h 281696"/>
              <a:gd name="connsiteX347" fmla="*/ 2300968 w 3966487"/>
              <a:gd name="connsiteY347" fmla="*/ 273531 h 281696"/>
              <a:gd name="connsiteX348" fmla="*/ 2313214 w 3966487"/>
              <a:gd name="connsiteY348" fmla="*/ 269449 h 281696"/>
              <a:gd name="connsiteX349" fmla="*/ 2317296 w 3966487"/>
              <a:gd name="connsiteY349" fmla="*/ 268088 h 281696"/>
              <a:gd name="connsiteX350" fmla="*/ 2320018 w 3966487"/>
              <a:gd name="connsiteY350" fmla="*/ 265367 h 281696"/>
              <a:gd name="connsiteX351" fmla="*/ 2325461 w 3966487"/>
              <a:gd name="connsiteY351" fmla="*/ 264006 h 281696"/>
              <a:gd name="connsiteX352" fmla="*/ 2329543 w 3966487"/>
              <a:gd name="connsiteY352" fmla="*/ 262646 h 281696"/>
              <a:gd name="connsiteX353" fmla="*/ 2336346 w 3966487"/>
              <a:gd name="connsiteY353" fmla="*/ 258563 h 281696"/>
              <a:gd name="connsiteX354" fmla="*/ 2339068 w 3966487"/>
              <a:gd name="connsiteY354" fmla="*/ 255842 h 281696"/>
              <a:gd name="connsiteX355" fmla="*/ 2343150 w 3966487"/>
              <a:gd name="connsiteY355" fmla="*/ 253121 h 281696"/>
              <a:gd name="connsiteX356" fmla="*/ 2347232 w 3966487"/>
              <a:gd name="connsiteY356" fmla="*/ 249038 h 281696"/>
              <a:gd name="connsiteX357" fmla="*/ 2351314 w 3966487"/>
              <a:gd name="connsiteY357" fmla="*/ 246317 h 281696"/>
              <a:gd name="connsiteX358" fmla="*/ 2359478 w 3966487"/>
              <a:gd name="connsiteY358" fmla="*/ 236792 h 281696"/>
              <a:gd name="connsiteX359" fmla="*/ 2366282 w 3966487"/>
              <a:gd name="connsiteY359" fmla="*/ 229988 h 281696"/>
              <a:gd name="connsiteX360" fmla="*/ 2371725 w 3966487"/>
              <a:gd name="connsiteY360" fmla="*/ 221824 h 281696"/>
              <a:gd name="connsiteX361" fmla="*/ 2373086 w 3966487"/>
              <a:gd name="connsiteY361" fmla="*/ 217742 h 281696"/>
              <a:gd name="connsiteX362" fmla="*/ 2375807 w 3966487"/>
              <a:gd name="connsiteY362" fmla="*/ 213660 h 281696"/>
              <a:gd name="connsiteX363" fmla="*/ 2377168 w 3966487"/>
              <a:gd name="connsiteY363" fmla="*/ 209578 h 281696"/>
              <a:gd name="connsiteX364" fmla="*/ 2379889 w 3966487"/>
              <a:gd name="connsiteY364" fmla="*/ 204135 h 281696"/>
              <a:gd name="connsiteX365" fmla="*/ 2382611 w 3966487"/>
              <a:gd name="connsiteY365" fmla="*/ 195971 h 281696"/>
              <a:gd name="connsiteX366" fmla="*/ 2389414 w 3966487"/>
              <a:gd name="connsiteY366" fmla="*/ 185085 h 281696"/>
              <a:gd name="connsiteX367" fmla="*/ 2390775 w 3966487"/>
              <a:gd name="connsiteY367" fmla="*/ 178281 h 281696"/>
              <a:gd name="connsiteX368" fmla="*/ 2397578 w 3966487"/>
              <a:gd name="connsiteY368" fmla="*/ 163313 h 281696"/>
              <a:gd name="connsiteX369" fmla="*/ 2398939 w 3966487"/>
              <a:gd name="connsiteY369" fmla="*/ 155149 h 281696"/>
              <a:gd name="connsiteX370" fmla="*/ 2401661 w 3966487"/>
              <a:gd name="connsiteY370" fmla="*/ 149706 h 281696"/>
              <a:gd name="connsiteX371" fmla="*/ 2403021 w 3966487"/>
              <a:gd name="connsiteY371" fmla="*/ 145624 h 281696"/>
              <a:gd name="connsiteX372" fmla="*/ 2408464 w 3966487"/>
              <a:gd name="connsiteY372" fmla="*/ 130656 h 281696"/>
              <a:gd name="connsiteX373" fmla="*/ 2412546 w 3966487"/>
              <a:gd name="connsiteY373" fmla="*/ 112967 h 281696"/>
              <a:gd name="connsiteX374" fmla="*/ 2415268 w 3966487"/>
              <a:gd name="connsiteY374" fmla="*/ 103442 h 281696"/>
              <a:gd name="connsiteX375" fmla="*/ 2417989 w 3966487"/>
              <a:gd name="connsiteY375" fmla="*/ 99360 h 281696"/>
              <a:gd name="connsiteX376" fmla="*/ 2419350 w 3966487"/>
              <a:gd name="connsiteY376" fmla="*/ 95278 h 281696"/>
              <a:gd name="connsiteX377" fmla="*/ 2424793 w 3966487"/>
              <a:gd name="connsiteY377" fmla="*/ 87113 h 281696"/>
              <a:gd name="connsiteX378" fmla="*/ 2432957 w 3966487"/>
              <a:gd name="connsiteY378" fmla="*/ 62621 h 281696"/>
              <a:gd name="connsiteX379" fmla="*/ 2437039 w 3966487"/>
              <a:gd name="connsiteY379" fmla="*/ 54456 h 281696"/>
              <a:gd name="connsiteX380" fmla="*/ 2439761 w 3966487"/>
              <a:gd name="connsiteY380" fmla="*/ 51735 h 281696"/>
              <a:gd name="connsiteX381" fmla="*/ 2447925 w 3966487"/>
              <a:gd name="connsiteY381" fmla="*/ 49013 h 281696"/>
              <a:gd name="connsiteX382" fmla="*/ 2462893 w 3966487"/>
              <a:gd name="connsiteY382" fmla="*/ 46292 h 281696"/>
              <a:gd name="connsiteX383" fmla="*/ 2469696 w 3966487"/>
              <a:gd name="connsiteY383" fmla="*/ 44931 h 281696"/>
              <a:gd name="connsiteX384" fmla="*/ 2491468 w 3966487"/>
              <a:gd name="connsiteY384" fmla="*/ 46292 h 281696"/>
              <a:gd name="connsiteX385" fmla="*/ 2496911 w 3966487"/>
              <a:gd name="connsiteY385" fmla="*/ 47653 h 281696"/>
              <a:gd name="connsiteX386" fmla="*/ 2506436 w 3966487"/>
              <a:gd name="connsiteY386" fmla="*/ 49013 h 281696"/>
              <a:gd name="connsiteX387" fmla="*/ 2526846 w 3966487"/>
              <a:gd name="connsiteY387" fmla="*/ 55817 h 281696"/>
              <a:gd name="connsiteX388" fmla="*/ 2530928 w 3966487"/>
              <a:gd name="connsiteY388" fmla="*/ 57178 h 281696"/>
              <a:gd name="connsiteX389" fmla="*/ 2537732 w 3966487"/>
              <a:gd name="connsiteY389" fmla="*/ 62621 h 281696"/>
              <a:gd name="connsiteX390" fmla="*/ 2543175 w 3966487"/>
              <a:gd name="connsiteY390" fmla="*/ 66703 h 281696"/>
              <a:gd name="connsiteX391" fmla="*/ 2549978 w 3966487"/>
              <a:gd name="connsiteY391" fmla="*/ 74867 h 281696"/>
              <a:gd name="connsiteX392" fmla="*/ 2555421 w 3966487"/>
              <a:gd name="connsiteY392" fmla="*/ 80310 h 281696"/>
              <a:gd name="connsiteX393" fmla="*/ 2559503 w 3966487"/>
              <a:gd name="connsiteY393" fmla="*/ 91196 h 281696"/>
              <a:gd name="connsiteX394" fmla="*/ 2564946 w 3966487"/>
              <a:gd name="connsiteY394" fmla="*/ 104803 h 281696"/>
              <a:gd name="connsiteX395" fmla="*/ 2567668 w 3966487"/>
              <a:gd name="connsiteY395" fmla="*/ 107524 h 281696"/>
              <a:gd name="connsiteX396" fmla="*/ 2571750 w 3966487"/>
              <a:gd name="connsiteY396" fmla="*/ 114328 h 281696"/>
              <a:gd name="connsiteX397" fmla="*/ 2574471 w 3966487"/>
              <a:gd name="connsiteY397" fmla="*/ 121131 h 281696"/>
              <a:gd name="connsiteX398" fmla="*/ 2579914 w 3966487"/>
              <a:gd name="connsiteY398" fmla="*/ 129296 h 281696"/>
              <a:gd name="connsiteX399" fmla="*/ 2583996 w 3966487"/>
              <a:gd name="connsiteY399" fmla="*/ 138821 h 281696"/>
              <a:gd name="connsiteX400" fmla="*/ 2586718 w 3966487"/>
              <a:gd name="connsiteY400" fmla="*/ 141542 h 281696"/>
              <a:gd name="connsiteX401" fmla="*/ 2588078 w 3966487"/>
              <a:gd name="connsiteY401" fmla="*/ 145624 h 281696"/>
              <a:gd name="connsiteX402" fmla="*/ 2594882 w 3966487"/>
              <a:gd name="connsiteY402" fmla="*/ 155149 h 281696"/>
              <a:gd name="connsiteX403" fmla="*/ 2596243 w 3966487"/>
              <a:gd name="connsiteY403" fmla="*/ 161953 h 281696"/>
              <a:gd name="connsiteX404" fmla="*/ 2603046 w 3966487"/>
              <a:gd name="connsiteY404" fmla="*/ 172838 h 281696"/>
              <a:gd name="connsiteX405" fmla="*/ 2607128 w 3966487"/>
              <a:gd name="connsiteY405" fmla="*/ 181003 h 281696"/>
              <a:gd name="connsiteX406" fmla="*/ 2611211 w 3966487"/>
              <a:gd name="connsiteY406" fmla="*/ 191888 h 281696"/>
              <a:gd name="connsiteX407" fmla="*/ 2613932 w 3966487"/>
              <a:gd name="connsiteY407" fmla="*/ 194610 h 281696"/>
              <a:gd name="connsiteX408" fmla="*/ 2619375 w 3966487"/>
              <a:gd name="connsiteY408" fmla="*/ 205496 h 281696"/>
              <a:gd name="connsiteX409" fmla="*/ 2624818 w 3966487"/>
              <a:gd name="connsiteY409" fmla="*/ 215021 h 281696"/>
              <a:gd name="connsiteX410" fmla="*/ 2628900 w 3966487"/>
              <a:gd name="connsiteY410" fmla="*/ 229988 h 281696"/>
              <a:gd name="connsiteX411" fmla="*/ 2630261 w 3966487"/>
              <a:gd name="connsiteY411" fmla="*/ 234071 h 281696"/>
              <a:gd name="connsiteX412" fmla="*/ 2639786 w 3966487"/>
              <a:gd name="connsiteY412" fmla="*/ 244956 h 281696"/>
              <a:gd name="connsiteX413" fmla="*/ 2643868 w 3966487"/>
              <a:gd name="connsiteY413" fmla="*/ 249038 h 281696"/>
              <a:gd name="connsiteX414" fmla="*/ 2646589 w 3966487"/>
              <a:gd name="connsiteY414" fmla="*/ 251760 h 281696"/>
              <a:gd name="connsiteX415" fmla="*/ 2650671 w 3966487"/>
              <a:gd name="connsiteY415" fmla="*/ 254481 h 281696"/>
              <a:gd name="connsiteX416" fmla="*/ 2653393 w 3966487"/>
              <a:gd name="connsiteY416" fmla="*/ 257203 h 281696"/>
              <a:gd name="connsiteX417" fmla="*/ 2665639 w 3966487"/>
              <a:gd name="connsiteY417" fmla="*/ 264006 h 281696"/>
              <a:gd name="connsiteX418" fmla="*/ 2677886 w 3966487"/>
              <a:gd name="connsiteY418" fmla="*/ 269449 h 281696"/>
              <a:gd name="connsiteX419" fmla="*/ 2701018 w 3966487"/>
              <a:gd name="connsiteY419" fmla="*/ 268088 h 281696"/>
              <a:gd name="connsiteX420" fmla="*/ 2710543 w 3966487"/>
              <a:gd name="connsiteY420" fmla="*/ 265367 h 281696"/>
              <a:gd name="connsiteX421" fmla="*/ 2717346 w 3966487"/>
              <a:gd name="connsiteY421" fmla="*/ 264006 h 281696"/>
              <a:gd name="connsiteX422" fmla="*/ 2724150 w 3966487"/>
              <a:gd name="connsiteY422" fmla="*/ 261285 h 281696"/>
              <a:gd name="connsiteX423" fmla="*/ 2735036 w 3966487"/>
              <a:gd name="connsiteY423" fmla="*/ 259924 h 281696"/>
              <a:gd name="connsiteX424" fmla="*/ 2835728 w 3966487"/>
              <a:gd name="connsiteY424" fmla="*/ 258563 h 281696"/>
              <a:gd name="connsiteX425" fmla="*/ 2896961 w 3966487"/>
              <a:gd name="connsiteY425" fmla="*/ 254481 h 281696"/>
              <a:gd name="connsiteX426" fmla="*/ 2901043 w 3966487"/>
              <a:gd name="connsiteY426" fmla="*/ 251760 h 281696"/>
              <a:gd name="connsiteX427" fmla="*/ 2909207 w 3966487"/>
              <a:gd name="connsiteY427" fmla="*/ 244956 h 281696"/>
              <a:gd name="connsiteX428" fmla="*/ 2916011 w 3966487"/>
              <a:gd name="connsiteY428" fmla="*/ 235431 h 281696"/>
              <a:gd name="connsiteX429" fmla="*/ 2918732 w 3966487"/>
              <a:gd name="connsiteY429" fmla="*/ 231349 h 281696"/>
              <a:gd name="connsiteX430" fmla="*/ 2922814 w 3966487"/>
              <a:gd name="connsiteY430" fmla="*/ 227267 h 281696"/>
              <a:gd name="connsiteX431" fmla="*/ 2926896 w 3966487"/>
              <a:gd name="connsiteY431" fmla="*/ 215021 h 281696"/>
              <a:gd name="connsiteX432" fmla="*/ 2928257 w 3966487"/>
              <a:gd name="connsiteY432" fmla="*/ 210938 h 281696"/>
              <a:gd name="connsiteX433" fmla="*/ 2930978 w 3966487"/>
              <a:gd name="connsiteY433" fmla="*/ 195971 h 281696"/>
              <a:gd name="connsiteX434" fmla="*/ 2932339 w 3966487"/>
              <a:gd name="connsiteY434" fmla="*/ 179642 h 281696"/>
              <a:gd name="connsiteX435" fmla="*/ 2936421 w 3966487"/>
              <a:gd name="connsiteY435" fmla="*/ 144263 h 281696"/>
              <a:gd name="connsiteX436" fmla="*/ 2940503 w 3966487"/>
              <a:gd name="connsiteY436" fmla="*/ 136099 h 281696"/>
              <a:gd name="connsiteX437" fmla="*/ 2941864 w 3966487"/>
              <a:gd name="connsiteY437" fmla="*/ 132017 h 281696"/>
              <a:gd name="connsiteX438" fmla="*/ 2947307 w 3966487"/>
              <a:gd name="connsiteY438" fmla="*/ 123853 h 281696"/>
              <a:gd name="connsiteX439" fmla="*/ 2952750 w 3966487"/>
              <a:gd name="connsiteY439" fmla="*/ 117049 h 281696"/>
              <a:gd name="connsiteX440" fmla="*/ 2958193 w 3966487"/>
              <a:gd name="connsiteY440" fmla="*/ 107524 h 281696"/>
              <a:gd name="connsiteX441" fmla="*/ 2962275 w 3966487"/>
              <a:gd name="connsiteY441" fmla="*/ 100721 h 281696"/>
              <a:gd name="connsiteX442" fmla="*/ 2966357 w 3966487"/>
              <a:gd name="connsiteY442" fmla="*/ 92556 h 281696"/>
              <a:gd name="connsiteX443" fmla="*/ 2967718 w 3966487"/>
              <a:gd name="connsiteY443" fmla="*/ 88474 h 281696"/>
              <a:gd name="connsiteX444" fmla="*/ 2970439 w 3966487"/>
              <a:gd name="connsiteY444" fmla="*/ 81671 h 281696"/>
              <a:gd name="connsiteX445" fmla="*/ 2973161 w 3966487"/>
              <a:gd name="connsiteY445" fmla="*/ 73506 h 281696"/>
              <a:gd name="connsiteX446" fmla="*/ 2974521 w 3966487"/>
              <a:gd name="connsiteY446" fmla="*/ 69424 h 281696"/>
              <a:gd name="connsiteX447" fmla="*/ 2978603 w 3966487"/>
              <a:gd name="connsiteY447" fmla="*/ 66703 h 281696"/>
              <a:gd name="connsiteX448" fmla="*/ 2986768 w 3966487"/>
              <a:gd name="connsiteY448" fmla="*/ 63981 h 281696"/>
              <a:gd name="connsiteX449" fmla="*/ 3012621 w 3966487"/>
              <a:gd name="connsiteY449" fmla="*/ 65342 h 281696"/>
              <a:gd name="connsiteX450" fmla="*/ 3019425 w 3966487"/>
              <a:gd name="connsiteY450" fmla="*/ 66703 h 281696"/>
              <a:gd name="connsiteX451" fmla="*/ 3023507 w 3966487"/>
              <a:gd name="connsiteY451" fmla="*/ 70785 h 281696"/>
              <a:gd name="connsiteX452" fmla="*/ 3027589 w 3966487"/>
              <a:gd name="connsiteY452" fmla="*/ 72146 h 281696"/>
              <a:gd name="connsiteX453" fmla="*/ 3031671 w 3966487"/>
              <a:gd name="connsiteY453" fmla="*/ 74867 h 281696"/>
              <a:gd name="connsiteX454" fmla="*/ 3041196 w 3966487"/>
              <a:gd name="connsiteY454" fmla="*/ 80310 h 281696"/>
              <a:gd name="connsiteX455" fmla="*/ 3046639 w 3966487"/>
              <a:gd name="connsiteY455" fmla="*/ 88474 h 281696"/>
              <a:gd name="connsiteX456" fmla="*/ 3050721 w 3966487"/>
              <a:gd name="connsiteY456" fmla="*/ 96638 h 281696"/>
              <a:gd name="connsiteX457" fmla="*/ 3052082 w 3966487"/>
              <a:gd name="connsiteY457" fmla="*/ 102081 h 281696"/>
              <a:gd name="connsiteX458" fmla="*/ 3053443 w 3966487"/>
              <a:gd name="connsiteY458" fmla="*/ 106163 h 281696"/>
              <a:gd name="connsiteX459" fmla="*/ 3056164 w 3966487"/>
              <a:gd name="connsiteY459" fmla="*/ 122492 h 281696"/>
              <a:gd name="connsiteX460" fmla="*/ 3057525 w 3966487"/>
              <a:gd name="connsiteY460" fmla="*/ 127935 h 281696"/>
              <a:gd name="connsiteX461" fmla="*/ 3060246 w 3966487"/>
              <a:gd name="connsiteY461" fmla="*/ 140181 h 281696"/>
              <a:gd name="connsiteX462" fmla="*/ 3061607 w 3966487"/>
              <a:gd name="connsiteY462" fmla="*/ 153788 h 281696"/>
              <a:gd name="connsiteX463" fmla="*/ 3062968 w 3966487"/>
              <a:gd name="connsiteY463" fmla="*/ 157871 h 281696"/>
              <a:gd name="connsiteX464" fmla="*/ 3064328 w 3966487"/>
              <a:gd name="connsiteY464" fmla="*/ 166035 h 281696"/>
              <a:gd name="connsiteX465" fmla="*/ 3065689 w 3966487"/>
              <a:gd name="connsiteY465" fmla="*/ 170117 h 281696"/>
              <a:gd name="connsiteX466" fmla="*/ 3069771 w 3966487"/>
              <a:gd name="connsiteY466" fmla="*/ 198692 h 281696"/>
              <a:gd name="connsiteX467" fmla="*/ 3071132 w 3966487"/>
              <a:gd name="connsiteY467" fmla="*/ 202774 h 281696"/>
              <a:gd name="connsiteX468" fmla="*/ 3072493 w 3966487"/>
              <a:gd name="connsiteY468" fmla="*/ 210938 h 281696"/>
              <a:gd name="connsiteX469" fmla="*/ 3075214 w 3966487"/>
              <a:gd name="connsiteY469" fmla="*/ 216381 h 281696"/>
              <a:gd name="connsiteX470" fmla="*/ 3076575 w 3966487"/>
              <a:gd name="connsiteY470" fmla="*/ 221824 h 281696"/>
              <a:gd name="connsiteX471" fmla="*/ 3082018 w 3966487"/>
              <a:gd name="connsiteY471" fmla="*/ 231349 h 281696"/>
              <a:gd name="connsiteX472" fmla="*/ 3083378 w 3966487"/>
              <a:gd name="connsiteY472" fmla="*/ 235431 h 281696"/>
              <a:gd name="connsiteX473" fmla="*/ 3095625 w 3966487"/>
              <a:gd name="connsiteY473" fmla="*/ 251760 h 281696"/>
              <a:gd name="connsiteX474" fmla="*/ 3096986 w 3966487"/>
              <a:gd name="connsiteY474" fmla="*/ 255842 h 281696"/>
              <a:gd name="connsiteX475" fmla="*/ 3101068 w 3966487"/>
              <a:gd name="connsiteY475" fmla="*/ 258563 h 281696"/>
              <a:gd name="connsiteX476" fmla="*/ 3109232 w 3966487"/>
              <a:gd name="connsiteY476" fmla="*/ 261285 h 281696"/>
              <a:gd name="connsiteX477" fmla="*/ 3117396 w 3966487"/>
              <a:gd name="connsiteY477" fmla="*/ 264006 h 281696"/>
              <a:gd name="connsiteX478" fmla="*/ 3121478 w 3966487"/>
              <a:gd name="connsiteY478" fmla="*/ 265367 h 281696"/>
              <a:gd name="connsiteX479" fmla="*/ 3125561 w 3966487"/>
              <a:gd name="connsiteY479" fmla="*/ 266728 h 281696"/>
              <a:gd name="connsiteX480" fmla="*/ 3133725 w 3966487"/>
              <a:gd name="connsiteY480" fmla="*/ 265367 h 281696"/>
              <a:gd name="connsiteX481" fmla="*/ 3148693 w 3966487"/>
              <a:gd name="connsiteY481" fmla="*/ 262646 h 281696"/>
              <a:gd name="connsiteX482" fmla="*/ 3204482 w 3966487"/>
              <a:gd name="connsiteY482" fmla="*/ 259924 h 281696"/>
              <a:gd name="connsiteX483" fmla="*/ 3222171 w 3966487"/>
              <a:gd name="connsiteY483" fmla="*/ 258563 h 281696"/>
              <a:gd name="connsiteX484" fmla="*/ 3227614 w 3966487"/>
              <a:gd name="connsiteY484" fmla="*/ 257203 h 281696"/>
              <a:gd name="connsiteX485" fmla="*/ 3237139 w 3966487"/>
              <a:gd name="connsiteY485" fmla="*/ 255842 h 281696"/>
              <a:gd name="connsiteX486" fmla="*/ 3245303 w 3966487"/>
              <a:gd name="connsiteY486" fmla="*/ 253121 h 281696"/>
              <a:gd name="connsiteX487" fmla="*/ 3256189 w 3966487"/>
              <a:gd name="connsiteY487" fmla="*/ 246317 h 281696"/>
              <a:gd name="connsiteX488" fmla="*/ 3260271 w 3966487"/>
              <a:gd name="connsiteY488" fmla="*/ 243596 h 281696"/>
              <a:gd name="connsiteX489" fmla="*/ 3267075 w 3966487"/>
              <a:gd name="connsiteY489" fmla="*/ 238153 h 281696"/>
              <a:gd name="connsiteX490" fmla="*/ 3269796 w 3966487"/>
              <a:gd name="connsiteY490" fmla="*/ 234071 h 281696"/>
              <a:gd name="connsiteX491" fmla="*/ 3272518 w 3966487"/>
              <a:gd name="connsiteY491" fmla="*/ 231349 h 281696"/>
              <a:gd name="connsiteX492" fmla="*/ 3273878 w 3966487"/>
              <a:gd name="connsiteY492" fmla="*/ 227267 h 281696"/>
              <a:gd name="connsiteX493" fmla="*/ 3279321 w 3966487"/>
              <a:gd name="connsiteY493" fmla="*/ 219103 h 281696"/>
              <a:gd name="connsiteX494" fmla="*/ 3283403 w 3966487"/>
              <a:gd name="connsiteY494" fmla="*/ 206856 h 281696"/>
              <a:gd name="connsiteX495" fmla="*/ 3284764 w 3966487"/>
              <a:gd name="connsiteY495" fmla="*/ 201413 h 281696"/>
              <a:gd name="connsiteX496" fmla="*/ 3286125 w 3966487"/>
              <a:gd name="connsiteY496" fmla="*/ 197331 h 281696"/>
              <a:gd name="connsiteX497" fmla="*/ 3287486 w 3966487"/>
              <a:gd name="connsiteY497" fmla="*/ 191888 h 281696"/>
              <a:gd name="connsiteX498" fmla="*/ 3292928 w 3966487"/>
              <a:gd name="connsiteY498" fmla="*/ 178281 h 281696"/>
              <a:gd name="connsiteX499" fmla="*/ 3295650 w 3966487"/>
              <a:gd name="connsiteY499" fmla="*/ 168756 h 281696"/>
              <a:gd name="connsiteX500" fmla="*/ 3297011 w 3966487"/>
              <a:gd name="connsiteY500" fmla="*/ 164674 h 281696"/>
              <a:gd name="connsiteX501" fmla="*/ 3298371 w 3966487"/>
              <a:gd name="connsiteY501" fmla="*/ 159231 h 281696"/>
              <a:gd name="connsiteX502" fmla="*/ 3303814 w 3966487"/>
              <a:gd name="connsiteY502" fmla="*/ 146985 h 281696"/>
              <a:gd name="connsiteX503" fmla="*/ 3307896 w 3966487"/>
              <a:gd name="connsiteY503" fmla="*/ 138821 h 281696"/>
              <a:gd name="connsiteX504" fmla="*/ 3310618 w 3966487"/>
              <a:gd name="connsiteY504" fmla="*/ 134738 h 281696"/>
              <a:gd name="connsiteX505" fmla="*/ 3317421 w 3966487"/>
              <a:gd name="connsiteY505" fmla="*/ 125213 h 281696"/>
              <a:gd name="connsiteX506" fmla="*/ 3320143 w 3966487"/>
              <a:gd name="connsiteY506" fmla="*/ 115688 h 281696"/>
              <a:gd name="connsiteX507" fmla="*/ 3322864 w 3966487"/>
              <a:gd name="connsiteY507" fmla="*/ 111606 h 281696"/>
              <a:gd name="connsiteX508" fmla="*/ 3326946 w 3966487"/>
              <a:gd name="connsiteY508" fmla="*/ 97999 h 281696"/>
              <a:gd name="connsiteX509" fmla="*/ 3328307 w 3966487"/>
              <a:gd name="connsiteY509" fmla="*/ 93917 h 281696"/>
              <a:gd name="connsiteX510" fmla="*/ 3332389 w 3966487"/>
              <a:gd name="connsiteY510" fmla="*/ 83031 h 281696"/>
              <a:gd name="connsiteX511" fmla="*/ 3337832 w 3966487"/>
              <a:gd name="connsiteY511" fmla="*/ 77588 h 281696"/>
              <a:gd name="connsiteX512" fmla="*/ 3340553 w 3966487"/>
              <a:gd name="connsiteY512" fmla="*/ 73506 h 281696"/>
              <a:gd name="connsiteX513" fmla="*/ 3345996 w 3966487"/>
              <a:gd name="connsiteY513" fmla="*/ 68063 h 281696"/>
              <a:gd name="connsiteX514" fmla="*/ 3350078 w 3966487"/>
              <a:gd name="connsiteY514" fmla="*/ 59899 h 281696"/>
              <a:gd name="connsiteX515" fmla="*/ 3354161 w 3966487"/>
              <a:gd name="connsiteY515" fmla="*/ 53096 h 281696"/>
              <a:gd name="connsiteX516" fmla="*/ 3359603 w 3966487"/>
              <a:gd name="connsiteY516" fmla="*/ 39488 h 281696"/>
              <a:gd name="connsiteX517" fmla="*/ 3360964 w 3966487"/>
              <a:gd name="connsiteY517" fmla="*/ 35406 h 281696"/>
              <a:gd name="connsiteX518" fmla="*/ 3363686 w 3966487"/>
              <a:gd name="connsiteY518" fmla="*/ 32685 h 281696"/>
              <a:gd name="connsiteX519" fmla="*/ 3369128 w 3966487"/>
              <a:gd name="connsiteY519" fmla="*/ 24521 h 281696"/>
              <a:gd name="connsiteX520" fmla="*/ 3374571 w 3966487"/>
              <a:gd name="connsiteY520" fmla="*/ 17717 h 281696"/>
              <a:gd name="connsiteX521" fmla="*/ 3380014 w 3966487"/>
              <a:gd name="connsiteY521" fmla="*/ 12274 h 281696"/>
              <a:gd name="connsiteX522" fmla="*/ 3384096 w 3966487"/>
              <a:gd name="connsiteY522" fmla="*/ 8192 h 281696"/>
              <a:gd name="connsiteX523" fmla="*/ 3386818 w 3966487"/>
              <a:gd name="connsiteY523" fmla="*/ 5471 h 281696"/>
              <a:gd name="connsiteX524" fmla="*/ 3389539 w 3966487"/>
              <a:gd name="connsiteY524" fmla="*/ 1388 h 281696"/>
              <a:gd name="connsiteX525" fmla="*/ 3393621 w 3966487"/>
              <a:gd name="connsiteY525" fmla="*/ 28 h 281696"/>
              <a:gd name="connsiteX526" fmla="*/ 3426278 w 3966487"/>
              <a:gd name="connsiteY526" fmla="*/ 1388 h 281696"/>
              <a:gd name="connsiteX527" fmla="*/ 3484789 w 3966487"/>
              <a:gd name="connsiteY527" fmla="*/ 1388 h 281696"/>
              <a:gd name="connsiteX528" fmla="*/ 3498396 w 3966487"/>
              <a:gd name="connsiteY528" fmla="*/ 4110 h 281696"/>
              <a:gd name="connsiteX529" fmla="*/ 3505200 w 3966487"/>
              <a:gd name="connsiteY529" fmla="*/ 6831 h 281696"/>
              <a:gd name="connsiteX530" fmla="*/ 3509282 w 3966487"/>
              <a:gd name="connsiteY530" fmla="*/ 8192 h 281696"/>
              <a:gd name="connsiteX531" fmla="*/ 3522889 w 3966487"/>
              <a:gd name="connsiteY531" fmla="*/ 14996 h 281696"/>
              <a:gd name="connsiteX532" fmla="*/ 3531053 w 3966487"/>
              <a:gd name="connsiteY532" fmla="*/ 23160 h 281696"/>
              <a:gd name="connsiteX533" fmla="*/ 3535136 w 3966487"/>
              <a:gd name="connsiteY533" fmla="*/ 25881 h 281696"/>
              <a:gd name="connsiteX534" fmla="*/ 3541939 w 3966487"/>
              <a:gd name="connsiteY534" fmla="*/ 32685 h 281696"/>
              <a:gd name="connsiteX535" fmla="*/ 3554186 w 3966487"/>
              <a:gd name="connsiteY535" fmla="*/ 42210 h 281696"/>
              <a:gd name="connsiteX536" fmla="*/ 3562350 w 3966487"/>
              <a:gd name="connsiteY536" fmla="*/ 50374 h 281696"/>
              <a:gd name="connsiteX537" fmla="*/ 3567793 w 3966487"/>
              <a:gd name="connsiteY537" fmla="*/ 61260 h 281696"/>
              <a:gd name="connsiteX538" fmla="*/ 3574596 w 3966487"/>
              <a:gd name="connsiteY538" fmla="*/ 66703 h 281696"/>
              <a:gd name="connsiteX539" fmla="*/ 3580039 w 3966487"/>
              <a:gd name="connsiteY539" fmla="*/ 74867 h 281696"/>
              <a:gd name="connsiteX540" fmla="*/ 3582761 w 3966487"/>
              <a:gd name="connsiteY540" fmla="*/ 77588 h 281696"/>
              <a:gd name="connsiteX541" fmla="*/ 3586843 w 3966487"/>
              <a:gd name="connsiteY541" fmla="*/ 88474 h 281696"/>
              <a:gd name="connsiteX542" fmla="*/ 3589564 w 3966487"/>
              <a:gd name="connsiteY542" fmla="*/ 93917 h 281696"/>
              <a:gd name="connsiteX543" fmla="*/ 3590925 w 3966487"/>
              <a:gd name="connsiteY543" fmla="*/ 99360 h 281696"/>
              <a:gd name="connsiteX544" fmla="*/ 3593646 w 3966487"/>
              <a:gd name="connsiteY544" fmla="*/ 106163 h 281696"/>
              <a:gd name="connsiteX545" fmla="*/ 3597728 w 3966487"/>
              <a:gd name="connsiteY545" fmla="*/ 118410 h 281696"/>
              <a:gd name="connsiteX546" fmla="*/ 3600450 w 3966487"/>
              <a:gd name="connsiteY546" fmla="*/ 126574 h 281696"/>
              <a:gd name="connsiteX547" fmla="*/ 3603171 w 3966487"/>
              <a:gd name="connsiteY547" fmla="*/ 133378 h 281696"/>
              <a:gd name="connsiteX548" fmla="*/ 3608614 w 3966487"/>
              <a:gd name="connsiteY548" fmla="*/ 148346 h 281696"/>
              <a:gd name="connsiteX549" fmla="*/ 3609975 w 3966487"/>
              <a:gd name="connsiteY549" fmla="*/ 155149 h 281696"/>
              <a:gd name="connsiteX550" fmla="*/ 3611336 w 3966487"/>
              <a:gd name="connsiteY550" fmla="*/ 168756 h 281696"/>
              <a:gd name="connsiteX551" fmla="*/ 3614057 w 3966487"/>
              <a:gd name="connsiteY551" fmla="*/ 179642 h 281696"/>
              <a:gd name="connsiteX552" fmla="*/ 3618139 w 3966487"/>
              <a:gd name="connsiteY552" fmla="*/ 194610 h 281696"/>
              <a:gd name="connsiteX553" fmla="*/ 3620861 w 3966487"/>
              <a:gd name="connsiteY553" fmla="*/ 213660 h 281696"/>
              <a:gd name="connsiteX554" fmla="*/ 3623582 w 3966487"/>
              <a:gd name="connsiteY554" fmla="*/ 219103 h 281696"/>
              <a:gd name="connsiteX555" fmla="*/ 3624943 w 3966487"/>
              <a:gd name="connsiteY555" fmla="*/ 223185 h 281696"/>
              <a:gd name="connsiteX556" fmla="*/ 3626303 w 3966487"/>
              <a:gd name="connsiteY556" fmla="*/ 232710 h 281696"/>
              <a:gd name="connsiteX557" fmla="*/ 3629025 w 3966487"/>
              <a:gd name="connsiteY557" fmla="*/ 244956 h 281696"/>
              <a:gd name="connsiteX558" fmla="*/ 3631746 w 3966487"/>
              <a:gd name="connsiteY558" fmla="*/ 249038 h 281696"/>
              <a:gd name="connsiteX559" fmla="*/ 3633107 w 3966487"/>
              <a:gd name="connsiteY559" fmla="*/ 253121 h 281696"/>
              <a:gd name="connsiteX560" fmla="*/ 3637189 w 3966487"/>
              <a:gd name="connsiteY560" fmla="*/ 255842 h 281696"/>
              <a:gd name="connsiteX561" fmla="*/ 3643993 w 3966487"/>
              <a:gd name="connsiteY561" fmla="*/ 261285 h 281696"/>
              <a:gd name="connsiteX562" fmla="*/ 3652157 w 3966487"/>
              <a:gd name="connsiteY562" fmla="*/ 264006 h 281696"/>
              <a:gd name="connsiteX563" fmla="*/ 3654878 w 3966487"/>
              <a:gd name="connsiteY563" fmla="*/ 266728 h 281696"/>
              <a:gd name="connsiteX564" fmla="*/ 3658961 w 3966487"/>
              <a:gd name="connsiteY564" fmla="*/ 268088 h 281696"/>
              <a:gd name="connsiteX565" fmla="*/ 3668486 w 3966487"/>
              <a:gd name="connsiteY565" fmla="*/ 270810 h 281696"/>
              <a:gd name="connsiteX566" fmla="*/ 3758293 w 3966487"/>
              <a:gd name="connsiteY566" fmla="*/ 269449 h 281696"/>
              <a:gd name="connsiteX567" fmla="*/ 3849461 w 3966487"/>
              <a:gd name="connsiteY567" fmla="*/ 265367 h 281696"/>
              <a:gd name="connsiteX568" fmla="*/ 3854903 w 3966487"/>
              <a:gd name="connsiteY568" fmla="*/ 261285 h 281696"/>
              <a:gd name="connsiteX569" fmla="*/ 3858986 w 3966487"/>
              <a:gd name="connsiteY569" fmla="*/ 257203 h 281696"/>
              <a:gd name="connsiteX570" fmla="*/ 3863068 w 3966487"/>
              <a:gd name="connsiteY570" fmla="*/ 255842 h 281696"/>
              <a:gd name="connsiteX571" fmla="*/ 3864428 w 3966487"/>
              <a:gd name="connsiteY571" fmla="*/ 249038 h 281696"/>
              <a:gd name="connsiteX572" fmla="*/ 3873953 w 3966487"/>
              <a:gd name="connsiteY572" fmla="*/ 231349 h 281696"/>
              <a:gd name="connsiteX573" fmla="*/ 3876675 w 3966487"/>
              <a:gd name="connsiteY573" fmla="*/ 217742 h 281696"/>
              <a:gd name="connsiteX574" fmla="*/ 3879396 w 3966487"/>
              <a:gd name="connsiteY574" fmla="*/ 206856 h 281696"/>
              <a:gd name="connsiteX575" fmla="*/ 3880757 w 3966487"/>
              <a:gd name="connsiteY575" fmla="*/ 198692 h 281696"/>
              <a:gd name="connsiteX576" fmla="*/ 3884839 w 3966487"/>
              <a:gd name="connsiteY576" fmla="*/ 163313 h 281696"/>
              <a:gd name="connsiteX577" fmla="*/ 3887561 w 3966487"/>
              <a:gd name="connsiteY577" fmla="*/ 146985 h 281696"/>
              <a:gd name="connsiteX578" fmla="*/ 3890282 w 3966487"/>
              <a:gd name="connsiteY578" fmla="*/ 130656 h 281696"/>
              <a:gd name="connsiteX579" fmla="*/ 3891643 w 3966487"/>
              <a:gd name="connsiteY579" fmla="*/ 123853 h 281696"/>
              <a:gd name="connsiteX580" fmla="*/ 3893003 w 3966487"/>
              <a:gd name="connsiteY580" fmla="*/ 115688 h 281696"/>
              <a:gd name="connsiteX581" fmla="*/ 3894364 w 3966487"/>
              <a:gd name="connsiteY581" fmla="*/ 111606 h 281696"/>
              <a:gd name="connsiteX582" fmla="*/ 3895725 w 3966487"/>
              <a:gd name="connsiteY582" fmla="*/ 103442 h 281696"/>
              <a:gd name="connsiteX583" fmla="*/ 3898446 w 3966487"/>
              <a:gd name="connsiteY583" fmla="*/ 93917 h 281696"/>
              <a:gd name="connsiteX584" fmla="*/ 3899807 w 3966487"/>
              <a:gd name="connsiteY584" fmla="*/ 88474 h 281696"/>
              <a:gd name="connsiteX585" fmla="*/ 3903889 w 3966487"/>
              <a:gd name="connsiteY585" fmla="*/ 76228 h 281696"/>
              <a:gd name="connsiteX586" fmla="*/ 3905250 w 3966487"/>
              <a:gd name="connsiteY586" fmla="*/ 72146 h 281696"/>
              <a:gd name="connsiteX587" fmla="*/ 3912053 w 3966487"/>
              <a:gd name="connsiteY587" fmla="*/ 63981 h 281696"/>
              <a:gd name="connsiteX588" fmla="*/ 3916136 w 3966487"/>
              <a:gd name="connsiteY588" fmla="*/ 58538 h 281696"/>
              <a:gd name="connsiteX589" fmla="*/ 3924300 w 3966487"/>
              <a:gd name="connsiteY589" fmla="*/ 51735 h 281696"/>
              <a:gd name="connsiteX590" fmla="*/ 3928382 w 3966487"/>
              <a:gd name="connsiteY590" fmla="*/ 46292 h 281696"/>
              <a:gd name="connsiteX591" fmla="*/ 3932464 w 3966487"/>
              <a:gd name="connsiteY591" fmla="*/ 42210 h 281696"/>
              <a:gd name="connsiteX592" fmla="*/ 3939268 w 3966487"/>
              <a:gd name="connsiteY592" fmla="*/ 34046 h 281696"/>
              <a:gd name="connsiteX593" fmla="*/ 3943350 w 3966487"/>
              <a:gd name="connsiteY593" fmla="*/ 27242 h 281696"/>
              <a:gd name="connsiteX594" fmla="*/ 3948793 w 3966487"/>
              <a:gd name="connsiteY594" fmla="*/ 20438 h 281696"/>
              <a:gd name="connsiteX595" fmla="*/ 3952875 w 3966487"/>
              <a:gd name="connsiteY595" fmla="*/ 19078 h 281696"/>
              <a:gd name="connsiteX596" fmla="*/ 3956957 w 3966487"/>
              <a:gd name="connsiteY596" fmla="*/ 16356 h 281696"/>
              <a:gd name="connsiteX597" fmla="*/ 3962400 w 3966487"/>
              <a:gd name="connsiteY597" fmla="*/ 6831 h 281696"/>
              <a:gd name="connsiteX598" fmla="*/ 3966482 w 3966487"/>
              <a:gd name="connsiteY598" fmla="*/ 1388 h 281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Lst>
            <a:rect l="l" t="t" r="r" b="b"/>
            <a:pathLst>
              <a:path w="3966487" h="281696">
                <a:moveTo>
                  <a:pt x="0" y="6831"/>
                </a:moveTo>
                <a:cubicBezTo>
                  <a:pt x="8693" y="7342"/>
                  <a:pt x="24032" y="7738"/>
                  <a:pt x="34018" y="9553"/>
                </a:cubicBezTo>
                <a:cubicBezTo>
                  <a:pt x="35429" y="9810"/>
                  <a:pt x="36700" y="10602"/>
                  <a:pt x="38100" y="10913"/>
                </a:cubicBezTo>
                <a:cubicBezTo>
                  <a:pt x="40793" y="11511"/>
                  <a:pt x="43576" y="11654"/>
                  <a:pt x="46264" y="12274"/>
                </a:cubicBezTo>
                <a:cubicBezTo>
                  <a:pt x="76147" y="19172"/>
                  <a:pt x="33600" y="10630"/>
                  <a:pt x="66675" y="17717"/>
                </a:cubicBezTo>
                <a:cubicBezTo>
                  <a:pt x="69373" y="18295"/>
                  <a:pt x="72146" y="18480"/>
                  <a:pt x="74839" y="19078"/>
                </a:cubicBezTo>
                <a:cubicBezTo>
                  <a:pt x="76239" y="19389"/>
                  <a:pt x="77542" y="20044"/>
                  <a:pt x="78921" y="20438"/>
                </a:cubicBezTo>
                <a:cubicBezTo>
                  <a:pt x="80719" y="20952"/>
                  <a:pt x="82538" y="21393"/>
                  <a:pt x="84364" y="21799"/>
                </a:cubicBezTo>
                <a:cubicBezTo>
                  <a:pt x="88792" y="22783"/>
                  <a:pt x="91320" y="22837"/>
                  <a:pt x="95250" y="24521"/>
                </a:cubicBezTo>
                <a:cubicBezTo>
                  <a:pt x="98258" y="25810"/>
                  <a:pt x="102148" y="27861"/>
                  <a:pt x="104775" y="29963"/>
                </a:cubicBezTo>
                <a:cubicBezTo>
                  <a:pt x="105777" y="30764"/>
                  <a:pt x="106396" y="32025"/>
                  <a:pt x="107496" y="32685"/>
                </a:cubicBezTo>
                <a:cubicBezTo>
                  <a:pt x="108726" y="33423"/>
                  <a:pt x="110324" y="33350"/>
                  <a:pt x="111578" y="34046"/>
                </a:cubicBezTo>
                <a:cubicBezTo>
                  <a:pt x="111610" y="34064"/>
                  <a:pt x="121769" y="40839"/>
                  <a:pt x="123825" y="42210"/>
                </a:cubicBezTo>
                <a:cubicBezTo>
                  <a:pt x="125186" y="43117"/>
                  <a:pt x="126751" y="43774"/>
                  <a:pt x="127907" y="44931"/>
                </a:cubicBezTo>
                <a:cubicBezTo>
                  <a:pt x="128814" y="45838"/>
                  <a:pt x="129514" y="47016"/>
                  <a:pt x="130628" y="47653"/>
                </a:cubicBezTo>
                <a:cubicBezTo>
                  <a:pt x="132749" y="48865"/>
                  <a:pt x="135164" y="49467"/>
                  <a:pt x="137432" y="50374"/>
                </a:cubicBezTo>
                <a:lnTo>
                  <a:pt x="146957" y="59899"/>
                </a:lnTo>
                <a:cubicBezTo>
                  <a:pt x="147864" y="60806"/>
                  <a:pt x="148966" y="61554"/>
                  <a:pt x="149678" y="62621"/>
                </a:cubicBezTo>
                <a:cubicBezTo>
                  <a:pt x="153468" y="68304"/>
                  <a:pt x="151244" y="65547"/>
                  <a:pt x="156482" y="70785"/>
                </a:cubicBezTo>
                <a:cubicBezTo>
                  <a:pt x="164704" y="87233"/>
                  <a:pt x="154232" y="66847"/>
                  <a:pt x="161925" y="80310"/>
                </a:cubicBezTo>
                <a:cubicBezTo>
                  <a:pt x="162931" y="82071"/>
                  <a:pt x="163602" y="84014"/>
                  <a:pt x="164646" y="85753"/>
                </a:cubicBezTo>
                <a:cubicBezTo>
                  <a:pt x="166329" y="88558"/>
                  <a:pt x="168626" y="90992"/>
                  <a:pt x="170089" y="93917"/>
                </a:cubicBezTo>
                <a:cubicBezTo>
                  <a:pt x="173542" y="100823"/>
                  <a:pt x="171686" y="97672"/>
                  <a:pt x="175532" y="103442"/>
                </a:cubicBezTo>
                <a:cubicBezTo>
                  <a:pt x="175966" y="105179"/>
                  <a:pt x="177279" y="111019"/>
                  <a:pt x="178253" y="112967"/>
                </a:cubicBezTo>
                <a:cubicBezTo>
                  <a:pt x="182724" y="121908"/>
                  <a:pt x="180182" y="111161"/>
                  <a:pt x="183696" y="125213"/>
                </a:cubicBezTo>
                <a:cubicBezTo>
                  <a:pt x="184312" y="127678"/>
                  <a:pt x="186675" y="137719"/>
                  <a:pt x="187778" y="138821"/>
                </a:cubicBezTo>
                <a:lnTo>
                  <a:pt x="190500" y="141542"/>
                </a:lnTo>
                <a:cubicBezTo>
                  <a:pt x="193738" y="151258"/>
                  <a:pt x="191630" y="147319"/>
                  <a:pt x="195943" y="153788"/>
                </a:cubicBezTo>
                <a:cubicBezTo>
                  <a:pt x="196396" y="155149"/>
                  <a:pt x="196565" y="156641"/>
                  <a:pt x="197303" y="157871"/>
                </a:cubicBezTo>
                <a:cubicBezTo>
                  <a:pt x="197963" y="158971"/>
                  <a:pt x="199451" y="159445"/>
                  <a:pt x="200025" y="160592"/>
                </a:cubicBezTo>
                <a:cubicBezTo>
                  <a:pt x="206281" y="173102"/>
                  <a:pt x="199318" y="165328"/>
                  <a:pt x="205468" y="171478"/>
                </a:cubicBezTo>
                <a:cubicBezTo>
                  <a:pt x="205921" y="172839"/>
                  <a:pt x="206132" y="174306"/>
                  <a:pt x="206828" y="175560"/>
                </a:cubicBezTo>
                <a:cubicBezTo>
                  <a:pt x="208569" y="178694"/>
                  <a:pt x="211690" y="183804"/>
                  <a:pt x="214993" y="186446"/>
                </a:cubicBezTo>
                <a:cubicBezTo>
                  <a:pt x="216270" y="187468"/>
                  <a:pt x="217714" y="188260"/>
                  <a:pt x="219075" y="189167"/>
                </a:cubicBezTo>
                <a:cubicBezTo>
                  <a:pt x="221096" y="192199"/>
                  <a:pt x="221748" y="193755"/>
                  <a:pt x="224518" y="195971"/>
                </a:cubicBezTo>
                <a:cubicBezTo>
                  <a:pt x="225795" y="196993"/>
                  <a:pt x="227344" y="197645"/>
                  <a:pt x="228600" y="198692"/>
                </a:cubicBezTo>
                <a:cubicBezTo>
                  <a:pt x="233112" y="202451"/>
                  <a:pt x="231699" y="202963"/>
                  <a:pt x="236764" y="205496"/>
                </a:cubicBezTo>
                <a:cubicBezTo>
                  <a:pt x="238712" y="206470"/>
                  <a:pt x="244552" y="207783"/>
                  <a:pt x="246289" y="208217"/>
                </a:cubicBezTo>
                <a:cubicBezTo>
                  <a:pt x="258298" y="216222"/>
                  <a:pt x="239101" y="203942"/>
                  <a:pt x="258536" y="213660"/>
                </a:cubicBezTo>
                <a:cubicBezTo>
                  <a:pt x="260350" y="214567"/>
                  <a:pt x="262114" y="215582"/>
                  <a:pt x="263978" y="216381"/>
                </a:cubicBezTo>
                <a:cubicBezTo>
                  <a:pt x="267532" y="217904"/>
                  <a:pt x="269671" y="217953"/>
                  <a:pt x="273503" y="219103"/>
                </a:cubicBezTo>
                <a:cubicBezTo>
                  <a:pt x="276251" y="219927"/>
                  <a:pt x="278855" y="221261"/>
                  <a:pt x="281668" y="221824"/>
                </a:cubicBezTo>
                <a:cubicBezTo>
                  <a:pt x="285554" y="222601"/>
                  <a:pt x="290069" y="223393"/>
                  <a:pt x="293914" y="224546"/>
                </a:cubicBezTo>
                <a:cubicBezTo>
                  <a:pt x="296662" y="225370"/>
                  <a:pt x="299357" y="226360"/>
                  <a:pt x="302078" y="227267"/>
                </a:cubicBezTo>
                <a:cubicBezTo>
                  <a:pt x="303439" y="227721"/>
                  <a:pt x="304769" y="228280"/>
                  <a:pt x="306161" y="228628"/>
                </a:cubicBezTo>
                <a:cubicBezTo>
                  <a:pt x="307975" y="229081"/>
                  <a:pt x="309812" y="229451"/>
                  <a:pt x="311603" y="229988"/>
                </a:cubicBezTo>
                <a:cubicBezTo>
                  <a:pt x="314351" y="230812"/>
                  <a:pt x="317381" y="231119"/>
                  <a:pt x="319768" y="232710"/>
                </a:cubicBezTo>
                <a:cubicBezTo>
                  <a:pt x="321129" y="233617"/>
                  <a:pt x="322347" y="234787"/>
                  <a:pt x="323850" y="235431"/>
                </a:cubicBezTo>
                <a:cubicBezTo>
                  <a:pt x="325569" y="236168"/>
                  <a:pt x="327495" y="236278"/>
                  <a:pt x="329293" y="236792"/>
                </a:cubicBezTo>
                <a:cubicBezTo>
                  <a:pt x="342918" y="240686"/>
                  <a:pt x="321854" y="235274"/>
                  <a:pt x="338818" y="239513"/>
                </a:cubicBezTo>
                <a:cubicBezTo>
                  <a:pt x="350828" y="247521"/>
                  <a:pt x="331629" y="235237"/>
                  <a:pt x="351064" y="244956"/>
                </a:cubicBezTo>
                <a:cubicBezTo>
                  <a:pt x="358180" y="248514"/>
                  <a:pt x="354539" y="247186"/>
                  <a:pt x="361950" y="249038"/>
                </a:cubicBezTo>
                <a:cubicBezTo>
                  <a:pt x="364218" y="250399"/>
                  <a:pt x="366345" y="252027"/>
                  <a:pt x="368753" y="253121"/>
                </a:cubicBezTo>
                <a:cubicBezTo>
                  <a:pt x="371365" y="254308"/>
                  <a:pt x="374196" y="254935"/>
                  <a:pt x="376918" y="255842"/>
                </a:cubicBezTo>
                <a:cubicBezTo>
                  <a:pt x="378279" y="256296"/>
                  <a:pt x="379585" y="256967"/>
                  <a:pt x="381000" y="257203"/>
                </a:cubicBezTo>
                <a:cubicBezTo>
                  <a:pt x="383721" y="257656"/>
                  <a:pt x="386466" y="257985"/>
                  <a:pt x="389164" y="258563"/>
                </a:cubicBezTo>
                <a:cubicBezTo>
                  <a:pt x="392821" y="259347"/>
                  <a:pt x="396421" y="260378"/>
                  <a:pt x="400050" y="261285"/>
                </a:cubicBezTo>
                <a:cubicBezTo>
                  <a:pt x="401864" y="261739"/>
                  <a:pt x="403637" y="262414"/>
                  <a:pt x="405493" y="262646"/>
                </a:cubicBezTo>
                <a:cubicBezTo>
                  <a:pt x="409121" y="263099"/>
                  <a:pt x="412764" y="263450"/>
                  <a:pt x="416378" y="264006"/>
                </a:cubicBezTo>
                <a:cubicBezTo>
                  <a:pt x="418664" y="264358"/>
                  <a:pt x="420889" y="265061"/>
                  <a:pt x="423182" y="265367"/>
                </a:cubicBezTo>
                <a:cubicBezTo>
                  <a:pt x="427700" y="265970"/>
                  <a:pt x="432253" y="266274"/>
                  <a:pt x="436789" y="266728"/>
                </a:cubicBezTo>
                <a:cubicBezTo>
                  <a:pt x="445841" y="266351"/>
                  <a:pt x="464264" y="267275"/>
                  <a:pt x="476250" y="264006"/>
                </a:cubicBezTo>
                <a:cubicBezTo>
                  <a:pt x="481984" y="262442"/>
                  <a:pt x="484297" y="261922"/>
                  <a:pt x="488496" y="258563"/>
                </a:cubicBezTo>
                <a:cubicBezTo>
                  <a:pt x="489498" y="257762"/>
                  <a:pt x="490070" y="256416"/>
                  <a:pt x="491218" y="255842"/>
                </a:cubicBezTo>
                <a:cubicBezTo>
                  <a:pt x="493784" y="254559"/>
                  <a:pt x="499382" y="253121"/>
                  <a:pt x="499382" y="253121"/>
                </a:cubicBezTo>
                <a:cubicBezTo>
                  <a:pt x="507851" y="244649"/>
                  <a:pt x="495593" y="256100"/>
                  <a:pt x="506186" y="249038"/>
                </a:cubicBezTo>
                <a:cubicBezTo>
                  <a:pt x="507787" y="247971"/>
                  <a:pt x="508790" y="246188"/>
                  <a:pt x="510268" y="244956"/>
                </a:cubicBezTo>
                <a:cubicBezTo>
                  <a:pt x="511524" y="243909"/>
                  <a:pt x="513073" y="243257"/>
                  <a:pt x="514350" y="242235"/>
                </a:cubicBezTo>
                <a:cubicBezTo>
                  <a:pt x="515352" y="241434"/>
                  <a:pt x="516045" y="240283"/>
                  <a:pt x="517071" y="239513"/>
                </a:cubicBezTo>
                <a:cubicBezTo>
                  <a:pt x="531521" y="228676"/>
                  <a:pt x="519377" y="239930"/>
                  <a:pt x="532039" y="227267"/>
                </a:cubicBezTo>
                <a:cubicBezTo>
                  <a:pt x="538432" y="220873"/>
                  <a:pt x="534523" y="224250"/>
                  <a:pt x="544286" y="217742"/>
                </a:cubicBezTo>
                <a:lnTo>
                  <a:pt x="548368" y="215021"/>
                </a:lnTo>
                <a:cubicBezTo>
                  <a:pt x="549275" y="213660"/>
                  <a:pt x="549812" y="211960"/>
                  <a:pt x="551089" y="210938"/>
                </a:cubicBezTo>
                <a:cubicBezTo>
                  <a:pt x="552209" y="210042"/>
                  <a:pt x="553888" y="210219"/>
                  <a:pt x="555171" y="209578"/>
                </a:cubicBezTo>
                <a:cubicBezTo>
                  <a:pt x="556634" y="208847"/>
                  <a:pt x="558011" y="207920"/>
                  <a:pt x="559253" y="206856"/>
                </a:cubicBezTo>
                <a:cubicBezTo>
                  <a:pt x="561201" y="205186"/>
                  <a:pt x="562561" y="202836"/>
                  <a:pt x="564696" y="201413"/>
                </a:cubicBezTo>
                <a:cubicBezTo>
                  <a:pt x="566057" y="200506"/>
                  <a:pt x="567536" y="199756"/>
                  <a:pt x="568778" y="198692"/>
                </a:cubicBezTo>
                <a:cubicBezTo>
                  <a:pt x="576997" y="191647"/>
                  <a:pt x="570802" y="194389"/>
                  <a:pt x="578303" y="191888"/>
                </a:cubicBezTo>
                <a:cubicBezTo>
                  <a:pt x="587582" y="182612"/>
                  <a:pt x="573073" y="196760"/>
                  <a:pt x="585107" y="186446"/>
                </a:cubicBezTo>
                <a:cubicBezTo>
                  <a:pt x="587055" y="184776"/>
                  <a:pt x="588415" y="182426"/>
                  <a:pt x="590550" y="181003"/>
                </a:cubicBezTo>
                <a:cubicBezTo>
                  <a:pt x="593271" y="179189"/>
                  <a:pt x="596401" y="177873"/>
                  <a:pt x="598714" y="175560"/>
                </a:cubicBezTo>
                <a:cubicBezTo>
                  <a:pt x="599621" y="174653"/>
                  <a:pt x="600450" y="173660"/>
                  <a:pt x="601436" y="172838"/>
                </a:cubicBezTo>
                <a:cubicBezTo>
                  <a:pt x="603178" y="171386"/>
                  <a:pt x="605156" y="170232"/>
                  <a:pt x="606878" y="168756"/>
                </a:cubicBezTo>
                <a:cubicBezTo>
                  <a:pt x="608339" y="167504"/>
                  <a:pt x="609500" y="165926"/>
                  <a:pt x="610961" y="164674"/>
                </a:cubicBezTo>
                <a:cubicBezTo>
                  <a:pt x="612683" y="163198"/>
                  <a:pt x="614661" y="162044"/>
                  <a:pt x="616403" y="160592"/>
                </a:cubicBezTo>
                <a:cubicBezTo>
                  <a:pt x="617389" y="159771"/>
                  <a:pt x="618099" y="158641"/>
                  <a:pt x="619125" y="157871"/>
                </a:cubicBezTo>
                <a:cubicBezTo>
                  <a:pt x="626612" y="152256"/>
                  <a:pt x="625006" y="153189"/>
                  <a:pt x="631371" y="151067"/>
                </a:cubicBezTo>
                <a:cubicBezTo>
                  <a:pt x="637943" y="144497"/>
                  <a:pt x="629948" y="152846"/>
                  <a:pt x="636814" y="144263"/>
                </a:cubicBezTo>
                <a:cubicBezTo>
                  <a:pt x="637615" y="143261"/>
                  <a:pt x="638735" y="142544"/>
                  <a:pt x="639536" y="141542"/>
                </a:cubicBezTo>
                <a:cubicBezTo>
                  <a:pt x="640558" y="140265"/>
                  <a:pt x="641236" y="138737"/>
                  <a:pt x="642257" y="137460"/>
                </a:cubicBezTo>
                <a:cubicBezTo>
                  <a:pt x="644603" y="134527"/>
                  <a:pt x="650762" y="130090"/>
                  <a:pt x="653143" y="129296"/>
                </a:cubicBezTo>
                <a:lnTo>
                  <a:pt x="665389" y="125213"/>
                </a:lnTo>
                <a:lnTo>
                  <a:pt x="669471" y="123853"/>
                </a:lnTo>
                <a:lnTo>
                  <a:pt x="673553" y="122492"/>
                </a:lnTo>
                <a:cubicBezTo>
                  <a:pt x="674460" y="121585"/>
                  <a:pt x="675249" y="120541"/>
                  <a:pt x="676275" y="119771"/>
                </a:cubicBezTo>
                <a:cubicBezTo>
                  <a:pt x="678892" y="117809"/>
                  <a:pt x="682126" y="116641"/>
                  <a:pt x="684439" y="114328"/>
                </a:cubicBezTo>
                <a:cubicBezTo>
                  <a:pt x="687419" y="111348"/>
                  <a:pt x="687594" y="111529"/>
                  <a:pt x="689882" y="107524"/>
                </a:cubicBezTo>
                <a:cubicBezTo>
                  <a:pt x="690888" y="105763"/>
                  <a:pt x="691386" y="103704"/>
                  <a:pt x="692603" y="102081"/>
                </a:cubicBezTo>
                <a:cubicBezTo>
                  <a:pt x="694142" y="100028"/>
                  <a:pt x="696341" y="98556"/>
                  <a:pt x="698046" y="96638"/>
                </a:cubicBezTo>
                <a:cubicBezTo>
                  <a:pt x="707861" y="85597"/>
                  <a:pt x="699518" y="94304"/>
                  <a:pt x="707571" y="83031"/>
                </a:cubicBezTo>
                <a:cubicBezTo>
                  <a:pt x="711794" y="77120"/>
                  <a:pt x="709143" y="83970"/>
                  <a:pt x="713014" y="76228"/>
                </a:cubicBezTo>
                <a:cubicBezTo>
                  <a:pt x="713655" y="74945"/>
                  <a:pt x="713734" y="73429"/>
                  <a:pt x="714375" y="72146"/>
                </a:cubicBezTo>
                <a:cubicBezTo>
                  <a:pt x="715106" y="70683"/>
                  <a:pt x="716432" y="69558"/>
                  <a:pt x="717096" y="68063"/>
                </a:cubicBezTo>
                <a:cubicBezTo>
                  <a:pt x="718261" y="65442"/>
                  <a:pt x="718342" y="62359"/>
                  <a:pt x="719818" y="59899"/>
                </a:cubicBezTo>
                <a:cubicBezTo>
                  <a:pt x="721179" y="57631"/>
                  <a:pt x="722717" y="55461"/>
                  <a:pt x="723900" y="53096"/>
                </a:cubicBezTo>
                <a:cubicBezTo>
                  <a:pt x="724542" y="51813"/>
                  <a:pt x="724549" y="50259"/>
                  <a:pt x="725261" y="49013"/>
                </a:cubicBezTo>
                <a:cubicBezTo>
                  <a:pt x="727049" y="45884"/>
                  <a:pt x="732077" y="40235"/>
                  <a:pt x="734786" y="38128"/>
                </a:cubicBezTo>
                <a:cubicBezTo>
                  <a:pt x="736873" y="36504"/>
                  <a:pt x="739524" y="35698"/>
                  <a:pt x="741589" y="34046"/>
                </a:cubicBezTo>
                <a:cubicBezTo>
                  <a:pt x="744094" y="32042"/>
                  <a:pt x="745524" y="28676"/>
                  <a:pt x="748393" y="27242"/>
                </a:cubicBezTo>
                <a:cubicBezTo>
                  <a:pt x="750207" y="26335"/>
                  <a:pt x="752075" y="25527"/>
                  <a:pt x="753836" y="24521"/>
                </a:cubicBezTo>
                <a:cubicBezTo>
                  <a:pt x="755256" y="23710"/>
                  <a:pt x="756415" y="22443"/>
                  <a:pt x="757918" y="21799"/>
                </a:cubicBezTo>
                <a:cubicBezTo>
                  <a:pt x="759637" y="21062"/>
                  <a:pt x="761563" y="20952"/>
                  <a:pt x="763361" y="20438"/>
                </a:cubicBezTo>
                <a:cubicBezTo>
                  <a:pt x="764740" y="20044"/>
                  <a:pt x="766059" y="19455"/>
                  <a:pt x="767443" y="19078"/>
                </a:cubicBezTo>
                <a:cubicBezTo>
                  <a:pt x="773287" y="17484"/>
                  <a:pt x="780333" y="15644"/>
                  <a:pt x="786493" y="14996"/>
                </a:cubicBezTo>
                <a:cubicBezTo>
                  <a:pt x="792374" y="14377"/>
                  <a:pt x="798286" y="14089"/>
                  <a:pt x="804182" y="13635"/>
                </a:cubicBezTo>
                <a:cubicBezTo>
                  <a:pt x="813304" y="14069"/>
                  <a:pt x="833425" y="14427"/>
                  <a:pt x="845003" y="16356"/>
                </a:cubicBezTo>
                <a:cubicBezTo>
                  <a:pt x="846418" y="16592"/>
                  <a:pt x="847686" y="17406"/>
                  <a:pt x="849086" y="17717"/>
                </a:cubicBezTo>
                <a:cubicBezTo>
                  <a:pt x="856651" y="19398"/>
                  <a:pt x="864564" y="19743"/>
                  <a:pt x="872218" y="20438"/>
                </a:cubicBezTo>
                <a:cubicBezTo>
                  <a:pt x="874939" y="21345"/>
                  <a:pt x="877995" y="21569"/>
                  <a:pt x="880382" y="23160"/>
                </a:cubicBezTo>
                <a:cubicBezTo>
                  <a:pt x="901038" y="36931"/>
                  <a:pt x="879826" y="22018"/>
                  <a:pt x="892628" y="32685"/>
                </a:cubicBezTo>
                <a:cubicBezTo>
                  <a:pt x="893885" y="33732"/>
                  <a:pt x="895489" y="34319"/>
                  <a:pt x="896711" y="35406"/>
                </a:cubicBezTo>
                <a:cubicBezTo>
                  <a:pt x="904033" y="41914"/>
                  <a:pt x="904007" y="42413"/>
                  <a:pt x="908957" y="49013"/>
                </a:cubicBezTo>
                <a:lnTo>
                  <a:pt x="911678" y="57178"/>
                </a:lnTo>
                <a:cubicBezTo>
                  <a:pt x="912132" y="58539"/>
                  <a:pt x="912243" y="60067"/>
                  <a:pt x="913039" y="61260"/>
                </a:cubicBezTo>
                <a:cubicBezTo>
                  <a:pt x="915775" y="65362"/>
                  <a:pt x="916409" y="65947"/>
                  <a:pt x="918482" y="70785"/>
                </a:cubicBezTo>
                <a:cubicBezTo>
                  <a:pt x="919047" y="72103"/>
                  <a:pt x="919202" y="73584"/>
                  <a:pt x="919843" y="74867"/>
                </a:cubicBezTo>
                <a:cubicBezTo>
                  <a:pt x="926668" y="88517"/>
                  <a:pt x="918137" y="67711"/>
                  <a:pt x="925286" y="84392"/>
                </a:cubicBezTo>
                <a:cubicBezTo>
                  <a:pt x="925851" y="85710"/>
                  <a:pt x="926252" y="87095"/>
                  <a:pt x="926646" y="88474"/>
                </a:cubicBezTo>
                <a:cubicBezTo>
                  <a:pt x="927160" y="90272"/>
                  <a:pt x="927247" y="92208"/>
                  <a:pt x="928007" y="93917"/>
                </a:cubicBezTo>
                <a:cubicBezTo>
                  <a:pt x="929081" y="96334"/>
                  <a:pt x="930906" y="98355"/>
                  <a:pt x="932089" y="100721"/>
                </a:cubicBezTo>
                <a:cubicBezTo>
                  <a:pt x="932730" y="102004"/>
                  <a:pt x="932753" y="103549"/>
                  <a:pt x="933450" y="104803"/>
                </a:cubicBezTo>
                <a:cubicBezTo>
                  <a:pt x="935039" y="107662"/>
                  <a:pt x="937431" y="110041"/>
                  <a:pt x="938893" y="112967"/>
                </a:cubicBezTo>
                <a:cubicBezTo>
                  <a:pt x="942345" y="119873"/>
                  <a:pt x="940489" y="116722"/>
                  <a:pt x="944336" y="122492"/>
                </a:cubicBezTo>
                <a:cubicBezTo>
                  <a:pt x="944789" y="123853"/>
                  <a:pt x="945000" y="125320"/>
                  <a:pt x="945696" y="126574"/>
                </a:cubicBezTo>
                <a:cubicBezTo>
                  <a:pt x="947284" y="129433"/>
                  <a:pt x="950105" y="131635"/>
                  <a:pt x="951139" y="134738"/>
                </a:cubicBezTo>
                <a:cubicBezTo>
                  <a:pt x="951593" y="136099"/>
                  <a:pt x="951604" y="137701"/>
                  <a:pt x="952500" y="138821"/>
                </a:cubicBezTo>
                <a:cubicBezTo>
                  <a:pt x="953522" y="140098"/>
                  <a:pt x="955221" y="140635"/>
                  <a:pt x="956582" y="141542"/>
                </a:cubicBezTo>
                <a:cubicBezTo>
                  <a:pt x="957036" y="143356"/>
                  <a:pt x="957107" y="145312"/>
                  <a:pt x="957943" y="146985"/>
                </a:cubicBezTo>
                <a:cubicBezTo>
                  <a:pt x="959406" y="149910"/>
                  <a:pt x="961572" y="152428"/>
                  <a:pt x="963386" y="155149"/>
                </a:cubicBezTo>
                <a:cubicBezTo>
                  <a:pt x="964293" y="156510"/>
                  <a:pt x="965590" y="157680"/>
                  <a:pt x="966107" y="159231"/>
                </a:cubicBezTo>
                <a:cubicBezTo>
                  <a:pt x="967874" y="164530"/>
                  <a:pt x="966454" y="162299"/>
                  <a:pt x="970189" y="166035"/>
                </a:cubicBezTo>
                <a:cubicBezTo>
                  <a:pt x="972991" y="174438"/>
                  <a:pt x="969597" y="165827"/>
                  <a:pt x="976993" y="176921"/>
                </a:cubicBezTo>
                <a:cubicBezTo>
                  <a:pt x="980126" y="181621"/>
                  <a:pt x="980663" y="187188"/>
                  <a:pt x="983796" y="191888"/>
                </a:cubicBezTo>
                <a:cubicBezTo>
                  <a:pt x="984508" y="192956"/>
                  <a:pt x="985716" y="193608"/>
                  <a:pt x="986518" y="194610"/>
                </a:cubicBezTo>
                <a:cubicBezTo>
                  <a:pt x="991715" y="201106"/>
                  <a:pt x="987248" y="196070"/>
                  <a:pt x="990600" y="202774"/>
                </a:cubicBezTo>
                <a:cubicBezTo>
                  <a:pt x="991331" y="204237"/>
                  <a:pt x="992590" y="205393"/>
                  <a:pt x="993321" y="206856"/>
                </a:cubicBezTo>
                <a:cubicBezTo>
                  <a:pt x="993962" y="208139"/>
                  <a:pt x="994041" y="209655"/>
                  <a:pt x="994682" y="210938"/>
                </a:cubicBezTo>
                <a:cubicBezTo>
                  <a:pt x="995875" y="213324"/>
                  <a:pt x="998615" y="218549"/>
                  <a:pt x="1001486" y="220463"/>
                </a:cubicBezTo>
                <a:cubicBezTo>
                  <a:pt x="1006212" y="223614"/>
                  <a:pt x="1010951" y="224334"/>
                  <a:pt x="1016453" y="225906"/>
                </a:cubicBezTo>
                <a:cubicBezTo>
                  <a:pt x="1020178" y="228389"/>
                  <a:pt x="1021347" y="228413"/>
                  <a:pt x="1023257" y="232710"/>
                </a:cubicBezTo>
                <a:cubicBezTo>
                  <a:pt x="1024422" y="235331"/>
                  <a:pt x="1024387" y="238487"/>
                  <a:pt x="1025978" y="240874"/>
                </a:cubicBezTo>
                <a:lnTo>
                  <a:pt x="1031421" y="249038"/>
                </a:lnTo>
                <a:cubicBezTo>
                  <a:pt x="1032328" y="250399"/>
                  <a:pt x="1032782" y="252214"/>
                  <a:pt x="1034143" y="253121"/>
                </a:cubicBezTo>
                <a:cubicBezTo>
                  <a:pt x="1036864" y="254935"/>
                  <a:pt x="1039994" y="256250"/>
                  <a:pt x="1042307" y="258563"/>
                </a:cubicBezTo>
                <a:cubicBezTo>
                  <a:pt x="1044121" y="260377"/>
                  <a:pt x="1045316" y="263194"/>
                  <a:pt x="1047750" y="264006"/>
                </a:cubicBezTo>
                <a:cubicBezTo>
                  <a:pt x="1049956" y="264741"/>
                  <a:pt x="1058172" y="267713"/>
                  <a:pt x="1061357" y="268088"/>
                </a:cubicBezTo>
                <a:cubicBezTo>
                  <a:pt x="1067230" y="268779"/>
                  <a:pt x="1073150" y="268995"/>
                  <a:pt x="1079046" y="269449"/>
                </a:cubicBezTo>
                <a:cubicBezTo>
                  <a:pt x="1088571" y="268995"/>
                  <a:pt x="1098109" y="268767"/>
                  <a:pt x="1107621" y="268088"/>
                </a:cubicBezTo>
                <a:cubicBezTo>
                  <a:pt x="1120707" y="267153"/>
                  <a:pt x="1135091" y="265490"/>
                  <a:pt x="1148443" y="264006"/>
                </a:cubicBezTo>
                <a:cubicBezTo>
                  <a:pt x="1161569" y="259633"/>
                  <a:pt x="1141173" y="266642"/>
                  <a:pt x="1157968" y="259924"/>
                </a:cubicBezTo>
                <a:cubicBezTo>
                  <a:pt x="1160631" y="258859"/>
                  <a:pt x="1166132" y="257203"/>
                  <a:pt x="1166132" y="257203"/>
                </a:cubicBezTo>
                <a:cubicBezTo>
                  <a:pt x="1172278" y="251054"/>
                  <a:pt x="1164606" y="258473"/>
                  <a:pt x="1174296" y="250399"/>
                </a:cubicBezTo>
                <a:cubicBezTo>
                  <a:pt x="1175282" y="249578"/>
                  <a:pt x="1175951" y="248390"/>
                  <a:pt x="1177018" y="247678"/>
                </a:cubicBezTo>
                <a:cubicBezTo>
                  <a:pt x="1178706" y="246553"/>
                  <a:pt x="1180647" y="245863"/>
                  <a:pt x="1182461" y="244956"/>
                </a:cubicBezTo>
                <a:cubicBezTo>
                  <a:pt x="1183368" y="243595"/>
                  <a:pt x="1183905" y="241896"/>
                  <a:pt x="1185182" y="240874"/>
                </a:cubicBezTo>
                <a:cubicBezTo>
                  <a:pt x="1193655" y="234095"/>
                  <a:pt x="1185410" y="245011"/>
                  <a:pt x="1191986" y="236792"/>
                </a:cubicBezTo>
                <a:cubicBezTo>
                  <a:pt x="1193008" y="235515"/>
                  <a:pt x="1193630" y="233941"/>
                  <a:pt x="1194707" y="232710"/>
                </a:cubicBezTo>
                <a:cubicBezTo>
                  <a:pt x="1196819" y="230296"/>
                  <a:pt x="1199243" y="228174"/>
                  <a:pt x="1201511" y="225906"/>
                </a:cubicBezTo>
                <a:cubicBezTo>
                  <a:pt x="1202872" y="224545"/>
                  <a:pt x="1204526" y="223425"/>
                  <a:pt x="1205593" y="221824"/>
                </a:cubicBezTo>
                <a:cubicBezTo>
                  <a:pt x="1211943" y="212299"/>
                  <a:pt x="1208315" y="215475"/>
                  <a:pt x="1215118" y="210938"/>
                </a:cubicBezTo>
                <a:cubicBezTo>
                  <a:pt x="1216025" y="209577"/>
                  <a:pt x="1217056" y="208292"/>
                  <a:pt x="1217839" y="206856"/>
                </a:cubicBezTo>
                <a:cubicBezTo>
                  <a:pt x="1219782" y="203295"/>
                  <a:pt x="1220414" y="198840"/>
                  <a:pt x="1223282" y="195971"/>
                </a:cubicBezTo>
                <a:lnTo>
                  <a:pt x="1227364" y="191888"/>
                </a:lnTo>
                <a:cubicBezTo>
                  <a:pt x="1229942" y="184156"/>
                  <a:pt x="1227711" y="188819"/>
                  <a:pt x="1236889" y="179642"/>
                </a:cubicBezTo>
                <a:lnTo>
                  <a:pt x="1239611" y="176921"/>
                </a:lnTo>
                <a:cubicBezTo>
                  <a:pt x="1240518" y="175107"/>
                  <a:pt x="1241533" y="173342"/>
                  <a:pt x="1242332" y="171478"/>
                </a:cubicBezTo>
                <a:cubicBezTo>
                  <a:pt x="1242897" y="170160"/>
                  <a:pt x="1243052" y="168679"/>
                  <a:pt x="1243693" y="167396"/>
                </a:cubicBezTo>
                <a:cubicBezTo>
                  <a:pt x="1244424" y="165933"/>
                  <a:pt x="1245603" y="164733"/>
                  <a:pt x="1246414" y="163313"/>
                </a:cubicBezTo>
                <a:cubicBezTo>
                  <a:pt x="1247420" y="161552"/>
                  <a:pt x="1248130" y="159632"/>
                  <a:pt x="1249136" y="157871"/>
                </a:cubicBezTo>
                <a:cubicBezTo>
                  <a:pt x="1249947" y="156451"/>
                  <a:pt x="1251126" y="155251"/>
                  <a:pt x="1251857" y="153788"/>
                </a:cubicBezTo>
                <a:cubicBezTo>
                  <a:pt x="1252498" y="152505"/>
                  <a:pt x="1252521" y="150960"/>
                  <a:pt x="1253218" y="149706"/>
                </a:cubicBezTo>
                <a:cubicBezTo>
                  <a:pt x="1254807" y="146847"/>
                  <a:pt x="1256847" y="144263"/>
                  <a:pt x="1258661" y="141542"/>
                </a:cubicBezTo>
                <a:cubicBezTo>
                  <a:pt x="1259568" y="140181"/>
                  <a:pt x="1260226" y="138617"/>
                  <a:pt x="1261382" y="137460"/>
                </a:cubicBezTo>
                <a:cubicBezTo>
                  <a:pt x="1264360" y="134481"/>
                  <a:pt x="1264538" y="134658"/>
                  <a:pt x="1266825" y="130656"/>
                </a:cubicBezTo>
                <a:cubicBezTo>
                  <a:pt x="1267831" y="128895"/>
                  <a:pt x="1268540" y="126974"/>
                  <a:pt x="1269546" y="125213"/>
                </a:cubicBezTo>
                <a:cubicBezTo>
                  <a:pt x="1270357" y="123793"/>
                  <a:pt x="1271457" y="122551"/>
                  <a:pt x="1272268" y="121131"/>
                </a:cubicBezTo>
                <a:cubicBezTo>
                  <a:pt x="1273274" y="119370"/>
                  <a:pt x="1273864" y="117376"/>
                  <a:pt x="1274989" y="115688"/>
                </a:cubicBezTo>
                <a:cubicBezTo>
                  <a:pt x="1275701" y="114621"/>
                  <a:pt x="1276941" y="113993"/>
                  <a:pt x="1277711" y="112967"/>
                </a:cubicBezTo>
                <a:cubicBezTo>
                  <a:pt x="1279673" y="110351"/>
                  <a:pt x="1280840" y="107116"/>
                  <a:pt x="1283153" y="104803"/>
                </a:cubicBezTo>
                <a:cubicBezTo>
                  <a:pt x="1284060" y="103896"/>
                  <a:pt x="1285139" y="103132"/>
                  <a:pt x="1285875" y="102081"/>
                </a:cubicBezTo>
                <a:cubicBezTo>
                  <a:pt x="1288329" y="98576"/>
                  <a:pt x="1290381" y="94806"/>
                  <a:pt x="1292678" y="91196"/>
                </a:cubicBezTo>
                <a:cubicBezTo>
                  <a:pt x="1293556" y="89816"/>
                  <a:pt x="1294243" y="88270"/>
                  <a:pt x="1295400" y="87113"/>
                </a:cubicBezTo>
                <a:cubicBezTo>
                  <a:pt x="1296761" y="85752"/>
                  <a:pt x="1298327" y="84570"/>
                  <a:pt x="1299482" y="83031"/>
                </a:cubicBezTo>
                <a:cubicBezTo>
                  <a:pt x="1301069" y="80915"/>
                  <a:pt x="1301912" y="78293"/>
                  <a:pt x="1303564" y="76228"/>
                </a:cubicBezTo>
                <a:cubicBezTo>
                  <a:pt x="1305568" y="73723"/>
                  <a:pt x="1308100" y="71692"/>
                  <a:pt x="1310368" y="69424"/>
                </a:cubicBezTo>
                <a:lnTo>
                  <a:pt x="1319893" y="59899"/>
                </a:lnTo>
                <a:cubicBezTo>
                  <a:pt x="1321254" y="58538"/>
                  <a:pt x="1322436" y="56972"/>
                  <a:pt x="1323975" y="55817"/>
                </a:cubicBezTo>
                <a:lnTo>
                  <a:pt x="1329418" y="51735"/>
                </a:lnTo>
                <a:cubicBezTo>
                  <a:pt x="1334712" y="43793"/>
                  <a:pt x="1328796" y="50685"/>
                  <a:pt x="1337582" y="46292"/>
                </a:cubicBezTo>
                <a:cubicBezTo>
                  <a:pt x="1341579" y="44293"/>
                  <a:pt x="1343124" y="41258"/>
                  <a:pt x="1347107" y="39488"/>
                </a:cubicBezTo>
                <a:cubicBezTo>
                  <a:pt x="1349728" y="38323"/>
                  <a:pt x="1352550" y="37674"/>
                  <a:pt x="1355271" y="36767"/>
                </a:cubicBezTo>
                <a:lnTo>
                  <a:pt x="1359353" y="35406"/>
                </a:lnTo>
                <a:cubicBezTo>
                  <a:pt x="1360260" y="34499"/>
                  <a:pt x="1360927" y="33259"/>
                  <a:pt x="1362075" y="32685"/>
                </a:cubicBezTo>
                <a:cubicBezTo>
                  <a:pt x="1363748" y="31849"/>
                  <a:pt x="1365720" y="31838"/>
                  <a:pt x="1367518" y="31324"/>
                </a:cubicBezTo>
                <a:cubicBezTo>
                  <a:pt x="1368897" y="30930"/>
                  <a:pt x="1370289" y="30546"/>
                  <a:pt x="1371600" y="29963"/>
                </a:cubicBezTo>
                <a:cubicBezTo>
                  <a:pt x="1389956" y="21804"/>
                  <a:pt x="1371576" y="28610"/>
                  <a:pt x="1385207" y="24521"/>
                </a:cubicBezTo>
                <a:cubicBezTo>
                  <a:pt x="1390682" y="22879"/>
                  <a:pt x="1396107" y="20887"/>
                  <a:pt x="1401536" y="19078"/>
                </a:cubicBezTo>
                <a:lnTo>
                  <a:pt x="1405618" y="17717"/>
                </a:lnTo>
                <a:cubicBezTo>
                  <a:pt x="1406979" y="17263"/>
                  <a:pt x="1408417" y="16997"/>
                  <a:pt x="1409700" y="16356"/>
                </a:cubicBezTo>
                <a:cubicBezTo>
                  <a:pt x="1411514" y="15449"/>
                  <a:pt x="1413382" y="14641"/>
                  <a:pt x="1415143" y="13635"/>
                </a:cubicBezTo>
                <a:cubicBezTo>
                  <a:pt x="1421111" y="10224"/>
                  <a:pt x="1417066" y="11336"/>
                  <a:pt x="1423307" y="9553"/>
                </a:cubicBezTo>
                <a:cubicBezTo>
                  <a:pt x="1433809" y="6553"/>
                  <a:pt x="1434640" y="7824"/>
                  <a:pt x="1450521" y="6831"/>
                </a:cubicBezTo>
                <a:cubicBezTo>
                  <a:pt x="1452789" y="6378"/>
                  <a:pt x="1455081" y="6032"/>
                  <a:pt x="1457325" y="5471"/>
                </a:cubicBezTo>
                <a:cubicBezTo>
                  <a:pt x="1458716" y="5123"/>
                  <a:pt x="1459981" y="3952"/>
                  <a:pt x="1461407" y="4110"/>
                </a:cubicBezTo>
                <a:cubicBezTo>
                  <a:pt x="1464258" y="4427"/>
                  <a:pt x="1469571" y="6831"/>
                  <a:pt x="1469571" y="6831"/>
                </a:cubicBezTo>
                <a:cubicBezTo>
                  <a:pt x="1471385" y="8192"/>
                  <a:pt x="1473319" y="9406"/>
                  <a:pt x="1475014" y="10913"/>
                </a:cubicBezTo>
                <a:cubicBezTo>
                  <a:pt x="1477411" y="13044"/>
                  <a:pt x="1479550" y="15449"/>
                  <a:pt x="1481818" y="17717"/>
                </a:cubicBezTo>
                <a:cubicBezTo>
                  <a:pt x="1483179" y="19078"/>
                  <a:pt x="1484745" y="20260"/>
                  <a:pt x="1485900" y="21799"/>
                </a:cubicBezTo>
                <a:lnTo>
                  <a:pt x="1489982" y="27242"/>
                </a:lnTo>
                <a:cubicBezTo>
                  <a:pt x="1491508" y="31819"/>
                  <a:pt x="1491376" y="32062"/>
                  <a:pt x="1494064" y="36767"/>
                </a:cubicBezTo>
                <a:cubicBezTo>
                  <a:pt x="1494875" y="38187"/>
                  <a:pt x="1496016" y="39406"/>
                  <a:pt x="1496786" y="40849"/>
                </a:cubicBezTo>
                <a:cubicBezTo>
                  <a:pt x="1499650" y="46218"/>
                  <a:pt x="1501575" y="52114"/>
                  <a:pt x="1504950" y="57178"/>
                </a:cubicBezTo>
                <a:cubicBezTo>
                  <a:pt x="1505857" y="58539"/>
                  <a:pt x="1506860" y="59840"/>
                  <a:pt x="1507671" y="61260"/>
                </a:cubicBezTo>
                <a:cubicBezTo>
                  <a:pt x="1509748" y="64894"/>
                  <a:pt x="1510661" y="66964"/>
                  <a:pt x="1511753" y="70785"/>
                </a:cubicBezTo>
                <a:cubicBezTo>
                  <a:pt x="1512267" y="72583"/>
                  <a:pt x="1512277" y="74555"/>
                  <a:pt x="1513114" y="76228"/>
                </a:cubicBezTo>
                <a:cubicBezTo>
                  <a:pt x="1513688" y="77375"/>
                  <a:pt x="1514929" y="78042"/>
                  <a:pt x="1515836" y="78949"/>
                </a:cubicBezTo>
                <a:cubicBezTo>
                  <a:pt x="1516289" y="80310"/>
                  <a:pt x="1516603" y="81725"/>
                  <a:pt x="1517196" y="83031"/>
                </a:cubicBezTo>
                <a:cubicBezTo>
                  <a:pt x="1518875" y="86724"/>
                  <a:pt x="1521356" y="90068"/>
                  <a:pt x="1522639" y="93917"/>
                </a:cubicBezTo>
                <a:cubicBezTo>
                  <a:pt x="1524406" y="99216"/>
                  <a:pt x="1522986" y="96985"/>
                  <a:pt x="1526721" y="100721"/>
                </a:cubicBezTo>
                <a:cubicBezTo>
                  <a:pt x="1527175" y="102082"/>
                  <a:pt x="1527441" y="103520"/>
                  <a:pt x="1528082" y="104803"/>
                </a:cubicBezTo>
                <a:cubicBezTo>
                  <a:pt x="1529800" y="108238"/>
                  <a:pt x="1530992" y="109074"/>
                  <a:pt x="1533525" y="111606"/>
                </a:cubicBezTo>
                <a:cubicBezTo>
                  <a:pt x="1534432" y="113420"/>
                  <a:pt x="1535534" y="115150"/>
                  <a:pt x="1536246" y="117049"/>
                </a:cubicBezTo>
                <a:cubicBezTo>
                  <a:pt x="1537880" y="121407"/>
                  <a:pt x="1538208" y="127837"/>
                  <a:pt x="1538968" y="132017"/>
                </a:cubicBezTo>
                <a:cubicBezTo>
                  <a:pt x="1541673" y="146897"/>
                  <a:pt x="1538991" y="126731"/>
                  <a:pt x="1541689" y="144263"/>
                </a:cubicBezTo>
                <a:cubicBezTo>
                  <a:pt x="1542245" y="147877"/>
                  <a:pt x="1542449" y="151542"/>
                  <a:pt x="1543050" y="155149"/>
                </a:cubicBezTo>
                <a:cubicBezTo>
                  <a:pt x="1543358" y="156994"/>
                  <a:pt x="1544019" y="158763"/>
                  <a:pt x="1544411" y="160592"/>
                </a:cubicBezTo>
                <a:cubicBezTo>
                  <a:pt x="1545380" y="165115"/>
                  <a:pt x="1546010" y="169712"/>
                  <a:pt x="1547132" y="174199"/>
                </a:cubicBezTo>
                <a:cubicBezTo>
                  <a:pt x="1547586" y="176013"/>
                  <a:pt x="1547836" y="177891"/>
                  <a:pt x="1548493" y="179642"/>
                </a:cubicBezTo>
                <a:cubicBezTo>
                  <a:pt x="1549205" y="181541"/>
                  <a:pt x="1550307" y="183271"/>
                  <a:pt x="1551214" y="185085"/>
                </a:cubicBezTo>
                <a:cubicBezTo>
                  <a:pt x="1554880" y="203409"/>
                  <a:pt x="1549363" y="180920"/>
                  <a:pt x="1556657" y="197331"/>
                </a:cubicBezTo>
                <a:cubicBezTo>
                  <a:pt x="1557596" y="199445"/>
                  <a:pt x="1557206" y="201969"/>
                  <a:pt x="1558018" y="204135"/>
                </a:cubicBezTo>
                <a:cubicBezTo>
                  <a:pt x="1558592" y="205666"/>
                  <a:pt x="1560075" y="206723"/>
                  <a:pt x="1560739" y="208217"/>
                </a:cubicBezTo>
                <a:cubicBezTo>
                  <a:pt x="1561904" y="210838"/>
                  <a:pt x="1562554" y="213660"/>
                  <a:pt x="1563461" y="216381"/>
                </a:cubicBezTo>
                <a:lnTo>
                  <a:pt x="1563461" y="216381"/>
                </a:lnTo>
                <a:cubicBezTo>
                  <a:pt x="1563914" y="218195"/>
                  <a:pt x="1563859" y="220220"/>
                  <a:pt x="1564821" y="221824"/>
                </a:cubicBezTo>
                <a:cubicBezTo>
                  <a:pt x="1566644" y="224862"/>
                  <a:pt x="1569357" y="227267"/>
                  <a:pt x="1571625" y="229988"/>
                </a:cubicBezTo>
                <a:cubicBezTo>
                  <a:pt x="1572657" y="234117"/>
                  <a:pt x="1573040" y="237317"/>
                  <a:pt x="1575707" y="240874"/>
                </a:cubicBezTo>
                <a:lnTo>
                  <a:pt x="1585232" y="250399"/>
                </a:lnTo>
                <a:lnTo>
                  <a:pt x="1590675" y="255842"/>
                </a:lnTo>
                <a:cubicBezTo>
                  <a:pt x="1592036" y="256749"/>
                  <a:pt x="1593526" y="257486"/>
                  <a:pt x="1594757" y="258563"/>
                </a:cubicBezTo>
                <a:cubicBezTo>
                  <a:pt x="1597171" y="260675"/>
                  <a:pt x="1598892" y="263588"/>
                  <a:pt x="1601561" y="265367"/>
                </a:cubicBezTo>
                <a:cubicBezTo>
                  <a:pt x="1602922" y="266274"/>
                  <a:pt x="1604366" y="267066"/>
                  <a:pt x="1605643" y="268088"/>
                </a:cubicBezTo>
                <a:cubicBezTo>
                  <a:pt x="1606645" y="268889"/>
                  <a:pt x="1607217" y="270236"/>
                  <a:pt x="1608364" y="270810"/>
                </a:cubicBezTo>
                <a:cubicBezTo>
                  <a:pt x="1610930" y="272093"/>
                  <a:pt x="1613807" y="272624"/>
                  <a:pt x="1616528" y="273531"/>
                </a:cubicBezTo>
                <a:cubicBezTo>
                  <a:pt x="1623821" y="275962"/>
                  <a:pt x="1617566" y="274065"/>
                  <a:pt x="1627414" y="276253"/>
                </a:cubicBezTo>
                <a:cubicBezTo>
                  <a:pt x="1629240" y="276659"/>
                  <a:pt x="1631059" y="277099"/>
                  <a:pt x="1632857" y="277613"/>
                </a:cubicBezTo>
                <a:cubicBezTo>
                  <a:pt x="1634236" y="278007"/>
                  <a:pt x="1635533" y="278693"/>
                  <a:pt x="1636939" y="278974"/>
                </a:cubicBezTo>
                <a:cubicBezTo>
                  <a:pt x="1646712" y="280929"/>
                  <a:pt x="1659020" y="281120"/>
                  <a:pt x="1668236" y="281696"/>
                </a:cubicBezTo>
                <a:cubicBezTo>
                  <a:pt x="1673679" y="281242"/>
                  <a:pt x="1679302" y="281797"/>
                  <a:pt x="1684564" y="280335"/>
                </a:cubicBezTo>
                <a:cubicBezTo>
                  <a:pt x="1687715" y="279460"/>
                  <a:pt x="1689625" y="275926"/>
                  <a:pt x="1692728" y="274892"/>
                </a:cubicBezTo>
                <a:cubicBezTo>
                  <a:pt x="1697862" y="273181"/>
                  <a:pt x="1700296" y="272767"/>
                  <a:pt x="1704975" y="268088"/>
                </a:cubicBezTo>
                <a:cubicBezTo>
                  <a:pt x="1707985" y="265078"/>
                  <a:pt x="1709349" y="263180"/>
                  <a:pt x="1713139" y="261285"/>
                </a:cubicBezTo>
                <a:cubicBezTo>
                  <a:pt x="1714422" y="260644"/>
                  <a:pt x="1715791" y="260037"/>
                  <a:pt x="1717221" y="259924"/>
                </a:cubicBezTo>
                <a:cubicBezTo>
                  <a:pt x="1733073" y="258673"/>
                  <a:pt x="1748971" y="258110"/>
                  <a:pt x="1764846" y="257203"/>
                </a:cubicBezTo>
                <a:cubicBezTo>
                  <a:pt x="1767680" y="256258"/>
                  <a:pt x="1772131" y="254988"/>
                  <a:pt x="1774371" y="253121"/>
                </a:cubicBezTo>
                <a:cubicBezTo>
                  <a:pt x="1777208" y="250757"/>
                  <a:pt x="1785344" y="243421"/>
                  <a:pt x="1787978" y="238153"/>
                </a:cubicBezTo>
                <a:cubicBezTo>
                  <a:pt x="1788619" y="236870"/>
                  <a:pt x="1788774" y="235389"/>
                  <a:pt x="1789339" y="234071"/>
                </a:cubicBezTo>
                <a:cubicBezTo>
                  <a:pt x="1791410" y="229239"/>
                  <a:pt x="1792050" y="228645"/>
                  <a:pt x="1794782" y="224546"/>
                </a:cubicBezTo>
                <a:cubicBezTo>
                  <a:pt x="1797407" y="211421"/>
                  <a:pt x="1794193" y="223002"/>
                  <a:pt x="1798864" y="213660"/>
                </a:cubicBezTo>
                <a:cubicBezTo>
                  <a:pt x="1799505" y="212377"/>
                  <a:pt x="1799487" y="210808"/>
                  <a:pt x="1800225" y="209578"/>
                </a:cubicBezTo>
                <a:cubicBezTo>
                  <a:pt x="1801905" y="206778"/>
                  <a:pt x="1810430" y="201867"/>
                  <a:pt x="1811111" y="201413"/>
                </a:cubicBezTo>
                <a:cubicBezTo>
                  <a:pt x="1817569" y="182037"/>
                  <a:pt x="1811085" y="202185"/>
                  <a:pt x="1815193" y="187806"/>
                </a:cubicBezTo>
                <a:cubicBezTo>
                  <a:pt x="1817797" y="178690"/>
                  <a:pt x="1816044" y="188989"/>
                  <a:pt x="1819275" y="172838"/>
                </a:cubicBezTo>
                <a:cubicBezTo>
                  <a:pt x="1821505" y="161692"/>
                  <a:pt x="1819642" y="169110"/>
                  <a:pt x="1824718" y="155149"/>
                </a:cubicBezTo>
                <a:cubicBezTo>
                  <a:pt x="1825208" y="153801"/>
                  <a:pt x="1825437" y="152350"/>
                  <a:pt x="1826078" y="151067"/>
                </a:cubicBezTo>
                <a:cubicBezTo>
                  <a:pt x="1826809" y="149604"/>
                  <a:pt x="1827893" y="148346"/>
                  <a:pt x="1828800" y="146985"/>
                </a:cubicBezTo>
                <a:cubicBezTo>
                  <a:pt x="1829707" y="144264"/>
                  <a:pt x="1830766" y="141588"/>
                  <a:pt x="1831521" y="138821"/>
                </a:cubicBezTo>
                <a:cubicBezTo>
                  <a:pt x="1832130" y="136590"/>
                  <a:pt x="1832023" y="134165"/>
                  <a:pt x="1832882" y="132017"/>
                </a:cubicBezTo>
                <a:cubicBezTo>
                  <a:pt x="1834597" y="127729"/>
                  <a:pt x="1837480" y="124991"/>
                  <a:pt x="1839686" y="121131"/>
                </a:cubicBezTo>
                <a:cubicBezTo>
                  <a:pt x="1850999" y="101334"/>
                  <a:pt x="1836143" y="126855"/>
                  <a:pt x="1843768" y="111606"/>
                </a:cubicBezTo>
                <a:cubicBezTo>
                  <a:pt x="1844499" y="110143"/>
                  <a:pt x="1845678" y="108944"/>
                  <a:pt x="1846489" y="107524"/>
                </a:cubicBezTo>
                <a:cubicBezTo>
                  <a:pt x="1847495" y="105763"/>
                  <a:pt x="1848304" y="103895"/>
                  <a:pt x="1849211" y="102081"/>
                </a:cubicBezTo>
                <a:cubicBezTo>
                  <a:pt x="1852846" y="87532"/>
                  <a:pt x="1847901" y="103353"/>
                  <a:pt x="1853293" y="93917"/>
                </a:cubicBezTo>
                <a:cubicBezTo>
                  <a:pt x="1863273" y="76453"/>
                  <a:pt x="1848591" y="97009"/>
                  <a:pt x="1860096" y="81671"/>
                </a:cubicBezTo>
                <a:lnTo>
                  <a:pt x="1862818" y="73506"/>
                </a:lnTo>
                <a:cubicBezTo>
                  <a:pt x="1863272" y="72145"/>
                  <a:pt x="1863317" y="70571"/>
                  <a:pt x="1864178" y="69424"/>
                </a:cubicBezTo>
                <a:lnTo>
                  <a:pt x="1868261" y="63981"/>
                </a:lnTo>
                <a:cubicBezTo>
                  <a:pt x="1868714" y="61713"/>
                  <a:pt x="1868809" y="59343"/>
                  <a:pt x="1869621" y="57178"/>
                </a:cubicBezTo>
                <a:cubicBezTo>
                  <a:pt x="1870864" y="53864"/>
                  <a:pt x="1875741" y="49699"/>
                  <a:pt x="1877786" y="47653"/>
                </a:cubicBezTo>
                <a:cubicBezTo>
                  <a:pt x="1884359" y="41080"/>
                  <a:pt x="1876360" y="49433"/>
                  <a:pt x="1883228" y="40849"/>
                </a:cubicBezTo>
                <a:cubicBezTo>
                  <a:pt x="1886392" y="36895"/>
                  <a:pt x="1885794" y="38938"/>
                  <a:pt x="1890032" y="35406"/>
                </a:cubicBezTo>
                <a:cubicBezTo>
                  <a:pt x="1891510" y="34174"/>
                  <a:pt x="1892636" y="32556"/>
                  <a:pt x="1894114" y="31324"/>
                </a:cubicBezTo>
                <a:cubicBezTo>
                  <a:pt x="1905044" y="22216"/>
                  <a:pt x="1890333" y="35861"/>
                  <a:pt x="1903639" y="25881"/>
                </a:cubicBezTo>
                <a:cubicBezTo>
                  <a:pt x="1910336" y="20858"/>
                  <a:pt x="1906885" y="20857"/>
                  <a:pt x="1913164" y="17717"/>
                </a:cubicBezTo>
                <a:cubicBezTo>
                  <a:pt x="1914447" y="17076"/>
                  <a:pt x="1915885" y="16810"/>
                  <a:pt x="1917246" y="16356"/>
                </a:cubicBezTo>
                <a:cubicBezTo>
                  <a:pt x="1918153" y="15449"/>
                  <a:pt x="1918868" y="14295"/>
                  <a:pt x="1919968" y="13635"/>
                </a:cubicBezTo>
                <a:cubicBezTo>
                  <a:pt x="1922546" y="12088"/>
                  <a:pt x="1930563" y="11188"/>
                  <a:pt x="1932214" y="10913"/>
                </a:cubicBezTo>
                <a:cubicBezTo>
                  <a:pt x="1948063" y="11845"/>
                  <a:pt x="1950807" y="8100"/>
                  <a:pt x="1959428" y="14996"/>
                </a:cubicBezTo>
                <a:cubicBezTo>
                  <a:pt x="1960430" y="15797"/>
                  <a:pt x="1961329" y="16731"/>
                  <a:pt x="1962150" y="17717"/>
                </a:cubicBezTo>
                <a:cubicBezTo>
                  <a:pt x="1965948" y="22274"/>
                  <a:pt x="1968214" y="26325"/>
                  <a:pt x="1971675" y="31324"/>
                </a:cubicBezTo>
                <a:cubicBezTo>
                  <a:pt x="1973896" y="34532"/>
                  <a:pt x="1978478" y="40849"/>
                  <a:pt x="1978478" y="40849"/>
                </a:cubicBezTo>
                <a:cubicBezTo>
                  <a:pt x="1978932" y="44024"/>
                  <a:pt x="1979210" y="47229"/>
                  <a:pt x="1979839" y="50374"/>
                </a:cubicBezTo>
                <a:cubicBezTo>
                  <a:pt x="1980714" y="54750"/>
                  <a:pt x="1982153" y="55478"/>
                  <a:pt x="1983921" y="59899"/>
                </a:cubicBezTo>
                <a:cubicBezTo>
                  <a:pt x="1984986" y="62562"/>
                  <a:pt x="1985736" y="65342"/>
                  <a:pt x="1986643" y="68063"/>
                </a:cubicBezTo>
                <a:cubicBezTo>
                  <a:pt x="1987633" y="71032"/>
                  <a:pt x="1989415" y="76657"/>
                  <a:pt x="1990725" y="78949"/>
                </a:cubicBezTo>
                <a:cubicBezTo>
                  <a:pt x="1991362" y="80063"/>
                  <a:pt x="1992539" y="80764"/>
                  <a:pt x="1993446" y="81671"/>
                </a:cubicBezTo>
                <a:cubicBezTo>
                  <a:pt x="1996803" y="95092"/>
                  <a:pt x="1992329" y="81170"/>
                  <a:pt x="1997528" y="89835"/>
                </a:cubicBezTo>
                <a:cubicBezTo>
                  <a:pt x="1998266" y="91065"/>
                  <a:pt x="1998247" y="92634"/>
                  <a:pt x="1998889" y="93917"/>
                </a:cubicBezTo>
                <a:cubicBezTo>
                  <a:pt x="1999621" y="95380"/>
                  <a:pt x="2000660" y="96668"/>
                  <a:pt x="2001611" y="97999"/>
                </a:cubicBezTo>
                <a:cubicBezTo>
                  <a:pt x="2006617" y="105008"/>
                  <a:pt x="2005503" y="103253"/>
                  <a:pt x="2012496" y="110246"/>
                </a:cubicBezTo>
                <a:cubicBezTo>
                  <a:pt x="2017592" y="115342"/>
                  <a:pt x="2014753" y="113720"/>
                  <a:pt x="2020661" y="115688"/>
                </a:cubicBezTo>
                <a:cubicBezTo>
                  <a:pt x="2025410" y="120439"/>
                  <a:pt x="2022976" y="117192"/>
                  <a:pt x="2026103" y="126574"/>
                </a:cubicBezTo>
                <a:cubicBezTo>
                  <a:pt x="2027307" y="130185"/>
                  <a:pt x="2028092" y="132192"/>
                  <a:pt x="2028825" y="136099"/>
                </a:cubicBezTo>
                <a:cubicBezTo>
                  <a:pt x="2029842" y="141523"/>
                  <a:pt x="2029078" y="147493"/>
                  <a:pt x="2031546" y="152428"/>
                </a:cubicBezTo>
                <a:lnTo>
                  <a:pt x="2034268" y="157871"/>
                </a:lnTo>
                <a:cubicBezTo>
                  <a:pt x="2034377" y="158417"/>
                  <a:pt x="2035847" y="167233"/>
                  <a:pt x="2036989" y="168756"/>
                </a:cubicBezTo>
                <a:cubicBezTo>
                  <a:pt x="2038914" y="171322"/>
                  <a:pt x="2043793" y="175560"/>
                  <a:pt x="2043793" y="175560"/>
                </a:cubicBezTo>
                <a:cubicBezTo>
                  <a:pt x="2044700" y="177374"/>
                  <a:pt x="2045389" y="179315"/>
                  <a:pt x="2046514" y="181003"/>
                </a:cubicBezTo>
                <a:cubicBezTo>
                  <a:pt x="2047226" y="182070"/>
                  <a:pt x="2048234" y="182923"/>
                  <a:pt x="2049236" y="183724"/>
                </a:cubicBezTo>
                <a:cubicBezTo>
                  <a:pt x="2052778" y="186557"/>
                  <a:pt x="2056348" y="189372"/>
                  <a:pt x="2060121" y="191888"/>
                </a:cubicBezTo>
                <a:cubicBezTo>
                  <a:pt x="2061482" y="192795"/>
                  <a:pt x="2062961" y="193546"/>
                  <a:pt x="2064203" y="194610"/>
                </a:cubicBezTo>
                <a:cubicBezTo>
                  <a:pt x="2066151" y="196280"/>
                  <a:pt x="2069646" y="200053"/>
                  <a:pt x="2069646" y="200053"/>
                </a:cubicBezTo>
                <a:cubicBezTo>
                  <a:pt x="2071978" y="207048"/>
                  <a:pt x="2069296" y="201787"/>
                  <a:pt x="2075089" y="206856"/>
                </a:cubicBezTo>
                <a:cubicBezTo>
                  <a:pt x="2077503" y="208968"/>
                  <a:pt x="2079224" y="211881"/>
                  <a:pt x="2081893" y="213660"/>
                </a:cubicBezTo>
                <a:cubicBezTo>
                  <a:pt x="2083254" y="214567"/>
                  <a:pt x="2084512" y="215650"/>
                  <a:pt x="2085975" y="216381"/>
                </a:cubicBezTo>
                <a:cubicBezTo>
                  <a:pt x="2087258" y="217022"/>
                  <a:pt x="2088803" y="217045"/>
                  <a:pt x="2090057" y="217742"/>
                </a:cubicBezTo>
                <a:cubicBezTo>
                  <a:pt x="2092916" y="219331"/>
                  <a:pt x="2095118" y="222150"/>
                  <a:pt x="2098221" y="223185"/>
                </a:cubicBezTo>
                <a:cubicBezTo>
                  <a:pt x="2105435" y="225590"/>
                  <a:pt x="2100924" y="224152"/>
                  <a:pt x="2111828" y="227267"/>
                </a:cubicBezTo>
                <a:cubicBezTo>
                  <a:pt x="2114096" y="228628"/>
                  <a:pt x="2116215" y="230275"/>
                  <a:pt x="2118632" y="231349"/>
                </a:cubicBezTo>
                <a:cubicBezTo>
                  <a:pt x="2122179" y="232925"/>
                  <a:pt x="2132864" y="233791"/>
                  <a:pt x="2134961" y="234071"/>
                </a:cubicBezTo>
                <a:lnTo>
                  <a:pt x="2144486" y="235431"/>
                </a:lnTo>
                <a:cubicBezTo>
                  <a:pt x="2147207" y="237245"/>
                  <a:pt x="2150338" y="238561"/>
                  <a:pt x="2152650" y="240874"/>
                </a:cubicBezTo>
                <a:cubicBezTo>
                  <a:pt x="2153557" y="241781"/>
                  <a:pt x="2154271" y="242936"/>
                  <a:pt x="2155371" y="243596"/>
                </a:cubicBezTo>
                <a:cubicBezTo>
                  <a:pt x="2156601" y="244334"/>
                  <a:pt x="2158092" y="244503"/>
                  <a:pt x="2159453" y="244956"/>
                </a:cubicBezTo>
                <a:cubicBezTo>
                  <a:pt x="2171161" y="252761"/>
                  <a:pt x="2156345" y="243401"/>
                  <a:pt x="2167618" y="249038"/>
                </a:cubicBezTo>
                <a:cubicBezTo>
                  <a:pt x="2169081" y="249769"/>
                  <a:pt x="2170237" y="251028"/>
                  <a:pt x="2171700" y="251760"/>
                </a:cubicBezTo>
                <a:cubicBezTo>
                  <a:pt x="2172983" y="252402"/>
                  <a:pt x="2174499" y="252480"/>
                  <a:pt x="2175782" y="253121"/>
                </a:cubicBezTo>
                <a:cubicBezTo>
                  <a:pt x="2177245" y="253852"/>
                  <a:pt x="2178401" y="255111"/>
                  <a:pt x="2179864" y="255842"/>
                </a:cubicBezTo>
                <a:cubicBezTo>
                  <a:pt x="2181147" y="256483"/>
                  <a:pt x="2182692" y="256506"/>
                  <a:pt x="2183946" y="257203"/>
                </a:cubicBezTo>
                <a:cubicBezTo>
                  <a:pt x="2186805" y="258792"/>
                  <a:pt x="2189185" y="261183"/>
                  <a:pt x="2192111" y="262646"/>
                </a:cubicBezTo>
                <a:cubicBezTo>
                  <a:pt x="2210155" y="271668"/>
                  <a:pt x="2187623" y="260722"/>
                  <a:pt x="2201636" y="266728"/>
                </a:cubicBezTo>
                <a:cubicBezTo>
                  <a:pt x="2203500" y="267527"/>
                  <a:pt x="2205135" y="268866"/>
                  <a:pt x="2207078" y="269449"/>
                </a:cubicBezTo>
                <a:cubicBezTo>
                  <a:pt x="2209721" y="270242"/>
                  <a:pt x="2212492" y="270598"/>
                  <a:pt x="2215243" y="270810"/>
                </a:cubicBezTo>
                <a:cubicBezTo>
                  <a:pt x="2224299" y="271507"/>
                  <a:pt x="2233386" y="271717"/>
                  <a:pt x="2242457" y="272171"/>
                </a:cubicBezTo>
                <a:cubicBezTo>
                  <a:pt x="2245632" y="272624"/>
                  <a:pt x="2248837" y="272902"/>
                  <a:pt x="2251982" y="273531"/>
                </a:cubicBezTo>
                <a:cubicBezTo>
                  <a:pt x="2253388" y="273812"/>
                  <a:pt x="2254685" y="274498"/>
                  <a:pt x="2256064" y="274892"/>
                </a:cubicBezTo>
                <a:cubicBezTo>
                  <a:pt x="2257862" y="275406"/>
                  <a:pt x="2259693" y="275799"/>
                  <a:pt x="2261507" y="276253"/>
                </a:cubicBezTo>
                <a:cubicBezTo>
                  <a:pt x="2278214" y="275585"/>
                  <a:pt x="2287676" y="277518"/>
                  <a:pt x="2300968" y="273531"/>
                </a:cubicBezTo>
                <a:cubicBezTo>
                  <a:pt x="2301003" y="273521"/>
                  <a:pt x="2311156" y="270135"/>
                  <a:pt x="2313214" y="269449"/>
                </a:cubicBezTo>
                <a:lnTo>
                  <a:pt x="2317296" y="268088"/>
                </a:lnTo>
                <a:cubicBezTo>
                  <a:pt x="2318203" y="267181"/>
                  <a:pt x="2318870" y="265941"/>
                  <a:pt x="2320018" y="265367"/>
                </a:cubicBezTo>
                <a:cubicBezTo>
                  <a:pt x="2321691" y="264531"/>
                  <a:pt x="2323663" y="264520"/>
                  <a:pt x="2325461" y="264006"/>
                </a:cubicBezTo>
                <a:cubicBezTo>
                  <a:pt x="2326840" y="263612"/>
                  <a:pt x="2328182" y="263099"/>
                  <a:pt x="2329543" y="262646"/>
                </a:cubicBezTo>
                <a:cubicBezTo>
                  <a:pt x="2336433" y="255754"/>
                  <a:pt x="2327520" y="263858"/>
                  <a:pt x="2336346" y="258563"/>
                </a:cubicBezTo>
                <a:cubicBezTo>
                  <a:pt x="2337446" y="257903"/>
                  <a:pt x="2338066" y="256643"/>
                  <a:pt x="2339068" y="255842"/>
                </a:cubicBezTo>
                <a:cubicBezTo>
                  <a:pt x="2340345" y="254821"/>
                  <a:pt x="2341894" y="254168"/>
                  <a:pt x="2343150" y="253121"/>
                </a:cubicBezTo>
                <a:cubicBezTo>
                  <a:pt x="2344628" y="251889"/>
                  <a:pt x="2345754" y="250270"/>
                  <a:pt x="2347232" y="249038"/>
                </a:cubicBezTo>
                <a:cubicBezTo>
                  <a:pt x="2348488" y="247991"/>
                  <a:pt x="2350072" y="247381"/>
                  <a:pt x="2351314" y="246317"/>
                </a:cubicBezTo>
                <a:cubicBezTo>
                  <a:pt x="2362744" y="236521"/>
                  <a:pt x="2352255" y="245047"/>
                  <a:pt x="2359478" y="236792"/>
                </a:cubicBezTo>
                <a:cubicBezTo>
                  <a:pt x="2361590" y="234378"/>
                  <a:pt x="2364503" y="232657"/>
                  <a:pt x="2366282" y="229988"/>
                </a:cubicBezTo>
                <a:cubicBezTo>
                  <a:pt x="2368096" y="227267"/>
                  <a:pt x="2370690" y="224927"/>
                  <a:pt x="2371725" y="221824"/>
                </a:cubicBezTo>
                <a:cubicBezTo>
                  <a:pt x="2372179" y="220463"/>
                  <a:pt x="2372445" y="219025"/>
                  <a:pt x="2373086" y="217742"/>
                </a:cubicBezTo>
                <a:cubicBezTo>
                  <a:pt x="2373817" y="216279"/>
                  <a:pt x="2375076" y="215123"/>
                  <a:pt x="2375807" y="213660"/>
                </a:cubicBezTo>
                <a:cubicBezTo>
                  <a:pt x="2376448" y="212377"/>
                  <a:pt x="2376603" y="210896"/>
                  <a:pt x="2377168" y="209578"/>
                </a:cubicBezTo>
                <a:cubicBezTo>
                  <a:pt x="2377967" y="207714"/>
                  <a:pt x="2379136" y="206018"/>
                  <a:pt x="2379889" y="204135"/>
                </a:cubicBezTo>
                <a:cubicBezTo>
                  <a:pt x="2380954" y="201472"/>
                  <a:pt x="2381020" y="198358"/>
                  <a:pt x="2382611" y="195971"/>
                </a:cubicBezTo>
                <a:cubicBezTo>
                  <a:pt x="2386799" y="189687"/>
                  <a:pt x="2384490" y="193290"/>
                  <a:pt x="2389414" y="185085"/>
                </a:cubicBezTo>
                <a:cubicBezTo>
                  <a:pt x="2389868" y="182817"/>
                  <a:pt x="2389945" y="180440"/>
                  <a:pt x="2390775" y="178281"/>
                </a:cubicBezTo>
                <a:cubicBezTo>
                  <a:pt x="2392890" y="172782"/>
                  <a:pt x="2396340" y="168886"/>
                  <a:pt x="2397578" y="163313"/>
                </a:cubicBezTo>
                <a:cubicBezTo>
                  <a:pt x="2398176" y="160620"/>
                  <a:pt x="2398146" y="157791"/>
                  <a:pt x="2398939" y="155149"/>
                </a:cubicBezTo>
                <a:cubicBezTo>
                  <a:pt x="2399522" y="153206"/>
                  <a:pt x="2400862" y="151571"/>
                  <a:pt x="2401661" y="149706"/>
                </a:cubicBezTo>
                <a:cubicBezTo>
                  <a:pt x="2402226" y="148388"/>
                  <a:pt x="2402644" y="147008"/>
                  <a:pt x="2403021" y="145624"/>
                </a:cubicBezTo>
                <a:cubicBezTo>
                  <a:pt x="2406618" y="132434"/>
                  <a:pt x="2403459" y="138164"/>
                  <a:pt x="2408464" y="130656"/>
                </a:cubicBezTo>
                <a:cubicBezTo>
                  <a:pt x="2415132" y="103992"/>
                  <a:pt x="2408360" y="131809"/>
                  <a:pt x="2412546" y="112967"/>
                </a:cubicBezTo>
                <a:cubicBezTo>
                  <a:pt x="2412895" y="111397"/>
                  <a:pt x="2414359" y="105261"/>
                  <a:pt x="2415268" y="103442"/>
                </a:cubicBezTo>
                <a:cubicBezTo>
                  <a:pt x="2415999" y="101979"/>
                  <a:pt x="2417258" y="100823"/>
                  <a:pt x="2417989" y="99360"/>
                </a:cubicBezTo>
                <a:cubicBezTo>
                  <a:pt x="2418630" y="98077"/>
                  <a:pt x="2418653" y="96532"/>
                  <a:pt x="2419350" y="95278"/>
                </a:cubicBezTo>
                <a:cubicBezTo>
                  <a:pt x="2420939" y="92419"/>
                  <a:pt x="2424793" y="87113"/>
                  <a:pt x="2424793" y="87113"/>
                </a:cubicBezTo>
                <a:lnTo>
                  <a:pt x="2432957" y="62621"/>
                </a:lnTo>
                <a:cubicBezTo>
                  <a:pt x="2434394" y="58310"/>
                  <a:pt x="2434025" y="58223"/>
                  <a:pt x="2437039" y="54456"/>
                </a:cubicBezTo>
                <a:cubicBezTo>
                  <a:pt x="2437840" y="53454"/>
                  <a:pt x="2438614" y="52309"/>
                  <a:pt x="2439761" y="51735"/>
                </a:cubicBezTo>
                <a:cubicBezTo>
                  <a:pt x="2442327" y="50452"/>
                  <a:pt x="2445204" y="49920"/>
                  <a:pt x="2447925" y="49013"/>
                </a:cubicBezTo>
                <a:cubicBezTo>
                  <a:pt x="2456246" y="46239"/>
                  <a:pt x="2448622" y="48488"/>
                  <a:pt x="2462893" y="46292"/>
                </a:cubicBezTo>
                <a:cubicBezTo>
                  <a:pt x="2465179" y="45940"/>
                  <a:pt x="2467428" y="45385"/>
                  <a:pt x="2469696" y="44931"/>
                </a:cubicBezTo>
                <a:cubicBezTo>
                  <a:pt x="2476953" y="45385"/>
                  <a:pt x="2484233" y="45568"/>
                  <a:pt x="2491468" y="46292"/>
                </a:cubicBezTo>
                <a:cubicBezTo>
                  <a:pt x="2493329" y="46478"/>
                  <a:pt x="2495071" y="47319"/>
                  <a:pt x="2496911" y="47653"/>
                </a:cubicBezTo>
                <a:cubicBezTo>
                  <a:pt x="2500066" y="48227"/>
                  <a:pt x="2503261" y="48560"/>
                  <a:pt x="2506436" y="49013"/>
                </a:cubicBezTo>
                <a:lnTo>
                  <a:pt x="2526846" y="55817"/>
                </a:lnTo>
                <a:cubicBezTo>
                  <a:pt x="2528207" y="56271"/>
                  <a:pt x="2529734" y="56383"/>
                  <a:pt x="2530928" y="57178"/>
                </a:cubicBezTo>
                <a:cubicBezTo>
                  <a:pt x="2541020" y="63904"/>
                  <a:pt x="2529978" y="56159"/>
                  <a:pt x="2537732" y="62621"/>
                </a:cubicBezTo>
                <a:cubicBezTo>
                  <a:pt x="2539474" y="64073"/>
                  <a:pt x="2541453" y="65227"/>
                  <a:pt x="2543175" y="66703"/>
                </a:cubicBezTo>
                <a:cubicBezTo>
                  <a:pt x="2550797" y="73236"/>
                  <a:pt x="2544164" y="68083"/>
                  <a:pt x="2549978" y="74867"/>
                </a:cubicBezTo>
                <a:cubicBezTo>
                  <a:pt x="2551648" y="76815"/>
                  <a:pt x="2555421" y="80310"/>
                  <a:pt x="2555421" y="80310"/>
                </a:cubicBezTo>
                <a:cubicBezTo>
                  <a:pt x="2558367" y="92091"/>
                  <a:pt x="2554761" y="79340"/>
                  <a:pt x="2559503" y="91196"/>
                </a:cubicBezTo>
                <a:cubicBezTo>
                  <a:pt x="2561713" y="96720"/>
                  <a:pt x="2561758" y="100022"/>
                  <a:pt x="2564946" y="104803"/>
                </a:cubicBezTo>
                <a:cubicBezTo>
                  <a:pt x="2565658" y="105870"/>
                  <a:pt x="2566761" y="106617"/>
                  <a:pt x="2567668" y="107524"/>
                </a:cubicBezTo>
                <a:cubicBezTo>
                  <a:pt x="2571936" y="120334"/>
                  <a:pt x="2565775" y="103872"/>
                  <a:pt x="2571750" y="114328"/>
                </a:cubicBezTo>
                <a:cubicBezTo>
                  <a:pt x="2572962" y="116449"/>
                  <a:pt x="2573302" y="118987"/>
                  <a:pt x="2574471" y="121131"/>
                </a:cubicBezTo>
                <a:cubicBezTo>
                  <a:pt x="2576037" y="124003"/>
                  <a:pt x="2578879" y="126193"/>
                  <a:pt x="2579914" y="129296"/>
                </a:cubicBezTo>
                <a:cubicBezTo>
                  <a:pt x="2581123" y="132922"/>
                  <a:pt x="2581756" y="135461"/>
                  <a:pt x="2583996" y="138821"/>
                </a:cubicBezTo>
                <a:cubicBezTo>
                  <a:pt x="2584708" y="139888"/>
                  <a:pt x="2585811" y="140635"/>
                  <a:pt x="2586718" y="141542"/>
                </a:cubicBezTo>
                <a:cubicBezTo>
                  <a:pt x="2587171" y="142903"/>
                  <a:pt x="2587437" y="144341"/>
                  <a:pt x="2588078" y="145624"/>
                </a:cubicBezTo>
                <a:cubicBezTo>
                  <a:pt x="2589070" y="147609"/>
                  <a:pt x="2593962" y="153922"/>
                  <a:pt x="2594882" y="155149"/>
                </a:cubicBezTo>
                <a:cubicBezTo>
                  <a:pt x="2595336" y="157417"/>
                  <a:pt x="2595512" y="159759"/>
                  <a:pt x="2596243" y="161953"/>
                </a:cubicBezTo>
                <a:cubicBezTo>
                  <a:pt x="2597738" y="166438"/>
                  <a:pt x="2600251" y="169112"/>
                  <a:pt x="2603046" y="172838"/>
                </a:cubicBezTo>
                <a:cubicBezTo>
                  <a:pt x="2606466" y="183098"/>
                  <a:pt x="2601854" y="170454"/>
                  <a:pt x="2607128" y="181003"/>
                </a:cubicBezTo>
                <a:cubicBezTo>
                  <a:pt x="2612060" y="190867"/>
                  <a:pt x="2603191" y="177853"/>
                  <a:pt x="2611211" y="191888"/>
                </a:cubicBezTo>
                <a:cubicBezTo>
                  <a:pt x="2611848" y="193002"/>
                  <a:pt x="2613025" y="193703"/>
                  <a:pt x="2613932" y="194610"/>
                </a:cubicBezTo>
                <a:cubicBezTo>
                  <a:pt x="2616420" y="202072"/>
                  <a:pt x="2614020" y="195856"/>
                  <a:pt x="2619375" y="205496"/>
                </a:cubicBezTo>
                <a:cubicBezTo>
                  <a:pt x="2625128" y="215851"/>
                  <a:pt x="2619116" y="206468"/>
                  <a:pt x="2624818" y="215021"/>
                </a:cubicBezTo>
                <a:cubicBezTo>
                  <a:pt x="2626741" y="224639"/>
                  <a:pt x="2625446" y="219628"/>
                  <a:pt x="2628900" y="229988"/>
                </a:cubicBezTo>
                <a:cubicBezTo>
                  <a:pt x="2629354" y="231349"/>
                  <a:pt x="2629465" y="232877"/>
                  <a:pt x="2630261" y="234071"/>
                </a:cubicBezTo>
                <a:cubicBezTo>
                  <a:pt x="2634761" y="240822"/>
                  <a:pt x="2631825" y="236995"/>
                  <a:pt x="2639786" y="244956"/>
                </a:cubicBezTo>
                <a:lnTo>
                  <a:pt x="2643868" y="249038"/>
                </a:lnTo>
                <a:cubicBezTo>
                  <a:pt x="2644775" y="249945"/>
                  <a:pt x="2645521" y="251048"/>
                  <a:pt x="2646589" y="251760"/>
                </a:cubicBezTo>
                <a:cubicBezTo>
                  <a:pt x="2647950" y="252667"/>
                  <a:pt x="2649394" y="253459"/>
                  <a:pt x="2650671" y="254481"/>
                </a:cubicBezTo>
                <a:cubicBezTo>
                  <a:pt x="2651673" y="255283"/>
                  <a:pt x="2652349" y="256457"/>
                  <a:pt x="2653393" y="257203"/>
                </a:cubicBezTo>
                <a:cubicBezTo>
                  <a:pt x="2665251" y="265673"/>
                  <a:pt x="2655288" y="257537"/>
                  <a:pt x="2665639" y="264006"/>
                </a:cubicBezTo>
                <a:cubicBezTo>
                  <a:pt x="2675078" y="269905"/>
                  <a:pt x="2666670" y="267205"/>
                  <a:pt x="2677886" y="269449"/>
                </a:cubicBezTo>
                <a:cubicBezTo>
                  <a:pt x="2685597" y="268995"/>
                  <a:pt x="2693354" y="269046"/>
                  <a:pt x="2701018" y="268088"/>
                </a:cubicBezTo>
                <a:cubicBezTo>
                  <a:pt x="2704295" y="267678"/>
                  <a:pt x="2707340" y="266168"/>
                  <a:pt x="2710543" y="265367"/>
                </a:cubicBezTo>
                <a:cubicBezTo>
                  <a:pt x="2712787" y="264806"/>
                  <a:pt x="2715131" y="264671"/>
                  <a:pt x="2717346" y="264006"/>
                </a:cubicBezTo>
                <a:cubicBezTo>
                  <a:pt x="2719686" y="263304"/>
                  <a:pt x="2721770" y="261834"/>
                  <a:pt x="2724150" y="261285"/>
                </a:cubicBezTo>
                <a:cubicBezTo>
                  <a:pt x="2727713" y="260463"/>
                  <a:pt x="2731407" y="260378"/>
                  <a:pt x="2735036" y="259924"/>
                </a:cubicBezTo>
                <a:cubicBezTo>
                  <a:pt x="2774966" y="249942"/>
                  <a:pt x="2742181" y="257146"/>
                  <a:pt x="2835728" y="258563"/>
                </a:cubicBezTo>
                <a:cubicBezTo>
                  <a:pt x="2855624" y="258066"/>
                  <a:pt x="2878284" y="263820"/>
                  <a:pt x="2896961" y="254481"/>
                </a:cubicBezTo>
                <a:cubicBezTo>
                  <a:pt x="2898424" y="253750"/>
                  <a:pt x="2899787" y="252807"/>
                  <a:pt x="2901043" y="251760"/>
                </a:cubicBezTo>
                <a:cubicBezTo>
                  <a:pt x="2911528" y="243023"/>
                  <a:pt x="2899065" y="251719"/>
                  <a:pt x="2909207" y="244956"/>
                </a:cubicBezTo>
                <a:cubicBezTo>
                  <a:pt x="2915619" y="235336"/>
                  <a:pt x="2907572" y="247245"/>
                  <a:pt x="2916011" y="235431"/>
                </a:cubicBezTo>
                <a:cubicBezTo>
                  <a:pt x="2916962" y="234100"/>
                  <a:pt x="2917685" y="232605"/>
                  <a:pt x="2918732" y="231349"/>
                </a:cubicBezTo>
                <a:cubicBezTo>
                  <a:pt x="2919964" y="229871"/>
                  <a:pt x="2921453" y="228628"/>
                  <a:pt x="2922814" y="227267"/>
                </a:cubicBezTo>
                <a:lnTo>
                  <a:pt x="2926896" y="215021"/>
                </a:lnTo>
                <a:cubicBezTo>
                  <a:pt x="2927350" y="213660"/>
                  <a:pt x="2928021" y="212353"/>
                  <a:pt x="2928257" y="210938"/>
                </a:cubicBezTo>
                <a:cubicBezTo>
                  <a:pt x="2929998" y="200493"/>
                  <a:pt x="2929077" y="205479"/>
                  <a:pt x="2930978" y="195971"/>
                </a:cubicBezTo>
                <a:cubicBezTo>
                  <a:pt x="2931432" y="190528"/>
                  <a:pt x="2931935" y="185089"/>
                  <a:pt x="2932339" y="179642"/>
                </a:cubicBezTo>
                <a:cubicBezTo>
                  <a:pt x="2933216" y="167799"/>
                  <a:pt x="2933133" y="155773"/>
                  <a:pt x="2936421" y="144263"/>
                </a:cubicBezTo>
                <a:cubicBezTo>
                  <a:pt x="2938699" y="136288"/>
                  <a:pt x="2936531" y="144044"/>
                  <a:pt x="2940503" y="136099"/>
                </a:cubicBezTo>
                <a:cubicBezTo>
                  <a:pt x="2941144" y="134816"/>
                  <a:pt x="2941167" y="133271"/>
                  <a:pt x="2941864" y="132017"/>
                </a:cubicBezTo>
                <a:cubicBezTo>
                  <a:pt x="2943453" y="129158"/>
                  <a:pt x="2945493" y="126574"/>
                  <a:pt x="2947307" y="123853"/>
                </a:cubicBezTo>
                <a:cubicBezTo>
                  <a:pt x="2950741" y="118702"/>
                  <a:pt x="2948871" y="120928"/>
                  <a:pt x="2952750" y="117049"/>
                </a:cubicBezTo>
                <a:cubicBezTo>
                  <a:pt x="2955872" y="107686"/>
                  <a:pt x="2951601" y="119062"/>
                  <a:pt x="2958193" y="107524"/>
                </a:cubicBezTo>
                <a:cubicBezTo>
                  <a:pt x="2962901" y="99283"/>
                  <a:pt x="2955906" y="107087"/>
                  <a:pt x="2962275" y="100721"/>
                </a:cubicBezTo>
                <a:cubicBezTo>
                  <a:pt x="2965695" y="90461"/>
                  <a:pt x="2961083" y="103105"/>
                  <a:pt x="2966357" y="92556"/>
                </a:cubicBezTo>
                <a:cubicBezTo>
                  <a:pt x="2966998" y="91273"/>
                  <a:pt x="2967214" y="89817"/>
                  <a:pt x="2967718" y="88474"/>
                </a:cubicBezTo>
                <a:cubicBezTo>
                  <a:pt x="2968576" y="86187"/>
                  <a:pt x="2969604" y="83966"/>
                  <a:pt x="2970439" y="81671"/>
                </a:cubicBezTo>
                <a:cubicBezTo>
                  <a:pt x="2971419" y="78975"/>
                  <a:pt x="2972254" y="76228"/>
                  <a:pt x="2973161" y="73506"/>
                </a:cubicBezTo>
                <a:cubicBezTo>
                  <a:pt x="2973615" y="72145"/>
                  <a:pt x="2973328" y="70219"/>
                  <a:pt x="2974521" y="69424"/>
                </a:cubicBezTo>
                <a:cubicBezTo>
                  <a:pt x="2975882" y="68517"/>
                  <a:pt x="2977109" y="67367"/>
                  <a:pt x="2978603" y="66703"/>
                </a:cubicBezTo>
                <a:cubicBezTo>
                  <a:pt x="2981225" y="65538"/>
                  <a:pt x="2986768" y="63981"/>
                  <a:pt x="2986768" y="63981"/>
                </a:cubicBezTo>
                <a:cubicBezTo>
                  <a:pt x="2995386" y="64435"/>
                  <a:pt x="3004021" y="64625"/>
                  <a:pt x="3012621" y="65342"/>
                </a:cubicBezTo>
                <a:cubicBezTo>
                  <a:pt x="3014926" y="65534"/>
                  <a:pt x="3017356" y="65669"/>
                  <a:pt x="3019425" y="66703"/>
                </a:cubicBezTo>
                <a:cubicBezTo>
                  <a:pt x="3021146" y="67564"/>
                  <a:pt x="3021906" y="69718"/>
                  <a:pt x="3023507" y="70785"/>
                </a:cubicBezTo>
                <a:cubicBezTo>
                  <a:pt x="3024700" y="71581"/>
                  <a:pt x="3026306" y="71505"/>
                  <a:pt x="3027589" y="72146"/>
                </a:cubicBezTo>
                <a:cubicBezTo>
                  <a:pt x="3029052" y="72877"/>
                  <a:pt x="3030251" y="74056"/>
                  <a:pt x="3031671" y="74867"/>
                </a:cubicBezTo>
                <a:cubicBezTo>
                  <a:pt x="3043743" y="81764"/>
                  <a:pt x="3031261" y="73685"/>
                  <a:pt x="3041196" y="80310"/>
                </a:cubicBezTo>
                <a:cubicBezTo>
                  <a:pt x="3043010" y="83031"/>
                  <a:pt x="3045604" y="85371"/>
                  <a:pt x="3046639" y="88474"/>
                </a:cubicBezTo>
                <a:cubicBezTo>
                  <a:pt x="3048517" y="94107"/>
                  <a:pt x="3047204" y="91363"/>
                  <a:pt x="3050721" y="96638"/>
                </a:cubicBezTo>
                <a:cubicBezTo>
                  <a:pt x="3051175" y="98452"/>
                  <a:pt x="3051568" y="100283"/>
                  <a:pt x="3052082" y="102081"/>
                </a:cubicBezTo>
                <a:cubicBezTo>
                  <a:pt x="3052476" y="103460"/>
                  <a:pt x="3053095" y="104772"/>
                  <a:pt x="3053443" y="106163"/>
                </a:cubicBezTo>
                <a:cubicBezTo>
                  <a:pt x="3055320" y="113672"/>
                  <a:pt x="3054631" y="114061"/>
                  <a:pt x="3056164" y="122492"/>
                </a:cubicBezTo>
                <a:cubicBezTo>
                  <a:pt x="3056499" y="124332"/>
                  <a:pt x="3057119" y="126109"/>
                  <a:pt x="3057525" y="127935"/>
                </a:cubicBezTo>
                <a:cubicBezTo>
                  <a:pt x="3060991" y="143528"/>
                  <a:pt x="3056920" y="126869"/>
                  <a:pt x="3060246" y="140181"/>
                </a:cubicBezTo>
                <a:cubicBezTo>
                  <a:pt x="3060700" y="144717"/>
                  <a:pt x="3060914" y="149283"/>
                  <a:pt x="3061607" y="153788"/>
                </a:cubicBezTo>
                <a:cubicBezTo>
                  <a:pt x="3061825" y="155206"/>
                  <a:pt x="3062657" y="156471"/>
                  <a:pt x="3062968" y="157871"/>
                </a:cubicBezTo>
                <a:cubicBezTo>
                  <a:pt x="3063566" y="160564"/>
                  <a:pt x="3063730" y="163342"/>
                  <a:pt x="3064328" y="166035"/>
                </a:cubicBezTo>
                <a:cubicBezTo>
                  <a:pt x="3064639" y="167435"/>
                  <a:pt x="3065408" y="168711"/>
                  <a:pt x="3065689" y="170117"/>
                </a:cubicBezTo>
                <a:cubicBezTo>
                  <a:pt x="3073628" y="209804"/>
                  <a:pt x="3064422" y="166591"/>
                  <a:pt x="3069771" y="198692"/>
                </a:cubicBezTo>
                <a:cubicBezTo>
                  <a:pt x="3070007" y="200107"/>
                  <a:pt x="3070821" y="201374"/>
                  <a:pt x="3071132" y="202774"/>
                </a:cubicBezTo>
                <a:cubicBezTo>
                  <a:pt x="3071731" y="205467"/>
                  <a:pt x="3071700" y="208295"/>
                  <a:pt x="3072493" y="210938"/>
                </a:cubicBezTo>
                <a:cubicBezTo>
                  <a:pt x="3073076" y="212881"/>
                  <a:pt x="3074502" y="214482"/>
                  <a:pt x="3075214" y="216381"/>
                </a:cubicBezTo>
                <a:cubicBezTo>
                  <a:pt x="3075871" y="218132"/>
                  <a:pt x="3075801" y="220121"/>
                  <a:pt x="3076575" y="221824"/>
                </a:cubicBezTo>
                <a:cubicBezTo>
                  <a:pt x="3078088" y="225153"/>
                  <a:pt x="3080383" y="228078"/>
                  <a:pt x="3082018" y="231349"/>
                </a:cubicBezTo>
                <a:cubicBezTo>
                  <a:pt x="3082659" y="232632"/>
                  <a:pt x="3082640" y="234201"/>
                  <a:pt x="3083378" y="235431"/>
                </a:cubicBezTo>
                <a:cubicBezTo>
                  <a:pt x="3086433" y="240522"/>
                  <a:pt x="3091792" y="246969"/>
                  <a:pt x="3095625" y="251760"/>
                </a:cubicBezTo>
                <a:cubicBezTo>
                  <a:pt x="3096079" y="253121"/>
                  <a:pt x="3096090" y="254722"/>
                  <a:pt x="3096986" y="255842"/>
                </a:cubicBezTo>
                <a:cubicBezTo>
                  <a:pt x="3098008" y="257119"/>
                  <a:pt x="3099574" y="257899"/>
                  <a:pt x="3101068" y="258563"/>
                </a:cubicBezTo>
                <a:cubicBezTo>
                  <a:pt x="3103689" y="259728"/>
                  <a:pt x="3106511" y="260378"/>
                  <a:pt x="3109232" y="261285"/>
                </a:cubicBezTo>
                <a:lnTo>
                  <a:pt x="3117396" y="264006"/>
                </a:lnTo>
                <a:lnTo>
                  <a:pt x="3121478" y="265367"/>
                </a:lnTo>
                <a:lnTo>
                  <a:pt x="3125561" y="266728"/>
                </a:lnTo>
                <a:cubicBezTo>
                  <a:pt x="3128282" y="266274"/>
                  <a:pt x="3131020" y="265908"/>
                  <a:pt x="3133725" y="265367"/>
                </a:cubicBezTo>
                <a:cubicBezTo>
                  <a:pt x="3143045" y="263503"/>
                  <a:pt x="3136004" y="263799"/>
                  <a:pt x="3148693" y="262646"/>
                </a:cubicBezTo>
                <a:cubicBezTo>
                  <a:pt x="3166014" y="261072"/>
                  <a:pt x="3188019" y="260557"/>
                  <a:pt x="3204482" y="259924"/>
                </a:cubicBezTo>
                <a:cubicBezTo>
                  <a:pt x="3210378" y="259470"/>
                  <a:pt x="3216298" y="259254"/>
                  <a:pt x="3222171" y="258563"/>
                </a:cubicBezTo>
                <a:cubicBezTo>
                  <a:pt x="3224028" y="258345"/>
                  <a:pt x="3225774" y="257537"/>
                  <a:pt x="3227614" y="257203"/>
                </a:cubicBezTo>
                <a:cubicBezTo>
                  <a:pt x="3230770" y="256629"/>
                  <a:pt x="3233964" y="256296"/>
                  <a:pt x="3237139" y="255842"/>
                </a:cubicBezTo>
                <a:cubicBezTo>
                  <a:pt x="3239860" y="254935"/>
                  <a:pt x="3242871" y="254641"/>
                  <a:pt x="3245303" y="253121"/>
                </a:cubicBezTo>
                <a:cubicBezTo>
                  <a:pt x="3248932" y="250853"/>
                  <a:pt x="3252628" y="248690"/>
                  <a:pt x="3256189" y="246317"/>
                </a:cubicBezTo>
                <a:cubicBezTo>
                  <a:pt x="3257550" y="245410"/>
                  <a:pt x="3258994" y="244618"/>
                  <a:pt x="3260271" y="243596"/>
                </a:cubicBezTo>
                <a:cubicBezTo>
                  <a:pt x="3269965" y="235841"/>
                  <a:pt x="3254513" y="246526"/>
                  <a:pt x="3267075" y="238153"/>
                </a:cubicBezTo>
                <a:cubicBezTo>
                  <a:pt x="3267982" y="236792"/>
                  <a:pt x="3268774" y="235348"/>
                  <a:pt x="3269796" y="234071"/>
                </a:cubicBezTo>
                <a:cubicBezTo>
                  <a:pt x="3270598" y="233069"/>
                  <a:pt x="3271858" y="232449"/>
                  <a:pt x="3272518" y="231349"/>
                </a:cubicBezTo>
                <a:cubicBezTo>
                  <a:pt x="3273256" y="230119"/>
                  <a:pt x="3273182" y="228521"/>
                  <a:pt x="3273878" y="227267"/>
                </a:cubicBezTo>
                <a:cubicBezTo>
                  <a:pt x="3275466" y="224408"/>
                  <a:pt x="3279321" y="219103"/>
                  <a:pt x="3279321" y="219103"/>
                </a:cubicBezTo>
                <a:cubicBezTo>
                  <a:pt x="3282581" y="199543"/>
                  <a:pt x="3278185" y="219031"/>
                  <a:pt x="3283403" y="206856"/>
                </a:cubicBezTo>
                <a:cubicBezTo>
                  <a:pt x="3284140" y="205137"/>
                  <a:pt x="3284250" y="203211"/>
                  <a:pt x="3284764" y="201413"/>
                </a:cubicBezTo>
                <a:cubicBezTo>
                  <a:pt x="3285158" y="200034"/>
                  <a:pt x="3285731" y="198710"/>
                  <a:pt x="3286125" y="197331"/>
                </a:cubicBezTo>
                <a:cubicBezTo>
                  <a:pt x="3286639" y="195533"/>
                  <a:pt x="3286949" y="193679"/>
                  <a:pt x="3287486" y="191888"/>
                </a:cubicBezTo>
                <a:cubicBezTo>
                  <a:pt x="3291614" y="178127"/>
                  <a:pt x="3288383" y="188887"/>
                  <a:pt x="3292928" y="178281"/>
                </a:cubicBezTo>
                <a:cubicBezTo>
                  <a:pt x="3294327" y="175015"/>
                  <a:pt x="3294662" y="172213"/>
                  <a:pt x="3295650" y="168756"/>
                </a:cubicBezTo>
                <a:cubicBezTo>
                  <a:pt x="3296044" y="167377"/>
                  <a:pt x="3296617" y="166053"/>
                  <a:pt x="3297011" y="164674"/>
                </a:cubicBezTo>
                <a:cubicBezTo>
                  <a:pt x="3297525" y="162876"/>
                  <a:pt x="3297834" y="161022"/>
                  <a:pt x="3298371" y="159231"/>
                </a:cubicBezTo>
                <a:cubicBezTo>
                  <a:pt x="3302384" y="145855"/>
                  <a:pt x="3299061" y="155541"/>
                  <a:pt x="3303814" y="146985"/>
                </a:cubicBezTo>
                <a:cubicBezTo>
                  <a:pt x="3305292" y="144325"/>
                  <a:pt x="3306418" y="141481"/>
                  <a:pt x="3307896" y="138821"/>
                </a:cubicBezTo>
                <a:cubicBezTo>
                  <a:pt x="3308690" y="137391"/>
                  <a:pt x="3309751" y="136125"/>
                  <a:pt x="3310618" y="134738"/>
                </a:cubicBezTo>
                <a:cubicBezTo>
                  <a:pt x="3315887" y="126308"/>
                  <a:pt x="3312575" y="130061"/>
                  <a:pt x="3317421" y="125213"/>
                </a:cubicBezTo>
                <a:cubicBezTo>
                  <a:pt x="3317857" y="123470"/>
                  <a:pt x="3319167" y="117639"/>
                  <a:pt x="3320143" y="115688"/>
                </a:cubicBezTo>
                <a:cubicBezTo>
                  <a:pt x="3320874" y="114225"/>
                  <a:pt x="3321957" y="112967"/>
                  <a:pt x="3322864" y="111606"/>
                </a:cubicBezTo>
                <a:cubicBezTo>
                  <a:pt x="3324920" y="103383"/>
                  <a:pt x="3323635" y="107932"/>
                  <a:pt x="3326946" y="97999"/>
                </a:cubicBezTo>
                <a:cubicBezTo>
                  <a:pt x="3327400" y="96638"/>
                  <a:pt x="3328026" y="95323"/>
                  <a:pt x="3328307" y="93917"/>
                </a:cubicBezTo>
                <a:cubicBezTo>
                  <a:pt x="3329496" y="87973"/>
                  <a:pt x="3328734" y="87296"/>
                  <a:pt x="3332389" y="83031"/>
                </a:cubicBezTo>
                <a:cubicBezTo>
                  <a:pt x="3334059" y="81083"/>
                  <a:pt x="3336409" y="79723"/>
                  <a:pt x="3337832" y="77588"/>
                </a:cubicBezTo>
                <a:cubicBezTo>
                  <a:pt x="3338739" y="76227"/>
                  <a:pt x="3339489" y="74748"/>
                  <a:pt x="3340553" y="73506"/>
                </a:cubicBezTo>
                <a:cubicBezTo>
                  <a:pt x="3342223" y="71558"/>
                  <a:pt x="3345996" y="68063"/>
                  <a:pt x="3345996" y="68063"/>
                </a:cubicBezTo>
                <a:cubicBezTo>
                  <a:pt x="3349417" y="57803"/>
                  <a:pt x="3344803" y="70450"/>
                  <a:pt x="3350078" y="59899"/>
                </a:cubicBezTo>
                <a:cubicBezTo>
                  <a:pt x="3353610" y="52836"/>
                  <a:pt x="3348846" y="58409"/>
                  <a:pt x="3354161" y="53096"/>
                </a:cubicBezTo>
                <a:cubicBezTo>
                  <a:pt x="3360349" y="34526"/>
                  <a:pt x="3353601" y="53493"/>
                  <a:pt x="3359603" y="39488"/>
                </a:cubicBezTo>
                <a:cubicBezTo>
                  <a:pt x="3360168" y="38170"/>
                  <a:pt x="3360226" y="36636"/>
                  <a:pt x="3360964" y="35406"/>
                </a:cubicBezTo>
                <a:cubicBezTo>
                  <a:pt x="3361624" y="34306"/>
                  <a:pt x="3362916" y="33711"/>
                  <a:pt x="3363686" y="32685"/>
                </a:cubicBezTo>
                <a:cubicBezTo>
                  <a:pt x="3365648" y="30069"/>
                  <a:pt x="3366815" y="26834"/>
                  <a:pt x="3369128" y="24521"/>
                </a:cubicBezTo>
                <a:cubicBezTo>
                  <a:pt x="3378394" y="15255"/>
                  <a:pt x="3364272" y="29733"/>
                  <a:pt x="3374571" y="17717"/>
                </a:cubicBezTo>
                <a:cubicBezTo>
                  <a:pt x="3376241" y="15769"/>
                  <a:pt x="3378200" y="14088"/>
                  <a:pt x="3380014" y="12274"/>
                </a:cubicBezTo>
                <a:lnTo>
                  <a:pt x="3384096" y="8192"/>
                </a:lnTo>
                <a:cubicBezTo>
                  <a:pt x="3385003" y="7285"/>
                  <a:pt x="3386107" y="6539"/>
                  <a:pt x="3386818" y="5471"/>
                </a:cubicBezTo>
                <a:cubicBezTo>
                  <a:pt x="3387725" y="4110"/>
                  <a:pt x="3388262" y="2410"/>
                  <a:pt x="3389539" y="1388"/>
                </a:cubicBezTo>
                <a:cubicBezTo>
                  <a:pt x="3390659" y="492"/>
                  <a:pt x="3392260" y="481"/>
                  <a:pt x="3393621" y="28"/>
                </a:cubicBezTo>
                <a:cubicBezTo>
                  <a:pt x="3404507" y="481"/>
                  <a:pt x="3415383" y="1388"/>
                  <a:pt x="3426278" y="1388"/>
                </a:cubicBezTo>
                <a:cubicBezTo>
                  <a:pt x="3492361" y="1388"/>
                  <a:pt x="3447282" y="-1736"/>
                  <a:pt x="3484789" y="1388"/>
                </a:cubicBezTo>
                <a:cubicBezTo>
                  <a:pt x="3488812" y="2059"/>
                  <a:pt x="3494334" y="2756"/>
                  <a:pt x="3498396" y="4110"/>
                </a:cubicBezTo>
                <a:cubicBezTo>
                  <a:pt x="3500713" y="4882"/>
                  <a:pt x="3502913" y="5973"/>
                  <a:pt x="3505200" y="6831"/>
                </a:cubicBezTo>
                <a:cubicBezTo>
                  <a:pt x="3506543" y="7335"/>
                  <a:pt x="3507980" y="7591"/>
                  <a:pt x="3509282" y="8192"/>
                </a:cubicBezTo>
                <a:cubicBezTo>
                  <a:pt x="3513886" y="10317"/>
                  <a:pt x="3519303" y="11410"/>
                  <a:pt x="3522889" y="14996"/>
                </a:cubicBezTo>
                <a:cubicBezTo>
                  <a:pt x="3525610" y="17717"/>
                  <a:pt x="3527850" y="21026"/>
                  <a:pt x="3531053" y="23160"/>
                </a:cubicBezTo>
                <a:cubicBezTo>
                  <a:pt x="3532414" y="24067"/>
                  <a:pt x="3533905" y="24804"/>
                  <a:pt x="3535136" y="25881"/>
                </a:cubicBezTo>
                <a:cubicBezTo>
                  <a:pt x="3537550" y="27993"/>
                  <a:pt x="3539504" y="30598"/>
                  <a:pt x="3541939" y="32685"/>
                </a:cubicBezTo>
                <a:cubicBezTo>
                  <a:pt x="3545866" y="36051"/>
                  <a:pt x="3550529" y="38553"/>
                  <a:pt x="3554186" y="42210"/>
                </a:cubicBezTo>
                <a:lnTo>
                  <a:pt x="3562350" y="50374"/>
                </a:lnTo>
                <a:cubicBezTo>
                  <a:pt x="3563651" y="53626"/>
                  <a:pt x="3565073" y="58540"/>
                  <a:pt x="3567793" y="61260"/>
                </a:cubicBezTo>
                <a:cubicBezTo>
                  <a:pt x="3569847" y="63314"/>
                  <a:pt x="3572653" y="64544"/>
                  <a:pt x="3574596" y="66703"/>
                </a:cubicBezTo>
                <a:cubicBezTo>
                  <a:pt x="3576784" y="69134"/>
                  <a:pt x="3577726" y="72555"/>
                  <a:pt x="3580039" y="74867"/>
                </a:cubicBezTo>
                <a:lnTo>
                  <a:pt x="3582761" y="77588"/>
                </a:lnTo>
                <a:cubicBezTo>
                  <a:pt x="3590336" y="92742"/>
                  <a:pt x="3581285" y="73652"/>
                  <a:pt x="3586843" y="88474"/>
                </a:cubicBezTo>
                <a:cubicBezTo>
                  <a:pt x="3587555" y="90373"/>
                  <a:pt x="3588852" y="92018"/>
                  <a:pt x="3589564" y="93917"/>
                </a:cubicBezTo>
                <a:cubicBezTo>
                  <a:pt x="3590221" y="95668"/>
                  <a:pt x="3590334" y="97586"/>
                  <a:pt x="3590925" y="99360"/>
                </a:cubicBezTo>
                <a:cubicBezTo>
                  <a:pt x="3591697" y="101677"/>
                  <a:pt x="3592811" y="103868"/>
                  <a:pt x="3593646" y="106163"/>
                </a:cubicBezTo>
                <a:cubicBezTo>
                  <a:pt x="3593677" y="106249"/>
                  <a:pt x="3597033" y="116325"/>
                  <a:pt x="3597728" y="118410"/>
                </a:cubicBezTo>
                <a:cubicBezTo>
                  <a:pt x="3598635" y="121131"/>
                  <a:pt x="3599385" y="123910"/>
                  <a:pt x="3600450" y="126574"/>
                </a:cubicBezTo>
                <a:cubicBezTo>
                  <a:pt x="3601357" y="128842"/>
                  <a:pt x="3602453" y="131043"/>
                  <a:pt x="3603171" y="133378"/>
                </a:cubicBezTo>
                <a:cubicBezTo>
                  <a:pt x="3607625" y="147854"/>
                  <a:pt x="3603235" y="140274"/>
                  <a:pt x="3608614" y="148346"/>
                </a:cubicBezTo>
                <a:cubicBezTo>
                  <a:pt x="3609068" y="150614"/>
                  <a:pt x="3609669" y="152857"/>
                  <a:pt x="3609975" y="155149"/>
                </a:cubicBezTo>
                <a:cubicBezTo>
                  <a:pt x="3610578" y="159667"/>
                  <a:pt x="3610587" y="164260"/>
                  <a:pt x="3611336" y="168756"/>
                </a:cubicBezTo>
                <a:cubicBezTo>
                  <a:pt x="3611951" y="172445"/>
                  <a:pt x="3613030" y="176046"/>
                  <a:pt x="3614057" y="179642"/>
                </a:cubicBezTo>
                <a:cubicBezTo>
                  <a:pt x="3616450" y="188018"/>
                  <a:pt x="3617070" y="186591"/>
                  <a:pt x="3618139" y="194610"/>
                </a:cubicBezTo>
                <a:cubicBezTo>
                  <a:pt x="3618828" y="199779"/>
                  <a:pt x="3618746" y="208020"/>
                  <a:pt x="3620861" y="213660"/>
                </a:cubicBezTo>
                <a:cubicBezTo>
                  <a:pt x="3621573" y="215559"/>
                  <a:pt x="3622783" y="217239"/>
                  <a:pt x="3623582" y="219103"/>
                </a:cubicBezTo>
                <a:cubicBezTo>
                  <a:pt x="3624147" y="220421"/>
                  <a:pt x="3624489" y="221824"/>
                  <a:pt x="3624943" y="223185"/>
                </a:cubicBezTo>
                <a:cubicBezTo>
                  <a:pt x="3625396" y="226360"/>
                  <a:pt x="3625815" y="229540"/>
                  <a:pt x="3626303" y="232710"/>
                </a:cubicBezTo>
                <a:cubicBezTo>
                  <a:pt x="3626768" y="235731"/>
                  <a:pt x="3627380" y="241666"/>
                  <a:pt x="3629025" y="244956"/>
                </a:cubicBezTo>
                <a:cubicBezTo>
                  <a:pt x="3629756" y="246419"/>
                  <a:pt x="3631015" y="247575"/>
                  <a:pt x="3631746" y="249038"/>
                </a:cubicBezTo>
                <a:cubicBezTo>
                  <a:pt x="3632388" y="250321"/>
                  <a:pt x="3632211" y="252001"/>
                  <a:pt x="3633107" y="253121"/>
                </a:cubicBezTo>
                <a:cubicBezTo>
                  <a:pt x="3634129" y="254398"/>
                  <a:pt x="3635912" y="254821"/>
                  <a:pt x="3637189" y="255842"/>
                </a:cubicBezTo>
                <a:cubicBezTo>
                  <a:pt x="3640721" y="258667"/>
                  <a:pt x="3639286" y="259193"/>
                  <a:pt x="3643993" y="261285"/>
                </a:cubicBezTo>
                <a:cubicBezTo>
                  <a:pt x="3646614" y="262450"/>
                  <a:pt x="3652157" y="264006"/>
                  <a:pt x="3652157" y="264006"/>
                </a:cubicBezTo>
                <a:cubicBezTo>
                  <a:pt x="3653064" y="264913"/>
                  <a:pt x="3653778" y="266068"/>
                  <a:pt x="3654878" y="266728"/>
                </a:cubicBezTo>
                <a:cubicBezTo>
                  <a:pt x="3656108" y="267466"/>
                  <a:pt x="3657582" y="267694"/>
                  <a:pt x="3658961" y="268088"/>
                </a:cubicBezTo>
                <a:cubicBezTo>
                  <a:pt x="3670896" y="271497"/>
                  <a:pt x="3658716" y="267553"/>
                  <a:pt x="3668486" y="270810"/>
                </a:cubicBezTo>
                <a:lnTo>
                  <a:pt x="3758293" y="269449"/>
                </a:lnTo>
                <a:cubicBezTo>
                  <a:pt x="3780287" y="269097"/>
                  <a:pt x="3821328" y="274745"/>
                  <a:pt x="3849461" y="265367"/>
                </a:cubicBezTo>
                <a:cubicBezTo>
                  <a:pt x="3851275" y="264006"/>
                  <a:pt x="3853181" y="262761"/>
                  <a:pt x="3854903" y="261285"/>
                </a:cubicBezTo>
                <a:cubicBezTo>
                  <a:pt x="3856364" y="260033"/>
                  <a:pt x="3857385" y="258270"/>
                  <a:pt x="3858986" y="257203"/>
                </a:cubicBezTo>
                <a:cubicBezTo>
                  <a:pt x="3860179" y="256407"/>
                  <a:pt x="3861707" y="256296"/>
                  <a:pt x="3863068" y="255842"/>
                </a:cubicBezTo>
                <a:cubicBezTo>
                  <a:pt x="3863521" y="253574"/>
                  <a:pt x="3863569" y="251185"/>
                  <a:pt x="3864428" y="249038"/>
                </a:cubicBezTo>
                <a:cubicBezTo>
                  <a:pt x="3868193" y="239624"/>
                  <a:pt x="3869635" y="237827"/>
                  <a:pt x="3873953" y="231349"/>
                </a:cubicBezTo>
                <a:cubicBezTo>
                  <a:pt x="3874860" y="226813"/>
                  <a:pt x="3875212" y="222130"/>
                  <a:pt x="3876675" y="217742"/>
                </a:cubicBezTo>
                <a:cubicBezTo>
                  <a:pt x="3878565" y="212073"/>
                  <a:pt x="3878082" y="214087"/>
                  <a:pt x="3879396" y="206856"/>
                </a:cubicBezTo>
                <a:cubicBezTo>
                  <a:pt x="3879889" y="204142"/>
                  <a:pt x="3880473" y="201436"/>
                  <a:pt x="3880757" y="198692"/>
                </a:cubicBezTo>
                <a:cubicBezTo>
                  <a:pt x="3884385" y="163618"/>
                  <a:pt x="3880059" y="177652"/>
                  <a:pt x="3884839" y="163313"/>
                </a:cubicBezTo>
                <a:cubicBezTo>
                  <a:pt x="3887912" y="141805"/>
                  <a:pt x="3884572" y="163923"/>
                  <a:pt x="3887561" y="146985"/>
                </a:cubicBezTo>
                <a:cubicBezTo>
                  <a:pt x="3888520" y="141551"/>
                  <a:pt x="3889200" y="136067"/>
                  <a:pt x="3890282" y="130656"/>
                </a:cubicBezTo>
                <a:cubicBezTo>
                  <a:pt x="3890736" y="128388"/>
                  <a:pt x="3891229" y="126128"/>
                  <a:pt x="3891643" y="123853"/>
                </a:cubicBezTo>
                <a:cubicBezTo>
                  <a:pt x="3892136" y="121138"/>
                  <a:pt x="3892405" y="118381"/>
                  <a:pt x="3893003" y="115688"/>
                </a:cubicBezTo>
                <a:cubicBezTo>
                  <a:pt x="3893314" y="114288"/>
                  <a:pt x="3894053" y="113006"/>
                  <a:pt x="3894364" y="111606"/>
                </a:cubicBezTo>
                <a:cubicBezTo>
                  <a:pt x="3894963" y="108913"/>
                  <a:pt x="3895184" y="106147"/>
                  <a:pt x="3895725" y="103442"/>
                </a:cubicBezTo>
                <a:cubicBezTo>
                  <a:pt x="3897141" y="96362"/>
                  <a:pt x="3896719" y="99962"/>
                  <a:pt x="3898446" y="93917"/>
                </a:cubicBezTo>
                <a:cubicBezTo>
                  <a:pt x="3898960" y="92119"/>
                  <a:pt x="3899257" y="90261"/>
                  <a:pt x="3899807" y="88474"/>
                </a:cubicBezTo>
                <a:cubicBezTo>
                  <a:pt x="3901072" y="84361"/>
                  <a:pt x="3902528" y="80310"/>
                  <a:pt x="3903889" y="76228"/>
                </a:cubicBezTo>
                <a:cubicBezTo>
                  <a:pt x="3904343" y="74867"/>
                  <a:pt x="3904455" y="73340"/>
                  <a:pt x="3905250" y="72146"/>
                </a:cubicBezTo>
                <a:cubicBezTo>
                  <a:pt x="3911259" y="63130"/>
                  <a:pt x="3904202" y="73140"/>
                  <a:pt x="3912053" y="63981"/>
                </a:cubicBezTo>
                <a:cubicBezTo>
                  <a:pt x="3913529" y="62259"/>
                  <a:pt x="3914532" y="60142"/>
                  <a:pt x="3916136" y="58538"/>
                </a:cubicBezTo>
                <a:cubicBezTo>
                  <a:pt x="3928725" y="45951"/>
                  <a:pt x="3910936" y="67327"/>
                  <a:pt x="3924300" y="51735"/>
                </a:cubicBezTo>
                <a:cubicBezTo>
                  <a:pt x="3925776" y="50013"/>
                  <a:pt x="3926906" y="48014"/>
                  <a:pt x="3928382" y="46292"/>
                </a:cubicBezTo>
                <a:cubicBezTo>
                  <a:pt x="3929634" y="44831"/>
                  <a:pt x="3931232" y="43688"/>
                  <a:pt x="3932464" y="42210"/>
                </a:cubicBezTo>
                <a:cubicBezTo>
                  <a:pt x="3941937" y="30844"/>
                  <a:pt x="3927343" y="45971"/>
                  <a:pt x="3939268" y="34046"/>
                </a:cubicBezTo>
                <a:cubicBezTo>
                  <a:pt x="3941630" y="26955"/>
                  <a:pt x="3939080" y="32579"/>
                  <a:pt x="3943350" y="27242"/>
                </a:cubicBezTo>
                <a:cubicBezTo>
                  <a:pt x="3945062" y="25102"/>
                  <a:pt x="3946265" y="21955"/>
                  <a:pt x="3948793" y="20438"/>
                </a:cubicBezTo>
                <a:cubicBezTo>
                  <a:pt x="3950023" y="19700"/>
                  <a:pt x="3951514" y="19531"/>
                  <a:pt x="3952875" y="19078"/>
                </a:cubicBezTo>
                <a:cubicBezTo>
                  <a:pt x="3954236" y="18171"/>
                  <a:pt x="3955801" y="17513"/>
                  <a:pt x="3956957" y="16356"/>
                </a:cubicBezTo>
                <a:cubicBezTo>
                  <a:pt x="3960169" y="13144"/>
                  <a:pt x="3959734" y="10563"/>
                  <a:pt x="3962400" y="6831"/>
                </a:cubicBezTo>
                <a:cubicBezTo>
                  <a:pt x="3966803" y="667"/>
                  <a:pt x="3966482" y="5088"/>
                  <a:pt x="3966482" y="1388"/>
                </a:cubicBezTo>
              </a:path>
            </a:pathLst>
          </a:cu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solidFill>
                <a:schemeClr val="tx1"/>
              </a:solidFill>
            </a:endParaRPr>
          </a:p>
        </p:txBody>
      </p:sp>
      <p:cxnSp>
        <p:nvCxnSpPr>
          <p:cNvPr id="72" name="Straight Arrow Connector 22"/>
          <p:cNvCxnSpPr>
            <a:endCxn id="71" idx="598"/>
          </p:cNvCxnSpPr>
          <p:nvPr/>
        </p:nvCxnSpPr>
        <p:spPr>
          <a:xfrm flipH="1">
            <a:off x="4743450" y="4580313"/>
            <a:ext cx="302375" cy="127758"/>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77" name="Straight Connector 45"/>
          <p:cNvCxnSpPr/>
          <p:nvPr/>
        </p:nvCxnSpPr>
        <p:spPr>
          <a:xfrm flipV="1">
            <a:off x="6721142" y="5224115"/>
            <a:ext cx="4077958" cy="10597"/>
          </a:xfrm>
          <a:prstGeom prst="line">
            <a:avLst/>
          </a:prstGeom>
          <a:ln w="3175">
            <a:solidFill>
              <a:schemeClr val="accent1">
                <a:alpha val="84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22"/>
          <p:cNvCxnSpPr>
            <a:endCxn id="39" idx="0"/>
          </p:cNvCxnSpPr>
          <p:nvPr/>
        </p:nvCxnSpPr>
        <p:spPr>
          <a:xfrm>
            <a:off x="6317673" y="4638502"/>
            <a:ext cx="519662" cy="59110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81" name="Straight Connector 45"/>
          <p:cNvCxnSpPr/>
          <p:nvPr/>
        </p:nvCxnSpPr>
        <p:spPr>
          <a:xfrm flipV="1">
            <a:off x="6665724" y="5725650"/>
            <a:ext cx="4077958" cy="10597"/>
          </a:xfrm>
          <a:prstGeom prst="line">
            <a:avLst/>
          </a:prstGeom>
          <a:ln w="3175">
            <a:solidFill>
              <a:schemeClr val="accent1">
                <a:alpha val="84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2" name="Textfeld 81"/>
          <p:cNvSpPr txBox="1"/>
          <p:nvPr/>
        </p:nvSpPr>
        <p:spPr>
          <a:xfrm>
            <a:off x="4844600" y="4912359"/>
            <a:ext cx="1687484" cy="338554"/>
          </a:xfrm>
          <a:prstGeom prst="rect">
            <a:avLst/>
          </a:prstGeom>
          <a:noFill/>
        </p:spPr>
        <p:txBody>
          <a:bodyPr wrap="square" lIns="0" tIns="0" rIns="0" bIns="0" rtlCol="0">
            <a:spAutoFit/>
          </a:bodyPr>
          <a:lstStyle/>
          <a:p>
            <a:pPr algn="ctr">
              <a:buClr>
                <a:schemeClr val="accent1"/>
              </a:buClr>
            </a:pPr>
            <a:r>
              <a:rPr lang="de-DE" sz="1100" dirty="0" err="1" smtClean="0">
                <a:solidFill>
                  <a:schemeClr val="accent1">
                    <a:lumMod val="75000"/>
                  </a:schemeClr>
                </a:solidFill>
              </a:rPr>
              <a:t>No</a:t>
            </a:r>
            <a:r>
              <a:rPr lang="de-DE" sz="1100" dirty="0" smtClean="0">
                <a:solidFill>
                  <a:schemeClr val="accent1">
                    <a:lumMod val="75000"/>
                  </a:schemeClr>
                </a:solidFill>
              </a:rPr>
              <a:t> </a:t>
            </a:r>
            <a:r>
              <a:rPr lang="de-DE" sz="1100" dirty="0" err="1" smtClean="0">
                <a:solidFill>
                  <a:schemeClr val="accent1">
                    <a:lumMod val="75000"/>
                  </a:schemeClr>
                </a:solidFill>
              </a:rPr>
              <a:t>load</a:t>
            </a:r>
            <a:r>
              <a:rPr lang="de-DE" sz="1100" dirty="0" smtClean="0">
                <a:solidFill>
                  <a:schemeClr val="accent1">
                    <a:lumMod val="75000"/>
                  </a:schemeClr>
                </a:solidFill>
              </a:rPr>
              <a:t> </a:t>
            </a:r>
          </a:p>
          <a:p>
            <a:pPr algn="ctr">
              <a:buClr>
                <a:schemeClr val="accent1"/>
              </a:buClr>
            </a:pPr>
            <a:r>
              <a:rPr lang="de-DE" sz="1100" dirty="0" err="1" smtClean="0">
                <a:solidFill>
                  <a:schemeClr val="accent1">
                    <a:lumMod val="75000"/>
                  </a:schemeClr>
                </a:solidFill>
              </a:rPr>
              <a:t>Energy</a:t>
            </a:r>
            <a:r>
              <a:rPr lang="de-DE" sz="1100" dirty="0">
                <a:solidFill>
                  <a:schemeClr val="accent1">
                    <a:lumMod val="75000"/>
                  </a:schemeClr>
                </a:solidFill>
              </a:rPr>
              <a:t> </a:t>
            </a:r>
            <a:r>
              <a:rPr lang="de-DE" sz="1100" dirty="0" err="1" smtClean="0">
                <a:solidFill>
                  <a:schemeClr val="accent1">
                    <a:lumMod val="75000"/>
                  </a:schemeClr>
                </a:solidFill>
              </a:rPr>
              <a:t>Consumption</a:t>
            </a:r>
            <a:endParaRPr lang="de-DE" sz="1100" dirty="0" smtClean="0">
              <a:solidFill>
                <a:schemeClr val="accent1">
                  <a:lumMod val="75000"/>
                </a:schemeClr>
              </a:solidFill>
            </a:endParaRPr>
          </a:p>
        </p:txBody>
      </p:sp>
      <p:cxnSp>
        <p:nvCxnSpPr>
          <p:cNvPr id="83" name="Straight Arrow Connector 22"/>
          <p:cNvCxnSpPr/>
          <p:nvPr/>
        </p:nvCxnSpPr>
        <p:spPr>
          <a:xfrm>
            <a:off x="6317673" y="5220393"/>
            <a:ext cx="515389" cy="523702"/>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22"/>
          <p:cNvCxnSpPr/>
          <p:nvPr/>
        </p:nvCxnSpPr>
        <p:spPr>
          <a:xfrm flipH="1" flipV="1">
            <a:off x="4746567" y="4954385"/>
            <a:ext cx="290947" cy="199507"/>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22"/>
          <p:cNvCxnSpPr>
            <a:stCxn id="21" idx="1"/>
            <a:endCxn id="16" idx="152"/>
          </p:cNvCxnSpPr>
          <p:nvPr/>
        </p:nvCxnSpPr>
        <p:spPr>
          <a:xfrm flipH="1" flipV="1">
            <a:off x="4579749" y="5423340"/>
            <a:ext cx="223594" cy="100957"/>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01" name="Textfeld 100"/>
          <p:cNvSpPr txBox="1"/>
          <p:nvPr/>
        </p:nvSpPr>
        <p:spPr>
          <a:xfrm>
            <a:off x="10591772" y="4767916"/>
            <a:ext cx="368691"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Load</a:t>
            </a:r>
          </a:p>
        </p:txBody>
      </p:sp>
      <p:cxnSp>
        <p:nvCxnSpPr>
          <p:cNvPr id="102" name="Straight Arrow Connector 22"/>
          <p:cNvCxnSpPr>
            <a:stCxn id="101" idx="1"/>
            <a:endCxn id="29" idx="135"/>
          </p:cNvCxnSpPr>
          <p:nvPr/>
        </p:nvCxnSpPr>
        <p:spPr>
          <a:xfrm flipH="1">
            <a:off x="10249546" y="4886987"/>
            <a:ext cx="342226" cy="24705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74510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kt 8" hidden="1">
            <a:extLst>
              <a:ext uri="{FF2B5EF4-FFF2-40B4-BE49-F238E27FC236}">
                <a16:creationId xmlns:a16="http://schemas.microsoft.com/office/drawing/2014/main" id="{A96D7F38-C5AE-4FFA-AC9F-DDD63839CE59}"/>
              </a:ext>
            </a:extLst>
          </p:cNvPr>
          <p:cNvGraphicFramePr>
            <a:graphicFrameLocks noChangeAspect="1"/>
          </p:cNvGraphicFramePr>
          <p:nvPr>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4261" name="think-cell Folie" r:id="rId4" imgW="344" imgH="345" progId="TCLayout.ActiveDocument.1">
                  <p:embed/>
                </p:oleObj>
              </mc:Choice>
              <mc:Fallback>
                <p:oleObj name="think-cell Folie" r:id="rId4" imgW="344" imgH="345" progId="TCLayout.ActiveDocument.1">
                  <p:embed/>
                  <p:pic>
                    <p:nvPicPr>
                      <p:cNvPr id="9" name="Objekt 8" hidden="1">
                        <a:extLst>
                          <a:ext uri="{FF2B5EF4-FFF2-40B4-BE49-F238E27FC236}">
                            <a16:creationId xmlns:a16="http://schemas.microsoft.com/office/drawing/2014/main" id="{A96D7F38-C5AE-4FFA-AC9F-DDD63839CE5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el 6">
            <a:extLst>
              <a:ext uri="{FF2B5EF4-FFF2-40B4-BE49-F238E27FC236}">
                <a16:creationId xmlns:a16="http://schemas.microsoft.com/office/drawing/2014/main" id="{22464388-2ECA-4EEA-8E18-9F2C9F7BAE36}"/>
              </a:ext>
            </a:extLst>
          </p:cNvPr>
          <p:cNvSpPr>
            <a:spLocks noGrp="1"/>
          </p:cNvSpPr>
          <p:nvPr>
            <p:ph type="title"/>
          </p:nvPr>
        </p:nvSpPr>
        <p:spPr bwMode="gray">
          <a:xfrm>
            <a:off x="479425" y="395588"/>
            <a:ext cx="11233150" cy="382733"/>
          </a:xfrm>
        </p:spPr>
        <p:txBody>
          <a:bodyPr vert="horz"/>
          <a:lstStyle/>
          <a:p>
            <a:pPr lvl="0"/>
            <a:r>
              <a:rPr lang="en-US" dirty="0"/>
              <a:t>Views on Enhanced Network Energy Saving</a:t>
            </a:r>
          </a:p>
        </p:txBody>
      </p:sp>
      <p:sp>
        <p:nvSpPr>
          <p:cNvPr id="3" name="Datumsplatzhalter 2">
            <a:extLst>
              <a:ext uri="{FF2B5EF4-FFF2-40B4-BE49-F238E27FC236}">
                <a16:creationId xmlns:a16="http://schemas.microsoft.com/office/drawing/2014/main" id="{B8E11BD2-FD10-4CA5-825D-7D4E9ADB06BD}"/>
              </a:ext>
            </a:extLst>
          </p:cNvPr>
          <p:cNvSpPr>
            <a:spLocks noGrp="1"/>
          </p:cNvSpPr>
          <p:nvPr>
            <p:ph type="dt" sz="half" idx="10"/>
          </p:nvPr>
        </p:nvSpPr>
        <p:spPr>
          <a:xfrm>
            <a:off x="1388048" y="6455836"/>
            <a:ext cx="720000" cy="123111"/>
          </a:xfrm>
        </p:spPr>
        <p:txBody>
          <a:bodyPr/>
          <a:lstStyle/>
          <a:p>
            <a:fld id="{146234AB-EF35-4DB2-A0A7-92D2568EBFE5}" type="datetime1">
              <a:rPr lang="de-DE" noProof="0" smtClean="0"/>
              <a:t>31.05.2023</a:t>
            </a:fld>
            <a:endParaRPr lang="de-DE" noProof="0"/>
          </a:p>
        </p:txBody>
      </p:sp>
      <p:sp>
        <p:nvSpPr>
          <p:cNvPr id="6" name="Foliennummernplatzhalter 5">
            <a:extLst>
              <a:ext uri="{FF2B5EF4-FFF2-40B4-BE49-F238E27FC236}">
                <a16:creationId xmlns:a16="http://schemas.microsoft.com/office/drawing/2014/main" id="{EB7BB715-532B-49A9-AE23-2DF7C1694A17}"/>
              </a:ext>
            </a:extLst>
          </p:cNvPr>
          <p:cNvSpPr>
            <a:spLocks noGrp="1"/>
          </p:cNvSpPr>
          <p:nvPr>
            <p:ph type="sldNum" sz="quarter" idx="12"/>
          </p:nvPr>
        </p:nvSpPr>
        <p:spPr>
          <a:xfrm>
            <a:off x="479425" y="6455836"/>
            <a:ext cx="720000" cy="123111"/>
          </a:xfrm>
        </p:spPr>
        <p:txBody>
          <a:bodyPr/>
          <a:lstStyle/>
          <a:p>
            <a:r>
              <a:rPr lang="de-DE"/>
              <a:t>Page</a:t>
            </a:r>
            <a:r>
              <a:rPr lang="en-US"/>
              <a:t> </a:t>
            </a:r>
            <a:fld id="{401BA3E4-5E55-4F99-AF09-CC6D6B2539E2}" type="slidenum">
              <a:rPr lang="en-US" smtClean="0"/>
              <a:pPr/>
              <a:t>3</a:t>
            </a:fld>
            <a:endParaRPr lang="en-US"/>
          </a:p>
        </p:txBody>
      </p:sp>
      <p:sp>
        <p:nvSpPr>
          <p:cNvPr id="15" name="Textplatzhalter 14">
            <a:extLst>
              <a:ext uri="{FF2B5EF4-FFF2-40B4-BE49-F238E27FC236}">
                <a16:creationId xmlns:a16="http://schemas.microsoft.com/office/drawing/2014/main" id="{9175E41B-8D90-4B9C-AA0C-02FF09B533AA}"/>
              </a:ext>
            </a:extLst>
          </p:cNvPr>
          <p:cNvSpPr>
            <a:spLocks noGrp="1"/>
          </p:cNvSpPr>
          <p:nvPr>
            <p:ph type="body" sz="quarter" idx="13"/>
          </p:nvPr>
        </p:nvSpPr>
        <p:spPr bwMode="gray">
          <a:xfrm>
            <a:off x="479425" y="778321"/>
            <a:ext cx="11233150" cy="318933"/>
          </a:xfrm>
        </p:spPr>
        <p:txBody>
          <a:bodyPr numCol="1"/>
          <a:lstStyle/>
          <a:p>
            <a:r>
              <a:rPr lang="en-US" dirty="0" smtClean="0"/>
              <a:t>NES still has a long road ahead</a:t>
            </a:r>
            <a:endParaRPr lang="en-US" dirty="0"/>
          </a:p>
        </p:txBody>
      </p:sp>
      <p:sp>
        <p:nvSpPr>
          <p:cNvPr id="2" name="Textplatzhalter 1">
            <a:extLst>
              <a:ext uri="{FF2B5EF4-FFF2-40B4-BE49-F238E27FC236}">
                <a16:creationId xmlns:a16="http://schemas.microsoft.com/office/drawing/2014/main" id="{3023E634-4318-419C-B03F-D5665391FB05}"/>
              </a:ext>
            </a:extLst>
          </p:cNvPr>
          <p:cNvSpPr>
            <a:spLocks noGrp="1"/>
          </p:cNvSpPr>
          <p:nvPr>
            <p:ph type="body" sz="quarter" idx="14"/>
          </p:nvPr>
        </p:nvSpPr>
        <p:spPr>
          <a:xfrm>
            <a:off x="470450" y="1448314"/>
            <a:ext cx="11233150" cy="5409686"/>
          </a:xfrm>
        </p:spPr>
        <p:txBody>
          <a:bodyPr/>
          <a:lstStyle/>
          <a:p>
            <a:pPr lvl="0"/>
            <a:r>
              <a:rPr lang="en-US" dirty="0" smtClean="0">
                <a:solidFill>
                  <a:srgbClr val="179C7D"/>
                </a:solidFill>
              </a:rPr>
              <a:t>Overview</a:t>
            </a:r>
          </a:p>
          <a:p>
            <a:pPr lvl="3"/>
            <a:r>
              <a:rPr lang="en-US" dirty="0" smtClean="0"/>
              <a:t>Rel-18 NES is an important step, but by far not enough to guarantee 5G NR  future in terms of sustainability and reducing energy costs (Capex)</a:t>
            </a:r>
          </a:p>
          <a:p>
            <a:pPr lvl="3"/>
            <a:r>
              <a:rPr lang="en-US" dirty="0" smtClean="0"/>
              <a:t>In Rel-18 </a:t>
            </a:r>
            <a:r>
              <a:rPr lang="en-US" dirty="0" smtClean="0"/>
              <a:t>only few techniques were selected for standardization </a:t>
            </a:r>
            <a:r>
              <a:rPr lang="en-US" dirty="0" smtClean="0"/>
              <a:t>due </a:t>
            </a:r>
            <a:r>
              <a:rPr lang="en-US" dirty="0" smtClean="0"/>
              <a:t>to </a:t>
            </a:r>
            <a:r>
              <a:rPr lang="en-US" dirty="0" smtClean="0"/>
              <a:t>lack of time </a:t>
            </a:r>
            <a:r>
              <a:rPr lang="en-US" dirty="0" smtClean="0">
                <a:sym typeface="Wingdings" panose="05000000000000000000" pitchFamily="2" charset="2"/>
              </a:rPr>
              <a:t> there is still an immense untapped potential </a:t>
            </a:r>
            <a:r>
              <a:rPr lang="en-US" dirty="0" smtClean="0">
                <a:sym typeface="Wingdings" panose="05000000000000000000" pitchFamily="2" charset="2"/>
              </a:rPr>
              <a:t>in</a:t>
            </a:r>
            <a:r>
              <a:rPr lang="en-US" dirty="0" smtClean="0">
                <a:sym typeface="Wingdings" panose="05000000000000000000" pitchFamily="2" charset="2"/>
              </a:rPr>
              <a:t> </a:t>
            </a:r>
            <a:r>
              <a:rPr lang="en-US" dirty="0" smtClean="0">
                <a:sym typeface="Wingdings" panose="05000000000000000000" pitchFamily="2" charset="2"/>
              </a:rPr>
              <a:t>techniques </a:t>
            </a:r>
            <a:r>
              <a:rPr lang="en-US" dirty="0" smtClean="0">
                <a:sym typeface="Wingdings" panose="05000000000000000000" pitchFamily="2" charset="2"/>
              </a:rPr>
              <a:t>(see </a:t>
            </a:r>
            <a:r>
              <a:rPr lang="en-US" dirty="0" smtClean="0">
                <a:sym typeface="Wingdings" panose="05000000000000000000" pitchFamily="2" charset="2"/>
              </a:rPr>
              <a:t>TR 38.864)</a:t>
            </a:r>
            <a:endParaRPr lang="en-US" dirty="0" smtClean="0">
              <a:sym typeface="Wingdings" panose="05000000000000000000" pitchFamily="2" charset="2"/>
            </a:endParaRPr>
          </a:p>
          <a:p>
            <a:pPr lvl="4"/>
            <a:r>
              <a:rPr lang="en-US" b="1" dirty="0" smtClean="0">
                <a:sym typeface="Wingdings" panose="05000000000000000000" pitchFamily="2" charset="2"/>
              </a:rPr>
              <a:t>Techniques </a:t>
            </a:r>
            <a:r>
              <a:rPr lang="en-US" b="1" dirty="0" smtClean="0">
                <a:sym typeface="Wingdings" panose="05000000000000000000" pitchFamily="2" charset="2"/>
              </a:rPr>
              <a:t>providing largest energy savings (common signals adaptations) are not yet standardized </a:t>
            </a:r>
            <a:endParaRPr lang="en-US" dirty="0"/>
          </a:p>
          <a:p>
            <a:pPr lvl="3"/>
            <a:endParaRPr lang="en-US" dirty="0" smtClean="0"/>
          </a:p>
          <a:p>
            <a:r>
              <a:rPr lang="en-US" dirty="0" smtClean="0"/>
              <a:t>Motivation</a:t>
            </a:r>
          </a:p>
          <a:p>
            <a:pPr lvl="3"/>
            <a:r>
              <a:rPr lang="en-US" dirty="0" smtClean="0"/>
              <a:t>The long term success of 5G NR depends on keeping costs and environmental </a:t>
            </a:r>
            <a:r>
              <a:rPr lang="en-US" dirty="0" smtClean="0"/>
              <a:t>impacts under control. </a:t>
            </a:r>
            <a:r>
              <a:rPr lang="en-US" dirty="0" smtClean="0"/>
              <a:t>The only way to </a:t>
            </a:r>
            <a:r>
              <a:rPr lang="en-US" dirty="0" smtClean="0"/>
              <a:t>sustainably meet the growing </a:t>
            </a:r>
            <a:r>
              <a:rPr lang="en-US" dirty="0" smtClean="0"/>
              <a:t>traffic demand </a:t>
            </a:r>
            <a:r>
              <a:rPr lang="en-US" dirty="0" smtClean="0"/>
              <a:t>is </a:t>
            </a:r>
            <a:r>
              <a:rPr lang="en-US" dirty="0" smtClean="0"/>
              <a:t>to further reduce the energy consumption of 5G </a:t>
            </a:r>
            <a:r>
              <a:rPr lang="en-US" dirty="0" smtClean="0"/>
              <a:t>networks </a:t>
            </a:r>
            <a:endParaRPr lang="en-US" dirty="0" smtClean="0"/>
          </a:p>
          <a:p>
            <a:pPr lvl="3"/>
            <a:endParaRPr lang="en-US" b="1" dirty="0"/>
          </a:p>
          <a:p>
            <a:r>
              <a:rPr lang="en-US" dirty="0" smtClean="0"/>
              <a:t>Potential Solution(s)</a:t>
            </a:r>
          </a:p>
          <a:p>
            <a:pPr lvl="3"/>
            <a:r>
              <a:rPr lang="en-US" dirty="0" smtClean="0"/>
              <a:t>Adaptations of common signals:</a:t>
            </a:r>
          </a:p>
          <a:p>
            <a:pPr lvl="4"/>
            <a:r>
              <a:rPr lang="en-US" b="1" dirty="0" smtClean="0"/>
              <a:t>Cell Wake-up Signal for triggering SSB on demand</a:t>
            </a:r>
          </a:p>
          <a:p>
            <a:pPr lvl="4"/>
            <a:r>
              <a:rPr lang="en-US" b="1" dirty="0" smtClean="0"/>
              <a:t>Dynamically changing SSB/SIB-1/RACH period </a:t>
            </a:r>
          </a:p>
          <a:p>
            <a:pPr lvl="3"/>
            <a:r>
              <a:rPr lang="en-US" dirty="0" smtClean="0">
                <a:sym typeface="Wingdings" panose="05000000000000000000" pitchFamily="2" charset="2"/>
              </a:rPr>
              <a:t>Extension of Cell DTX/DRX to Idle/Inactive </a:t>
            </a:r>
            <a:endParaRPr lang="en-US" dirty="0"/>
          </a:p>
          <a:p>
            <a:pPr lvl="3"/>
            <a:r>
              <a:rPr lang="en-US" dirty="0" smtClean="0"/>
              <a:t>Further enhancements of Spatial and Power Domain Adaptations</a:t>
            </a:r>
            <a:endParaRPr lang="en-US" dirty="0"/>
          </a:p>
          <a:p>
            <a:endParaRPr lang="en-US" dirty="0" smtClean="0"/>
          </a:p>
          <a:p>
            <a:endParaRPr lang="en-US" dirty="0" smtClean="0"/>
          </a:p>
        </p:txBody>
      </p:sp>
      <p:sp>
        <p:nvSpPr>
          <p:cNvPr id="19" name="Fußzeilenplatzhalter 18">
            <a:extLst>
              <a:ext uri="{FF2B5EF4-FFF2-40B4-BE49-F238E27FC236}">
                <a16:creationId xmlns:a16="http://schemas.microsoft.com/office/drawing/2014/main" id="{DF50B1DA-E66F-4570-A2A3-B0A4E399B5F5}"/>
              </a:ext>
            </a:extLst>
          </p:cNvPr>
          <p:cNvSpPr>
            <a:spLocks noGrp="1"/>
          </p:cNvSpPr>
          <p:nvPr>
            <p:ph type="ftr" sz="quarter" idx="11"/>
          </p:nvPr>
        </p:nvSpPr>
        <p:spPr/>
        <p:txBody>
          <a:bodyPr/>
          <a:lstStyle/>
          <a:p>
            <a:r>
              <a:rPr lang="de-DE" noProof="0"/>
              <a:t>© Fraunhofer IIS</a:t>
            </a:r>
          </a:p>
        </p:txBody>
      </p:sp>
    </p:spTree>
    <p:extLst>
      <p:ext uri="{BB962C8B-B14F-4D97-AF65-F5344CB8AC3E}">
        <p14:creationId xmlns:p14="http://schemas.microsoft.com/office/powerpoint/2010/main" val="183710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2464388-2ECA-4EEA-8E18-9F2C9F7BAE36}"/>
              </a:ext>
            </a:extLst>
          </p:cNvPr>
          <p:cNvSpPr>
            <a:spLocks noGrp="1"/>
          </p:cNvSpPr>
          <p:nvPr>
            <p:ph type="title"/>
          </p:nvPr>
        </p:nvSpPr>
        <p:spPr bwMode="gray">
          <a:xfrm>
            <a:off x="479425" y="395588"/>
            <a:ext cx="11233150" cy="406265"/>
          </a:xfrm>
        </p:spPr>
        <p:txBody>
          <a:bodyPr vert="horz"/>
          <a:lstStyle/>
          <a:p>
            <a:pPr lvl="0"/>
            <a:r>
              <a:rPr lang="de-DE" dirty="0" err="1" smtClean="0"/>
              <a:t>R</a:t>
            </a:r>
            <a:r>
              <a:rPr lang="de-DE" dirty="0" err="1" smtClean="0"/>
              <a:t>ole</a:t>
            </a:r>
            <a:r>
              <a:rPr lang="de-DE" dirty="0" smtClean="0"/>
              <a:t> </a:t>
            </a:r>
            <a:r>
              <a:rPr lang="de-DE" dirty="0" err="1" smtClean="0"/>
              <a:t>of</a:t>
            </a:r>
            <a:r>
              <a:rPr lang="de-DE" dirty="0" smtClean="0"/>
              <a:t> </a:t>
            </a:r>
            <a:r>
              <a:rPr lang="de-DE" dirty="0"/>
              <a:t>C</a:t>
            </a:r>
            <a:r>
              <a:rPr lang="de-DE" dirty="0" smtClean="0"/>
              <a:t>ommon </a:t>
            </a:r>
            <a:r>
              <a:rPr lang="de-DE" dirty="0"/>
              <a:t>S</a:t>
            </a:r>
            <a:r>
              <a:rPr lang="de-DE" dirty="0" smtClean="0"/>
              <a:t>ignals </a:t>
            </a:r>
            <a:r>
              <a:rPr lang="de-DE" dirty="0" smtClean="0"/>
              <a:t>in Network </a:t>
            </a:r>
            <a:r>
              <a:rPr lang="de-DE" dirty="0" err="1" smtClean="0"/>
              <a:t>Energy</a:t>
            </a:r>
            <a:r>
              <a:rPr lang="de-DE" dirty="0" smtClean="0"/>
              <a:t> </a:t>
            </a:r>
            <a:r>
              <a:rPr lang="de-DE" dirty="0" err="1" smtClean="0"/>
              <a:t>Consumption</a:t>
            </a:r>
            <a:endParaRPr lang="de-DE" dirty="0"/>
          </a:p>
        </p:txBody>
      </p:sp>
      <p:sp>
        <p:nvSpPr>
          <p:cNvPr id="14" name="Datumsplatzhalter 13">
            <a:extLst>
              <a:ext uri="{FF2B5EF4-FFF2-40B4-BE49-F238E27FC236}">
                <a16:creationId xmlns:a16="http://schemas.microsoft.com/office/drawing/2014/main" id="{F4FDD14B-1532-450E-85CF-F1CBD0646479}"/>
              </a:ext>
            </a:extLst>
          </p:cNvPr>
          <p:cNvSpPr>
            <a:spLocks noGrp="1"/>
          </p:cNvSpPr>
          <p:nvPr>
            <p:ph type="dt" sz="half" idx="10"/>
          </p:nvPr>
        </p:nvSpPr>
        <p:spPr>
          <a:xfrm>
            <a:off x="1388048" y="6455836"/>
            <a:ext cx="720000" cy="123111"/>
          </a:xfrm>
        </p:spPr>
        <p:txBody>
          <a:bodyPr/>
          <a:lstStyle/>
          <a:p>
            <a:fld id="{80EB2F4C-890C-454A-B806-99D22B73E81D}" type="datetime1">
              <a:rPr lang="de-DE" noProof="0" smtClean="0"/>
              <a:t>31.05.2023</a:t>
            </a:fld>
            <a:endParaRPr lang="de-DE" noProof="0" dirty="0"/>
          </a:p>
        </p:txBody>
      </p:sp>
      <p:sp>
        <p:nvSpPr>
          <p:cNvPr id="17" name="Foliennummernplatzhalter 16">
            <a:extLst>
              <a:ext uri="{FF2B5EF4-FFF2-40B4-BE49-F238E27FC236}">
                <a16:creationId xmlns:a16="http://schemas.microsoft.com/office/drawing/2014/main" id="{C981384B-C865-4EB0-AC1E-9CF5861C90C9}"/>
              </a:ext>
            </a:extLst>
          </p:cNvPr>
          <p:cNvSpPr>
            <a:spLocks noGrp="1"/>
          </p:cNvSpPr>
          <p:nvPr>
            <p:ph type="sldNum" sz="quarter" idx="12"/>
          </p:nvPr>
        </p:nvSpPr>
        <p:spPr>
          <a:xfrm>
            <a:off x="479425" y="6455836"/>
            <a:ext cx="720000" cy="123111"/>
          </a:xfrm>
        </p:spPr>
        <p:txBody>
          <a:bodyPr/>
          <a:lstStyle/>
          <a:p>
            <a:r>
              <a:rPr lang="de-DE" dirty="0"/>
              <a:t>Page</a:t>
            </a:r>
            <a:r>
              <a:rPr lang="en-US" dirty="0"/>
              <a:t> </a:t>
            </a:r>
            <a:fld id="{401BA3E4-5E55-4F99-AF09-CC6D6B2539E2}" type="slidenum">
              <a:rPr lang="en-US" smtClean="0"/>
              <a:pPr/>
              <a:t>4</a:t>
            </a:fld>
            <a:endParaRPr lang="en-US" dirty="0"/>
          </a:p>
        </p:txBody>
      </p:sp>
      <p:sp>
        <p:nvSpPr>
          <p:cNvPr id="15" name="Textplatzhalter 14">
            <a:extLst>
              <a:ext uri="{FF2B5EF4-FFF2-40B4-BE49-F238E27FC236}">
                <a16:creationId xmlns:a16="http://schemas.microsoft.com/office/drawing/2014/main" id="{9175E41B-8D90-4B9C-AA0C-02FF09B533AA}"/>
              </a:ext>
            </a:extLst>
          </p:cNvPr>
          <p:cNvSpPr>
            <a:spLocks noGrp="1"/>
          </p:cNvSpPr>
          <p:nvPr>
            <p:ph type="body" sz="quarter" idx="13"/>
          </p:nvPr>
        </p:nvSpPr>
        <p:spPr bwMode="gray">
          <a:xfrm>
            <a:off x="479425" y="778321"/>
            <a:ext cx="11233150" cy="318933"/>
          </a:xfrm>
        </p:spPr>
        <p:txBody>
          <a:bodyPr numCol="1"/>
          <a:lstStyle/>
          <a:p>
            <a:endParaRPr lang="de-DE" dirty="0"/>
          </a:p>
        </p:txBody>
      </p:sp>
      <p:sp>
        <p:nvSpPr>
          <p:cNvPr id="4" name="Textplatzhalter 3">
            <a:extLst>
              <a:ext uri="{FF2B5EF4-FFF2-40B4-BE49-F238E27FC236}">
                <a16:creationId xmlns:a16="http://schemas.microsoft.com/office/drawing/2014/main" id="{24D923BE-BEEE-4633-98A8-55841CAB18EA}"/>
              </a:ext>
            </a:extLst>
          </p:cNvPr>
          <p:cNvSpPr>
            <a:spLocks noGrp="1"/>
          </p:cNvSpPr>
          <p:nvPr>
            <p:ph type="body" sz="quarter" idx="14"/>
          </p:nvPr>
        </p:nvSpPr>
        <p:spPr>
          <a:xfrm>
            <a:off x="478199" y="1412776"/>
            <a:ext cx="9440864" cy="2764859"/>
          </a:xfrm>
        </p:spPr>
        <p:txBody>
          <a:bodyPr/>
          <a:lstStyle/>
          <a:p>
            <a:r>
              <a:rPr lang="en-US" dirty="0" smtClean="0"/>
              <a:t>Why adaptation of common signals is so important for Network Energy Savings (NES)?</a:t>
            </a:r>
          </a:p>
          <a:p>
            <a:pPr lvl="1"/>
            <a:r>
              <a:rPr lang="en-US" dirty="0" smtClean="0"/>
              <a:t>At zero and low loads transmission of common signals consume significant power. Only with significant time between transmissions/reception the </a:t>
            </a:r>
            <a:r>
              <a:rPr lang="en-US" dirty="0" err="1" smtClean="0"/>
              <a:t>gNB</a:t>
            </a:r>
            <a:r>
              <a:rPr lang="en-US" dirty="0" smtClean="0"/>
              <a:t> can reach efficient energy states (light or deep sleep) </a:t>
            </a:r>
          </a:p>
          <a:p>
            <a:pPr lvl="2"/>
            <a:r>
              <a:rPr lang="en-US" dirty="0" smtClean="0"/>
              <a:t>Even at zero load the </a:t>
            </a:r>
            <a:r>
              <a:rPr lang="en-US" dirty="0" err="1" smtClean="0"/>
              <a:t>gNB</a:t>
            </a:r>
            <a:r>
              <a:rPr lang="en-US" dirty="0" smtClean="0"/>
              <a:t> needs to periodically wake-up to:</a:t>
            </a:r>
          </a:p>
          <a:p>
            <a:pPr lvl="3"/>
            <a:r>
              <a:rPr lang="en-US" dirty="0" smtClean="0"/>
              <a:t>Transmit SSB</a:t>
            </a:r>
          </a:p>
          <a:p>
            <a:pPr lvl="3"/>
            <a:r>
              <a:rPr lang="en-US" dirty="0" smtClean="0"/>
              <a:t>Transmit SIB-1</a:t>
            </a:r>
          </a:p>
          <a:p>
            <a:pPr lvl="3"/>
            <a:r>
              <a:rPr lang="en-US" dirty="0" smtClean="0"/>
              <a:t>(Eventually) transmit paging</a:t>
            </a:r>
          </a:p>
          <a:p>
            <a:pPr lvl="3"/>
            <a:r>
              <a:rPr lang="en-US" dirty="0" smtClean="0"/>
              <a:t>Receive RACH</a:t>
            </a:r>
            <a:endParaRPr lang="en-US" dirty="0"/>
          </a:p>
        </p:txBody>
      </p:sp>
      <p:sp>
        <p:nvSpPr>
          <p:cNvPr id="20" name="Fußzeilenplatzhalter 19">
            <a:extLst>
              <a:ext uri="{FF2B5EF4-FFF2-40B4-BE49-F238E27FC236}">
                <a16:creationId xmlns:a16="http://schemas.microsoft.com/office/drawing/2014/main" id="{B7B95E66-FFC5-442C-A008-97DB959067DE}"/>
              </a:ext>
            </a:extLst>
          </p:cNvPr>
          <p:cNvSpPr>
            <a:spLocks noGrp="1"/>
          </p:cNvSpPr>
          <p:nvPr>
            <p:ph type="ftr" sz="quarter" idx="4294967295"/>
          </p:nvPr>
        </p:nvSpPr>
        <p:spPr>
          <a:xfrm>
            <a:off x="2297897" y="6455836"/>
            <a:ext cx="2952000" cy="123111"/>
          </a:xfrm>
        </p:spPr>
        <p:txBody>
          <a:bodyPr/>
          <a:lstStyle/>
          <a:p>
            <a:r>
              <a:rPr lang="de-DE" noProof="0" smtClean="0"/>
              <a:t>© Fraunhofer</a:t>
            </a:r>
            <a:endParaRPr lang="de-DE" noProof="0" dirty="0"/>
          </a:p>
        </p:txBody>
      </p:sp>
      <p:cxnSp>
        <p:nvCxnSpPr>
          <p:cNvPr id="3" name="Gerade Verbindung mit Pfeil 2"/>
          <p:cNvCxnSpPr/>
          <p:nvPr/>
        </p:nvCxnSpPr>
        <p:spPr>
          <a:xfrm>
            <a:off x="1211906" y="5900668"/>
            <a:ext cx="8650450" cy="24777"/>
          </a:xfrm>
          <a:prstGeom prst="straightConnector1">
            <a:avLst/>
          </a:prstGeom>
          <a:ln w="25400">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flipV="1">
            <a:off x="1192683" y="4211920"/>
            <a:ext cx="6773" cy="1737360"/>
          </a:xfrm>
          <a:prstGeom prst="straightConnector1">
            <a:avLst/>
          </a:prstGeom>
          <a:ln w="25400">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8" name="Ellipse 7"/>
          <p:cNvSpPr/>
          <p:nvPr/>
        </p:nvSpPr>
        <p:spPr>
          <a:xfrm>
            <a:off x="10136778" y="1628503"/>
            <a:ext cx="1584506" cy="870857"/>
          </a:xfrm>
          <a:prstGeom prst="ellipse">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lnSpc>
                <a:spcPts val="1960"/>
              </a:lnSpc>
              <a:buClr>
                <a:schemeClr val="accent1"/>
              </a:buClr>
            </a:pPr>
            <a:r>
              <a:rPr lang="de-DE" sz="1400" dirty="0" err="1" smtClean="0">
                <a:solidFill>
                  <a:schemeClr val="tx1"/>
                </a:solidFill>
              </a:rPr>
              <a:t>Active</a:t>
            </a:r>
            <a:r>
              <a:rPr lang="de-DE" sz="1400" dirty="0" smtClean="0">
                <a:solidFill>
                  <a:schemeClr val="tx1"/>
                </a:solidFill>
              </a:rPr>
              <a:t> (TX/RX)</a:t>
            </a:r>
            <a:endParaRPr lang="de-DE" sz="1400" dirty="0">
              <a:solidFill>
                <a:schemeClr val="tx1"/>
              </a:solidFill>
            </a:endParaRPr>
          </a:p>
        </p:txBody>
      </p:sp>
      <p:sp>
        <p:nvSpPr>
          <p:cNvPr id="16" name="Ellipse 15"/>
          <p:cNvSpPr/>
          <p:nvPr/>
        </p:nvSpPr>
        <p:spPr>
          <a:xfrm>
            <a:off x="10136778" y="2738847"/>
            <a:ext cx="1584506" cy="870857"/>
          </a:xfrm>
          <a:prstGeom prst="ellipse">
            <a:avLst/>
          </a:prstGeom>
          <a:solidFill>
            <a:srgbClr val="CCDEE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lnSpc>
                <a:spcPts val="1960"/>
              </a:lnSpc>
              <a:buClr>
                <a:schemeClr val="accent1"/>
              </a:buClr>
            </a:pPr>
            <a:r>
              <a:rPr lang="de-DE" sz="1400" dirty="0" smtClean="0">
                <a:solidFill>
                  <a:schemeClr val="tx1"/>
                </a:solidFill>
              </a:rPr>
              <a:t>Micro </a:t>
            </a:r>
            <a:r>
              <a:rPr lang="de-DE" sz="1400" dirty="0" err="1" smtClean="0">
                <a:solidFill>
                  <a:schemeClr val="tx1"/>
                </a:solidFill>
              </a:rPr>
              <a:t>sleep</a:t>
            </a:r>
            <a:r>
              <a:rPr lang="de-DE" sz="1400" dirty="0" smtClean="0">
                <a:solidFill>
                  <a:schemeClr val="tx1"/>
                </a:solidFill>
              </a:rPr>
              <a:t> (</a:t>
            </a:r>
            <a:r>
              <a:rPr lang="de-DE" sz="1400" dirty="0" err="1" smtClean="0">
                <a:solidFill>
                  <a:schemeClr val="tx1"/>
                </a:solidFill>
              </a:rPr>
              <a:t>no</a:t>
            </a:r>
            <a:r>
              <a:rPr lang="de-DE" sz="1400" dirty="0" smtClean="0">
                <a:solidFill>
                  <a:schemeClr val="tx1"/>
                </a:solidFill>
              </a:rPr>
              <a:t> TX/RX)</a:t>
            </a:r>
            <a:endParaRPr lang="de-DE" sz="1400" dirty="0">
              <a:solidFill>
                <a:schemeClr val="tx1"/>
              </a:solidFill>
            </a:endParaRPr>
          </a:p>
        </p:txBody>
      </p:sp>
      <p:sp>
        <p:nvSpPr>
          <p:cNvPr id="18" name="Ellipse 17"/>
          <p:cNvSpPr/>
          <p:nvPr/>
        </p:nvSpPr>
        <p:spPr>
          <a:xfrm>
            <a:off x="10136778" y="3936273"/>
            <a:ext cx="1584506" cy="870857"/>
          </a:xfrm>
          <a:prstGeom prst="ellipse">
            <a:avLst/>
          </a:prstGeom>
          <a:solidFill>
            <a:schemeClr val="accent1">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lnSpc>
                <a:spcPts val="1960"/>
              </a:lnSpc>
              <a:buClr>
                <a:schemeClr val="accent1"/>
              </a:buClr>
            </a:pPr>
            <a:r>
              <a:rPr lang="de-DE" sz="1400" dirty="0" smtClean="0">
                <a:solidFill>
                  <a:schemeClr val="tx1"/>
                </a:solidFill>
              </a:rPr>
              <a:t>Light </a:t>
            </a:r>
            <a:r>
              <a:rPr lang="de-DE" sz="1400" dirty="0" err="1" smtClean="0">
                <a:solidFill>
                  <a:schemeClr val="tx1"/>
                </a:solidFill>
              </a:rPr>
              <a:t>sleep</a:t>
            </a:r>
            <a:r>
              <a:rPr lang="de-DE" sz="1400" dirty="0" smtClean="0">
                <a:solidFill>
                  <a:schemeClr val="tx1"/>
                </a:solidFill>
              </a:rPr>
              <a:t> </a:t>
            </a:r>
            <a:endParaRPr lang="de-DE" sz="1400" dirty="0">
              <a:solidFill>
                <a:schemeClr val="tx1"/>
              </a:solidFill>
            </a:endParaRPr>
          </a:p>
        </p:txBody>
      </p:sp>
      <p:sp>
        <p:nvSpPr>
          <p:cNvPr id="19" name="Ellipse 18"/>
          <p:cNvSpPr/>
          <p:nvPr/>
        </p:nvSpPr>
        <p:spPr>
          <a:xfrm>
            <a:off x="10136778" y="5133699"/>
            <a:ext cx="1584506" cy="870857"/>
          </a:xfrm>
          <a:prstGeom prst="ellipse">
            <a:avLst/>
          </a:prstGeom>
          <a:solidFill>
            <a:schemeClr val="accent2">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lnSpc>
                <a:spcPts val="1960"/>
              </a:lnSpc>
              <a:buClr>
                <a:schemeClr val="accent1"/>
              </a:buClr>
            </a:pPr>
            <a:r>
              <a:rPr lang="de-DE" sz="1400" dirty="0" err="1" smtClean="0">
                <a:solidFill>
                  <a:schemeClr val="tx1"/>
                </a:solidFill>
              </a:rPr>
              <a:t>Deep</a:t>
            </a:r>
            <a:r>
              <a:rPr lang="de-DE" sz="1400" dirty="0" smtClean="0">
                <a:solidFill>
                  <a:schemeClr val="tx1"/>
                </a:solidFill>
              </a:rPr>
              <a:t> </a:t>
            </a:r>
            <a:r>
              <a:rPr lang="de-DE" sz="1400" dirty="0" err="1" smtClean="0">
                <a:solidFill>
                  <a:schemeClr val="tx1"/>
                </a:solidFill>
              </a:rPr>
              <a:t>sleep</a:t>
            </a:r>
            <a:endParaRPr lang="de-DE" sz="1400" dirty="0">
              <a:solidFill>
                <a:schemeClr val="tx1"/>
              </a:solidFill>
            </a:endParaRPr>
          </a:p>
        </p:txBody>
      </p:sp>
      <p:sp>
        <p:nvSpPr>
          <p:cNvPr id="10" name="Nach links gekrümmter Pfeil 9"/>
          <p:cNvSpPr/>
          <p:nvPr/>
        </p:nvSpPr>
        <p:spPr>
          <a:xfrm>
            <a:off x="11712575" y="2258693"/>
            <a:ext cx="270419" cy="789307"/>
          </a:xfrm>
          <a:prstGeom prst="curvedLeftArrow">
            <a:avLst/>
          </a:prstGeom>
          <a:solidFill>
            <a:srgbClr val="CCDEE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21" name="Nach links gekrümmter Pfeil 20"/>
          <p:cNvSpPr/>
          <p:nvPr/>
        </p:nvSpPr>
        <p:spPr>
          <a:xfrm>
            <a:off x="11712574" y="3454537"/>
            <a:ext cx="270419" cy="789307"/>
          </a:xfrm>
          <a:prstGeom prst="curvedLeftArrow">
            <a:avLst/>
          </a:prstGeom>
          <a:solidFill>
            <a:srgbClr val="CCDEE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22" name="Nach links gekrümmter Pfeil 21"/>
          <p:cNvSpPr/>
          <p:nvPr/>
        </p:nvSpPr>
        <p:spPr>
          <a:xfrm>
            <a:off x="11764825" y="4650381"/>
            <a:ext cx="270419" cy="789307"/>
          </a:xfrm>
          <a:prstGeom prst="curvedLeftArrow">
            <a:avLst/>
          </a:prstGeom>
          <a:solidFill>
            <a:srgbClr val="CCDEE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23" name="Nach links gekrümmter Pfeil 22"/>
          <p:cNvSpPr/>
          <p:nvPr/>
        </p:nvSpPr>
        <p:spPr>
          <a:xfrm rot="10800000">
            <a:off x="9857425" y="4650380"/>
            <a:ext cx="270419" cy="789307"/>
          </a:xfrm>
          <a:prstGeom prst="curvedLeftArrow">
            <a:avLst/>
          </a:prstGeom>
          <a:solidFill>
            <a:srgbClr val="CCDEE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24" name="Nach links gekrümmter Pfeil 23"/>
          <p:cNvSpPr/>
          <p:nvPr/>
        </p:nvSpPr>
        <p:spPr>
          <a:xfrm rot="10800000">
            <a:off x="9791771" y="3408097"/>
            <a:ext cx="270419" cy="789307"/>
          </a:xfrm>
          <a:prstGeom prst="curvedLeftArrow">
            <a:avLst/>
          </a:prstGeom>
          <a:solidFill>
            <a:srgbClr val="CCDEE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25" name="Nach links gekrümmter Pfeil 24"/>
          <p:cNvSpPr/>
          <p:nvPr/>
        </p:nvSpPr>
        <p:spPr>
          <a:xfrm rot="10800000">
            <a:off x="9784195" y="2252756"/>
            <a:ext cx="270419" cy="789307"/>
          </a:xfrm>
          <a:prstGeom prst="curvedLeftArrow">
            <a:avLst/>
          </a:prstGeom>
          <a:solidFill>
            <a:srgbClr val="CCDEE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cxnSp>
        <p:nvCxnSpPr>
          <p:cNvPr id="29" name="Gerader Verbinder 28"/>
          <p:cNvCxnSpPr/>
          <p:nvPr/>
        </p:nvCxnSpPr>
        <p:spPr>
          <a:xfrm>
            <a:off x="1547770" y="5388456"/>
            <a:ext cx="200278"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Gerader Verbinder 57"/>
          <p:cNvCxnSpPr/>
          <p:nvPr/>
        </p:nvCxnSpPr>
        <p:spPr>
          <a:xfrm>
            <a:off x="4664580" y="5397703"/>
            <a:ext cx="953764" cy="46892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Gerader Verbinder 59"/>
          <p:cNvCxnSpPr/>
          <p:nvPr/>
        </p:nvCxnSpPr>
        <p:spPr>
          <a:xfrm>
            <a:off x="5610724" y="5865722"/>
            <a:ext cx="2286000" cy="16737"/>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Gerader Verbinder 69"/>
          <p:cNvCxnSpPr/>
          <p:nvPr/>
        </p:nvCxnSpPr>
        <p:spPr>
          <a:xfrm>
            <a:off x="1125943" y="5379889"/>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Gerader Verbinder 73"/>
          <p:cNvCxnSpPr/>
          <p:nvPr/>
        </p:nvCxnSpPr>
        <p:spPr>
          <a:xfrm>
            <a:off x="1127448" y="4724991"/>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Gerader Verbinder 74"/>
          <p:cNvCxnSpPr/>
          <p:nvPr/>
        </p:nvCxnSpPr>
        <p:spPr>
          <a:xfrm>
            <a:off x="1127448" y="5676253"/>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7" name="Textfeld 76"/>
          <p:cNvSpPr txBox="1"/>
          <p:nvPr/>
        </p:nvSpPr>
        <p:spPr>
          <a:xfrm>
            <a:off x="9400055" y="5940671"/>
            <a:ext cx="372987"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Time</a:t>
            </a:r>
          </a:p>
        </p:txBody>
      </p:sp>
      <p:sp>
        <p:nvSpPr>
          <p:cNvPr id="78" name="Textfeld 77"/>
          <p:cNvSpPr txBox="1"/>
          <p:nvPr/>
        </p:nvSpPr>
        <p:spPr>
          <a:xfrm>
            <a:off x="699037" y="4235837"/>
            <a:ext cx="477695"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Power</a:t>
            </a:r>
          </a:p>
        </p:txBody>
      </p:sp>
      <p:sp>
        <p:nvSpPr>
          <p:cNvPr id="79" name="Textfeld 78"/>
          <p:cNvSpPr txBox="1"/>
          <p:nvPr/>
        </p:nvSpPr>
        <p:spPr>
          <a:xfrm>
            <a:off x="438157" y="5229200"/>
            <a:ext cx="689291" cy="228332"/>
          </a:xfrm>
          <a:prstGeom prst="rect">
            <a:avLst/>
          </a:prstGeom>
          <a:noFill/>
        </p:spPr>
        <p:txBody>
          <a:bodyPr wrap="none" lIns="0" tIns="0" rIns="0" bIns="0" rtlCol="0">
            <a:spAutoFit/>
          </a:bodyPr>
          <a:lstStyle/>
          <a:p>
            <a:pPr>
              <a:lnSpc>
                <a:spcPts val="1960"/>
              </a:lnSpc>
              <a:buClr>
                <a:schemeClr val="accent1"/>
              </a:buClr>
            </a:pPr>
            <a:r>
              <a:rPr lang="de-DE" sz="1100" dirty="0" smtClean="0"/>
              <a:t>Micro </a:t>
            </a:r>
            <a:r>
              <a:rPr lang="de-DE" sz="1100" dirty="0" err="1" smtClean="0"/>
              <a:t>sleep</a:t>
            </a:r>
            <a:endParaRPr lang="de-DE" sz="1400" dirty="0" smtClean="0"/>
          </a:p>
        </p:txBody>
      </p:sp>
      <p:sp>
        <p:nvSpPr>
          <p:cNvPr id="80" name="Textfeld 79"/>
          <p:cNvSpPr txBox="1"/>
          <p:nvPr/>
        </p:nvSpPr>
        <p:spPr>
          <a:xfrm>
            <a:off x="720285" y="4581128"/>
            <a:ext cx="368691" cy="228332"/>
          </a:xfrm>
          <a:prstGeom prst="rect">
            <a:avLst/>
          </a:prstGeom>
          <a:noFill/>
        </p:spPr>
        <p:txBody>
          <a:bodyPr wrap="none" lIns="0" tIns="0" rIns="0" bIns="0" rtlCol="0">
            <a:spAutoFit/>
          </a:bodyPr>
          <a:lstStyle/>
          <a:p>
            <a:pPr algn="l">
              <a:lnSpc>
                <a:spcPts val="1960"/>
              </a:lnSpc>
              <a:buClr>
                <a:schemeClr val="accent1"/>
              </a:buClr>
            </a:pPr>
            <a:r>
              <a:rPr lang="de-DE" sz="1100" dirty="0" err="1" smtClean="0"/>
              <a:t>Active</a:t>
            </a:r>
            <a:endParaRPr lang="de-DE" sz="1400" dirty="0" smtClean="0"/>
          </a:p>
        </p:txBody>
      </p:sp>
      <p:sp>
        <p:nvSpPr>
          <p:cNvPr id="84" name="Textfeld 83"/>
          <p:cNvSpPr txBox="1"/>
          <p:nvPr/>
        </p:nvSpPr>
        <p:spPr>
          <a:xfrm>
            <a:off x="484643" y="5517232"/>
            <a:ext cx="642805" cy="228332"/>
          </a:xfrm>
          <a:prstGeom prst="rect">
            <a:avLst/>
          </a:prstGeom>
          <a:noFill/>
        </p:spPr>
        <p:txBody>
          <a:bodyPr wrap="none" lIns="0" tIns="0" rIns="0" bIns="0" rtlCol="0">
            <a:spAutoFit/>
          </a:bodyPr>
          <a:lstStyle/>
          <a:p>
            <a:pPr algn="l">
              <a:lnSpc>
                <a:spcPts val="1960"/>
              </a:lnSpc>
              <a:buClr>
                <a:schemeClr val="accent1"/>
              </a:buClr>
            </a:pPr>
            <a:r>
              <a:rPr lang="de-DE" sz="1100" dirty="0" smtClean="0"/>
              <a:t>Light </a:t>
            </a:r>
            <a:r>
              <a:rPr lang="de-DE" sz="1100" dirty="0" err="1" smtClean="0"/>
              <a:t>sleep</a:t>
            </a:r>
            <a:endParaRPr lang="de-DE" sz="1400" dirty="0" smtClean="0"/>
          </a:p>
        </p:txBody>
      </p:sp>
      <p:cxnSp>
        <p:nvCxnSpPr>
          <p:cNvPr id="86" name="Gerade Verbindung mit Pfeil 85"/>
          <p:cNvCxnSpPr/>
          <p:nvPr/>
        </p:nvCxnSpPr>
        <p:spPr>
          <a:xfrm>
            <a:off x="4727848" y="5085184"/>
            <a:ext cx="4114800" cy="9961"/>
          </a:xfrm>
          <a:prstGeom prst="straightConnector1">
            <a:avLst/>
          </a:prstGeom>
          <a:ln w="9525">
            <a:solidFill>
              <a:schemeClr val="bg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Rechteck 86">
            <a:extLst>
              <a:ext uri="{FF2B5EF4-FFF2-40B4-BE49-F238E27FC236}">
                <a16:creationId xmlns:a16="http://schemas.microsoft.com/office/drawing/2014/main" id="{2C5C0501-346C-4E60-ABB8-85EAB8EEF5D1}"/>
              </a:ext>
            </a:extLst>
          </p:cNvPr>
          <p:cNvSpPr/>
          <p:nvPr/>
        </p:nvSpPr>
        <p:spPr bwMode="gray">
          <a:xfrm>
            <a:off x="2927648" y="4293096"/>
            <a:ext cx="4599772" cy="288032"/>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r"/>
            <a:r>
              <a:rPr lang="de-DE" sz="1400" dirty="0" smtClean="0">
                <a:solidFill>
                  <a:srgbClr val="FFFFFF"/>
                </a:solidFill>
                <a:latin typeface="Arial" panose="020B0604020202020204" pitchFamily="34" charset="0"/>
              </a:rPr>
              <a:t>Large </a:t>
            </a:r>
            <a:r>
              <a:rPr lang="de-DE" sz="1400" dirty="0" err="1" smtClean="0">
                <a:solidFill>
                  <a:srgbClr val="FFFFFF"/>
                </a:solidFill>
                <a:latin typeface="Arial" panose="020B0604020202020204" pitchFamily="34" charset="0"/>
              </a:rPr>
              <a:t>enough</a:t>
            </a:r>
            <a:r>
              <a:rPr lang="de-DE" sz="1400" dirty="0" smtClean="0">
                <a:solidFill>
                  <a:srgbClr val="FFFFFF"/>
                </a:solidFill>
                <a:latin typeface="Arial" panose="020B0604020202020204" pitchFamily="34" charset="0"/>
              </a:rPr>
              <a:t> </a:t>
            </a:r>
            <a:r>
              <a:rPr lang="de-DE" sz="1400" dirty="0" err="1" smtClean="0">
                <a:solidFill>
                  <a:srgbClr val="FFFFFF"/>
                </a:solidFill>
                <a:latin typeface="Arial" panose="020B0604020202020204" pitchFamily="34" charset="0"/>
              </a:rPr>
              <a:t>gaps</a:t>
            </a:r>
            <a:r>
              <a:rPr lang="de-DE" sz="1400" dirty="0" smtClean="0">
                <a:solidFill>
                  <a:srgbClr val="FFFFFF"/>
                </a:solidFill>
                <a:latin typeface="Arial" panose="020B0604020202020204" pitchFamily="34" charset="0"/>
              </a:rPr>
              <a:t> </a:t>
            </a:r>
            <a:r>
              <a:rPr lang="de-DE" sz="1400" dirty="0" err="1" smtClean="0">
                <a:solidFill>
                  <a:srgbClr val="FFFFFF"/>
                </a:solidFill>
                <a:latin typeface="Arial" panose="020B0604020202020204" pitchFamily="34" charset="0"/>
              </a:rPr>
              <a:t>are</a:t>
            </a:r>
            <a:r>
              <a:rPr lang="de-DE" sz="1400" dirty="0" smtClean="0">
                <a:solidFill>
                  <a:srgbClr val="FFFFFF"/>
                </a:solidFill>
                <a:latin typeface="Arial" panose="020B0604020202020204" pitchFamily="34" charset="0"/>
              </a:rPr>
              <a:t> </a:t>
            </a:r>
            <a:r>
              <a:rPr lang="de-DE" sz="1400" dirty="0" err="1" smtClean="0">
                <a:solidFill>
                  <a:srgbClr val="FFFFFF"/>
                </a:solidFill>
                <a:latin typeface="Arial" panose="020B0604020202020204" pitchFamily="34" charset="0"/>
              </a:rPr>
              <a:t>needed</a:t>
            </a:r>
            <a:r>
              <a:rPr lang="de-DE" sz="1400" dirty="0" smtClean="0">
                <a:solidFill>
                  <a:srgbClr val="FFFFFF"/>
                </a:solidFill>
                <a:latin typeface="Arial" panose="020B0604020202020204" pitchFamily="34" charset="0"/>
              </a:rPr>
              <a:t> </a:t>
            </a:r>
            <a:r>
              <a:rPr lang="de-DE" sz="1400" dirty="0" err="1" smtClean="0">
                <a:solidFill>
                  <a:srgbClr val="FFFFFF"/>
                </a:solidFill>
                <a:latin typeface="Arial" panose="020B0604020202020204" pitchFamily="34" charset="0"/>
              </a:rPr>
              <a:t>for</a:t>
            </a:r>
            <a:r>
              <a:rPr lang="de-DE" sz="1400" dirty="0" smtClean="0">
                <a:solidFill>
                  <a:srgbClr val="FFFFFF"/>
                </a:solidFill>
                <a:latin typeface="Arial" panose="020B0604020202020204" pitchFamily="34" charset="0"/>
              </a:rPr>
              <a:t> </a:t>
            </a:r>
            <a:r>
              <a:rPr lang="de-DE" sz="1400" dirty="0" err="1" smtClean="0">
                <a:solidFill>
                  <a:srgbClr val="FFFFFF"/>
                </a:solidFill>
                <a:latin typeface="Arial" panose="020B0604020202020204" pitchFamily="34" charset="0"/>
              </a:rPr>
              <a:t>best</a:t>
            </a:r>
            <a:r>
              <a:rPr lang="de-DE" sz="1400" dirty="0" smtClean="0">
                <a:solidFill>
                  <a:srgbClr val="FFFFFF"/>
                </a:solidFill>
                <a:latin typeface="Arial" panose="020B0604020202020204" pitchFamily="34" charset="0"/>
              </a:rPr>
              <a:t> </a:t>
            </a:r>
            <a:r>
              <a:rPr lang="de-DE" sz="1400" dirty="0" err="1" smtClean="0">
                <a:solidFill>
                  <a:srgbClr val="FFFFFF"/>
                </a:solidFill>
                <a:latin typeface="Arial" panose="020B0604020202020204" pitchFamily="34" charset="0"/>
              </a:rPr>
              <a:t>energy</a:t>
            </a:r>
            <a:r>
              <a:rPr lang="de-DE" sz="1400" dirty="0" smtClean="0">
                <a:solidFill>
                  <a:srgbClr val="FFFFFF"/>
                </a:solidFill>
                <a:latin typeface="Arial" panose="020B0604020202020204" pitchFamily="34" charset="0"/>
              </a:rPr>
              <a:t> </a:t>
            </a:r>
            <a:r>
              <a:rPr lang="de-DE" sz="1400" dirty="0" err="1" smtClean="0">
                <a:solidFill>
                  <a:srgbClr val="FFFFFF"/>
                </a:solidFill>
                <a:latin typeface="Arial" panose="020B0604020202020204" pitchFamily="34" charset="0"/>
              </a:rPr>
              <a:t>savings</a:t>
            </a:r>
            <a:r>
              <a:rPr lang="de-DE" sz="1400" dirty="0" smtClean="0">
                <a:solidFill>
                  <a:srgbClr val="FFFFFF"/>
                </a:solidFill>
                <a:latin typeface="Arial" panose="020B0604020202020204" pitchFamily="34" charset="0"/>
              </a:rPr>
              <a:t>  </a:t>
            </a:r>
            <a:endParaRPr lang="de-DE" sz="1400" dirty="0">
              <a:solidFill>
                <a:srgbClr val="FFFFFF"/>
              </a:solidFill>
              <a:latin typeface="Arial" panose="020B0604020202020204" pitchFamily="34" charset="0"/>
            </a:endParaRPr>
          </a:p>
        </p:txBody>
      </p:sp>
      <p:cxnSp>
        <p:nvCxnSpPr>
          <p:cNvPr id="59" name="Gerader Verbinder 74"/>
          <p:cNvCxnSpPr/>
          <p:nvPr/>
        </p:nvCxnSpPr>
        <p:spPr>
          <a:xfrm>
            <a:off x="1138045" y="5872349"/>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Textfeld 83"/>
          <p:cNvSpPr txBox="1"/>
          <p:nvPr/>
        </p:nvSpPr>
        <p:spPr>
          <a:xfrm>
            <a:off x="468613" y="5713328"/>
            <a:ext cx="658835" cy="228332"/>
          </a:xfrm>
          <a:prstGeom prst="rect">
            <a:avLst/>
          </a:prstGeom>
          <a:noFill/>
        </p:spPr>
        <p:txBody>
          <a:bodyPr wrap="none" lIns="0" tIns="0" rIns="0" bIns="0" rtlCol="0">
            <a:spAutoFit/>
          </a:bodyPr>
          <a:lstStyle/>
          <a:p>
            <a:pPr algn="l">
              <a:lnSpc>
                <a:spcPts val="1960"/>
              </a:lnSpc>
              <a:buClr>
                <a:schemeClr val="accent1"/>
              </a:buClr>
            </a:pPr>
            <a:r>
              <a:rPr lang="de-DE" sz="1100" dirty="0" err="1" smtClean="0"/>
              <a:t>Deep</a:t>
            </a:r>
            <a:r>
              <a:rPr lang="de-DE" sz="1100" dirty="0" smtClean="0"/>
              <a:t> </a:t>
            </a:r>
            <a:r>
              <a:rPr lang="de-DE" sz="1100" dirty="0" err="1" smtClean="0"/>
              <a:t>sleep</a:t>
            </a:r>
            <a:endParaRPr lang="de-DE" sz="1400" dirty="0" smtClean="0"/>
          </a:p>
        </p:txBody>
      </p:sp>
      <p:grpSp>
        <p:nvGrpSpPr>
          <p:cNvPr id="12" name="Group 11"/>
          <p:cNvGrpSpPr/>
          <p:nvPr/>
        </p:nvGrpSpPr>
        <p:grpSpPr>
          <a:xfrm>
            <a:off x="1711262" y="4717132"/>
            <a:ext cx="461231" cy="671324"/>
            <a:chOff x="1711262" y="4717132"/>
            <a:chExt cx="461231" cy="671324"/>
          </a:xfrm>
        </p:grpSpPr>
        <p:cxnSp>
          <p:nvCxnSpPr>
            <p:cNvPr id="34"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2161831" y="4717132"/>
            <a:ext cx="461231" cy="671324"/>
            <a:chOff x="1711262" y="4717132"/>
            <a:chExt cx="461231" cy="671324"/>
          </a:xfrm>
        </p:grpSpPr>
        <p:cxnSp>
          <p:nvCxnSpPr>
            <p:cNvPr id="73"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83" name="Group 82"/>
          <p:cNvGrpSpPr/>
          <p:nvPr/>
        </p:nvGrpSpPr>
        <p:grpSpPr>
          <a:xfrm>
            <a:off x="2611084" y="4717132"/>
            <a:ext cx="190876" cy="640080"/>
            <a:chOff x="1711262" y="4717132"/>
            <a:chExt cx="190876" cy="640080"/>
          </a:xfrm>
        </p:grpSpPr>
        <p:cxnSp>
          <p:nvCxnSpPr>
            <p:cNvPr id="85"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92" name="Gerader Verbinder 43"/>
          <p:cNvCxnSpPr/>
          <p:nvPr/>
        </p:nvCxnSpPr>
        <p:spPr>
          <a:xfrm flipV="1">
            <a:off x="3215680" y="5673390"/>
            <a:ext cx="45720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Gerader Verbinder 57"/>
          <p:cNvCxnSpPr/>
          <p:nvPr/>
        </p:nvCxnSpPr>
        <p:spPr>
          <a:xfrm>
            <a:off x="2794431" y="5379889"/>
            <a:ext cx="389619" cy="301109"/>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Gerader Verbinder 57"/>
          <p:cNvCxnSpPr/>
          <p:nvPr/>
        </p:nvCxnSpPr>
        <p:spPr>
          <a:xfrm flipV="1">
            <a:off x="3654068" y="5371354"/>
            <a:ext cx="389619" cy="301109"/>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6" name="Group 95"/>
          <p:cNvGrpSpPr/>
          <p:nvPr/>
        </p:nvGrpSpPr>
        <p:grpSpPr>
          <a:xfrm>
            <a:off x="4037152" y="4717132"/>
            <a:ext cx="461231" cy="671324"/>
            <a:chOff x="1711262" y="4717132"/>
            <a:chExt cx="461231" cy="671324"/>
          </a:xfrm>
        </p:grpSpPr>
        <p:cxnSp>
          <p:nvCxnSpPr>
            <p:cNvPr id="97"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1" name="Group 100"/>
          <p:cNvGrpSpPr/>
          <p:nvPr/>
        </p:nvGrpSpPr>
        <p:grpSpPr>
          <a:xfrm>
            <a:off x="4486405" y="4717132"/>
            <a:ext cx="190876" cy="640080"/>
            <a:chOff x="1711262" y="4717132"/>
            <a:chExt cx="190876" cy="640080"/>
          </a:xfrm>
        </p:grpSpPr>
        <p:cxnSp>
          <p:nvCxnSpPr>
            <p:cNvPr id="102"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8856608" y="4717132"/>
            <a:ext cx="461231" cy="671324"/>
            <a:chOff x="1711262" y="4717132"/>
            <a:chExt cx="461231" cy="671324"/>
          </a:xfrm>
        </p:grpSpPr>
        <p:cxnSp>
          <p:nvCxnSpPr>
            <p:cNvPr id="106"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0" name="Group 109"/>
          <p:cNvGrpSpPr/>
          <p:nvPr/>
        </p:nvGrpSpPr>
        <p:grpSpPr>
          <a:xfrm>
            <a:off x="9336360" y="4725144"/>
            <a:ext cx="461231" cy="671324"/>
            <a:chOff x="1711262" y="4717132"/>
            <a:chExt cx="461231" cy="671324"/>
          </a:xfrm>
        </p:grpSpPr>
        <p:cxnSp>
          <p:nvCxnSpPr>
            <p:cNvPr id="111"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15" name="Gerader Verbinder 57"/>
          <p:cNvCxnSpPr/>
          <p:nvPr/>
        </p:nvCxnSpPr>
        <p:spPr>
          <a:xfrm flipV="1">
            <a:off x="7897208" y="5414850"/>
            <a:ext cx="970062" cy="462422"/>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Gerade Verbindung mit Pfeil 88"/>
          <p:cNvCxnSpPr/>
          <p:nvPr/>
        </p:nvCxnSpPr>
        <p:spPr>
          <a:xfrm>
            <a:off x="2855640" y="5085184"/>
            <a:ext cx="1152128" cy="0"/>
          </a:xfrm>
          <a:prstGeom prst="straightConnector1">
            <a:avLst/>
          </a:prstGeom>
          <a:ln w="9525">
            <a:solidFill>
              <a:schemeClr val="bg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Gerader Verbinder 5"/>
          <p:cNvCxnSpPr/>
          <p:nvPr/>
        </p:nvCxnSpPr>
        <p:spPr>
          <a:xfrm flipV="1">
            <a:off x="3503712" y="4653136"/>
            <a:ext cx="288032" cy="432048"/>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Gerader Verbinder 25"/>
          <p:cNvCxnSpPr/>
          <p:nvPr/>
        </p:nvCxnSpPr>
        <p:spPr>
          <a:xfrm flipH="1" flipV="1">
            <a:off x="6456040" y="4653136"/>
            <a:ext cx="288032" cy="432048"/>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0968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425" y="395588"/>
            <a:ext cx="11233150" cy="406265"/>
          </a:xfrm>
        </p:spPr>
        <p:txBody>
          <a:bodyPr/>
          <a:lstStyle/>
          <a:p>
            <a:r>
              <a:rPr lang="de-DE" dirty="0" smtClean="0"/>
              <a:t>Adaptive SSB/SIB-1/RACH </a:t>
            </a:r>
            <a:r>
              <a:rPr lang="de-DE" dirty="0" err="1"/>
              <a:t>P</a:t>
            </a:r>
            <a:r>
              <a:rPr lang="de-DE" dirty="0" err="1" smtClean="0"/>
              <a:t>eriod</a:t>
            </a:r>
            <a:endParaRPr lang="de-DE" dirty="0"/>
          </a:p>
        </p:txBody>
      </p:sp>
      <p:sp>
        <p:nvSpPr>
          <p:cNvPr id="3" name="Datumsplatzhalter 2"/>
          <p:cNvSpPr>
            <a:spLocks noGrp="1"/>
          </p:cNvSpPr>
          <p:nvPr>
            <p:ph type="dt" sz="half" idx="10"/>
          </p:nvPr>
        </p:nvSpPr>
        <p:spPr/>
        <p:txBody>
          <a:bodyPr/>
          <a:lstStyle/>
          <a:p>
            <a:fld id="{65A82B2D-840F-4167-AD44-C02BC9C87CCB}" type="datetime1">
              <a:rPr lang="de-DE" noProof="0" smtClean="0"/>
              <a:t>31.05.2023</a:t>
            </a:fld>
            <a:endParaRPr lang="de-DE" noProof="0" dirty="0"/>
          </a:p>
        </p:txBody>
      </p:sp>
      <p:sp>
        <p:nvSpPr>
          <p:cNvPr id="4" name="Fußzeilenplatzhalter 3"/>
          <p:cNvSpPr>
            <a:spLocks noGrp="1"/>
          </p:cNvSpPr>
          <p:nvPr>
            <p:ph type="ftr" sz="quarter" idx="11"/>
          </p:nvPr>
        </p:nvSpPr>
        <p:spPr/>
        <p:txBody>
          <a:bodyPr/>
          <a:lstStyle/>
          <a:p>
            <a:r>
              <a:rPr lang="de-DE" noProof="0" smtClean="0"/>
              <a:t>© Fraunhofer IIS</a:t>
            </a:r>
            <a:endParaRPr lang="de-DE" noProof="0" dirty="0"/>
          </a:p>
        </p:txBody>
      </p:sp>
      <p:sp>
        <p:nvSpPr>
          <p:cNvPr id="5" name="Foliennummernplatzhalter 4"/>
          <p:cNvSpPr>
            <a:spLocks noGrp="1"/>
          </p:cNvSpPr>
          <p:nvPr>
            <p:ph type="sldNum" sz="quarter" idx="12"/>
          </p:nvPr>
        </p:nvSpPr>
        <p:spPr/>
        <p:txBody>
          <a:bodyPr/>
          <a:lstStyle/>
          <a:p>
            <a:r>
              <a:rPr lang="de-DE" noProof="0" smtClean="0"/>
              <a:t>Page</a:t>
            </a:r>
            <a:r>
              <a:rPr lang="en-US" smtClean="0"/>
              <a:t> </a:t>
            </a:r>
            <a:fld id="{401BA3E4-5E55-4F99-AF09-CC6D6B2539E2}" type="slidenum">
              <a:rPr lang="en-US" smtClean="0"/>
              <a:pPr/>
              <a:t>5</a:t>
            </a:fld>
            <a:endParaRPr lang="en-US" dirty="0"/>
          </a:p>
        </p:txBody>
      </p:sp>
      <p:sp>
        <p:nvSpPr>
          <p:cNvPr id="6" name="Textplatzhalter 5"/>
          <p:cNvSpPr>
            <a:spLocks noGrp="1"/>
          </p:cNvSpPr>
          <p:nvPr>
            <p:ph type="body" sz="quarter" idx="13"/>
          </p:nvPr>
        </p:nvSpPr>
        <p:spPr/>
        <p:txBody>
          <a:bodyPr/>
          <a:lstStyle/>
          <a:p>
            <a:r>
              <a:rPr lang="de-DE" dirty="0" smtClean="0"/>
              <a:t>Long </a:t>
            </a:r>
            <a:r>
              <a:rPr lang="de-DE" dirty="0" err="1" smtClean="0"/>
              <a:t>periods</a:t>
            </a:r>
            <a:r>
              <a:rPr lang="de-DE" dirty="0" smtClean="0"/>
              <a:t> </a:t>
            </a:r>
            <a:r>
              <a:rPr lang="de-DE" dirty="0" err="1" smtClean="0"/>
              <a:t>by</a:t>
            </a:r>
            <a:r>
              <a:rPr lang="de-DE" dirty="0" smtClean="0"/>
              <a:t> </a:t>
            </a:r>
            <a:r>
              <a:rPr lang="de-DE" dirty="0" err="1" smtClean="0"/>
              <a:t>default</a:t>
            </a:r>
            <a:endParaRPr lang="de-DE" dirty="0"/>
          </a:p>
        </p:txBody>
      </p:sp>
      <p:sp>
        <p:nvSpPr>
          <p:cNvPr id="10" name="Textplatzhalter 1">
            <a:extLst>
              <a:ext uri="{FF2B5EF4-FFF2-40B4-BE49-F238E27FC236}">
                <a16:creationId xmlns:a16="http://schemas.microsoft.com/office/drawing/2014/main" id="{3023E634-4318-419C-B03F-D5665391FB05}"/>
              </a:ext>
            </a:extLst>
          </p:cNvPr>
          <p:cNvSpPr>
            <a:spLocks noGrp="1"/>
          </p:cNvSpPr>
          <p:nvPr>
            <p:ph type="body" sz="quarter" idx="14"/>
          </p:nvPr>
        </p:nvSpPr>
        <p:spPr>
          <a:xfrm>
            <a:off x="470450" y="1473716"/>
            <a:ext cx="11233150" cy="2247795"/>
          </a:xfrm>
        </p:spPr>
        <p:txBody>
          <a:bodyPr/>
          <a:lstStyle/>
          <a:p>
            <a:pPr lvl="0"/>
            <a:r>
              <a:rPr lang="en-US" dirty="0" smtClean="0">
                <a:solidFill>
                  <a:srgbClr val="179C7D"/>
                </a:solidFill>
              </a:rPr>
              <a:t>Dynamic SSB/SIB-1/RACH period adaptation</a:t>
            </a:r>
          </a:p>
          <a:p>
            <a:pPr lvl="3"/>
            <a:r>
              <a:rPr lang="en-US" dirty="0"/>
              <a:t>D</a:t>
            </a:r>
            <a:r>
              <a:rPr lang="en-US" dirty="0" smtClean="0"/>
              <a:t>ynamic </a:t>
            </a:r>
            <a:r>
              <a:rPr lang="en-US" dirty="0" smtClean="0"/>
              <a:t>signals adaptation can save significant </a:t>
            </a:r>
            <a:r>
              <a:rPr lang="en-US" dirty="0" smtClean="0"/>
              <a:t>energy, </a:t>
            </a:r>
            <a:r>
              <a:rPr lang="en-US" dirty="0" smtClean="0"/>
              <a:t>specially if long periods can be used at zero/low loads </a:t>
            </a:r>
          </a:p>
          <a:p>
            <a:pPr lvl="3"/>
            <a:r>
              <a:rPr lang="en-US" b="1" dirty="0" smtClean="0">
                <a:solidFill>
                  <a:srgbClr val="FF0000"/>
                </a:solidFill>
              </a:rPr>
              <a:t>A long period can be used by default and Rel-19+ UEs can support adaptation to more frequent common </a:t>
            </a:r>
            <a:r>
              <a:rPr lang="en-US" b="1" dirty="0" smtClean="0">
                <a:solidFill>
                  <a:srgbClr val="FF0000"/>
                </a:solidFill>
              </a:rPr>
              <a:t>signals</a:t>
            </a:r>
            <a:endParaRPr lang="en-US" dirty="0" smtClean="0"/>
          </a:p>
          <a:p>
            <a:pPr lvl="4"/>
            <a:r>
              <a:rPr lang="en-US" dirty="0" smtClean="0"/>
              <a:t>Legacy UEs can be served in another frequency (with more frequent SSBs) if needed </a:t>
            </a:r>
            <a:r>
              <a:rPr lang="en-US" dirty="0" smtClean="0">
                <a:sym typeface="Wingdings" panose="05000000000000000000" pitchFamily="2" charset="2"/>
              </a:rPr>
              <a:t> </a:t>
            </a:r>
            <a:r>
              <a:rPr lang="en-US" dirty="0" smtClean="0"/>
              <a:t>Same as for SSB-less or SIB-less solution, but with much simpler </a:t>
            </a:r>
            <a:r>
              <a:rPr lang="en-US" dirty="0" smtClean="0"/>
              <a:t>implementation, that </a:t>
            </a:r>
            <a:r>
              <a:rPr lang="en-US" dirty="0" smtClean="0"/>
              <a:t>is </a:t>
            </a:r>
            <a:r>
              <a:rPr lang="en-US" dirty="0" smtClean="0"/>
              <a:t>backward </a:t>
            </a:r>
            <a:r>
              <a:rPr lang="en-US" dirty="0" smtClean="0"/>
              <a:t>compatible</a:t>
            </a:r>
            <a:endParaRPr lang="en-US" dirty="0"/>
          </a:p>
          <a:p>
            <a:endParaRPr lang="en-US" dirty="0" smtClean="0"/>
          </a:p>
          <a:p>
            <a:endParaRPr lang="en-US" dirty="0" smtClean="0"/>
          </a:p>
        </p:txBody>
      </p:sp>
      <p:cxnSp>
        <p:nvCxnSpPr>
          <p:cNvPr id="11" name="Gerade Verbindung mit Pfeil 10"/>
          <p:cNvCxnSpPr/>
          <p:nvPr/>
        </p:nvCxnSpPr>
        <p:spPr>
          <a:xfrm>
            <a:off x="1211906" y="5300969"/>
            <a:ext cx="10334004" cy="5127"/>
          </a:xfrm>
          <a:prstGeom prst="straightConnector1">
            <a:avLst/>
          </a:prstGeom>
          <a:ln w="25400">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flipV="1">
            <a:off x="1192683" y="3627718"/>
            <a:ext cx="6773" cy="1737360"/>
          </a:xfrm>
          <a:prstGeom prst="straightConnector1">
            <a:avLst/>
          </a:prstGeom>
          <a:ln w="25400">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3" name="Gerader Verbinder 12"/>
          <p:cNvCxnSpPr/>
          <p:nvPr/>
        </p:nvCxnSpPr>
        <p:spPr>
          <a:xfrm>
            <a:off x="1547770" y="4804254"/>
            <a:ext cx="200278"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Gerader Verbinder 15"/>
          <p:cNvCxnSpPr/>
          <p:nvPr/>
        </p:nvCxnSpPr>
        <p:spPr>
          <a:xfrm>
            <a:off x="1125943" y="4795687"/>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Gerader Verbinder 16"/>
          <p:cNvCxnSpPr/>
          <p:nvPr/>
        </p:nvCxnSpPr>
        <p:spPr>
          <a:xfrm>
            <a:off x="1127448" y="4140789"/>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Gerader Verbinder 17"/>
          <p:cNvCxnSpPr/>
          <p:nvPr/>
        </p:nvCxnSpPr>
        <p:spPr>
          <a:xfrm>
            <a:off x="1127448" y="5092051"/>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Textfeld 18"/>
          <p:cNvSpPr txBox="1"/>
          <p:nvPr/>
        </p:nvSpPr>
        <p:spPr>
          <a:xfrm>
            <a:off x="9400055" y="5356469"/>
            <a:ext cx="372987"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Time</a:t>
            </a:r>
          </a:p>
        </p:txBody>
      </p:sp>
      <p:sp>
        <p:nvSpPr>
          <p:cNvPr id="20" name="Textfeld 19"/>
          <p:cNvSpPr txBox="1"/>
          <p:nvPr/>
        </p:nvSpPr>
        <p:spPr>
          <a:xfrm>
            <a:off x="699037" y="3651635"/>
            <a:ext cx="477695"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Power</a:t>
            </a:r>
          </a:p>
        </p:txBody>
      </p:sp>
      <p:sp>
        <p:nvSpPr>
          <p:cNvPr id="21" name="Textfeld 20"/>
          <p:cNvSpPr txBox="1"/>
          <p:nvPr/>
        </p:nvSpPr>
        <p:spPr>
          <a:xfrm>
            <a:off x="438157" y="4644998"/>
            <a:ext cx="689291" cy="228332"/>
          </a:xfrm>
          <a:prstGeom prst="rect">
            <a:avLst/>
          </a:prstGeom>
          <a:noFill/>
        </p:spPr>
        <p:txBody>
          <a:bodyPr wrap="none" lIns="0" tIns="0" rIns="0" bIns="0" rtlCol="0">
            <a:spAutoFit/>
          </a:bodyPr>
          <a:lstStyle/>
          <a:p>
            <a:pPr>
              <a:lnSpc>
                <a:spcPts val="1960"/>
              </a:lnSpc>
              <a:buClr>
                <a:schemeClr val="accent1"/>
              </a:buClr>
            </a:pPr>
            <a:r>
              <a:rPr lang="de-DE" sz="1100" dirty="0" smtClean="0"/>
              <a:t>Micro </a:t>
            </a:r>
            <a:r>
              <a:rPr lang="de-DE" sz="1100" dirty="0" err="1" smtClean="0"/>
              <a:t>sleep</a:t>
            </a:r>
            <a:endParaRPr lang="de-DE" sz="1400" dirty="0" smtClean="0"/>
          </a:p>
        </p:txBody>
      </p:sp>
      <p:sp>
        <p:nvSpPr>
          <p:cNvPr id="22" name="Textfeld 21"/>
          <p:cNvSpPr txBox="1"/>
          <p:nvPr/>
        </p:nvSpPr>
        <p:spPr>
          <a:xfrm>
            <a:off x="720285" y="3996926"/>
            <a:ext cx="368691" cy="228332"/>
          </a:xfrm>
          <a:prstGeom prst="rect">
            <a:avLst/>
          </a:prstGeom>
          <a:noFill/>
        </p:spPr>
        <p:txBody>
          <a:bodyPr wrap="none" lIns="0" tIns="0" rIns="0" bIns="0" rtlCol="0">
            <a:spAutoFit/>
          </a:bodyPr>
          <a:lstStyle/>
          <a:p>
            <a:pPr algn="l">
              <a:lnSpc>
                <a:spcPts val="1960"/>
              </a:lnSpc>
              <a:buClr>
                <a:schemeClr val="accent1"/>
              </a:buClr>
            </a:pPr>
            <a:r>
              <a:rPr lang="de-DE" sz="1100" dirty="0" err="1" smtClean="0"/>
              <a:t>Active</a:t>
            </a:r>
            <a:endParaRPr lang="de-DE" sz="1400" dirty="0" smtClean="0"/>
          </a:p>
        </p:txBody>
      </p:sp>
      <p:sp>
        <p:nvSpPr>
          <p:cNvPr id="23" name="Textfeld 22"/>
          <p:cNvSpPr txBox="1"/>
          <p:nvPr/>
        </p:nvSpPr>
        <p:spPr>
          <a:xfrm>
            <a:off x="484643" y="4933030"/>
            <a:ext cx="642805" cy="228332"/>
          </a:xfrm>
          <a:prstGeom prst="rect">
            <a:avLst/>
          </a:prstGeom>
          <a:noFill/>
        </p:spPr>
        <p:txBody>
          <a:bodyPr wrap="none" lIns="0" tIns="0" rIns="0" bIns="0" rtlCol="0">
            <a:spAutoFit/>
          </a:bodyPr>
          <a:lstStyle/>
          <a:p>
            <a:pPr algn="l">
              <a:lnSpc>
                <a:spcPts val="1960"/>
              </a:lnSpc>
              <a:buClr>
                <a:schemeClr val="accent1"/>
              </a:buClr>
            </a:pPr>
            <a:r>
              <a:rPr lang="de-DE" sz="1100" dirty="0" smtClean="0"/>
              <a:t>Light </a:t>
            </a:r>
            <a:r>
              <a:rPr lang="de-DE" sz="1100" dirty="0" err="1" smtClean="0"/>
              <a:t>sleep</a:t>
            </a:r>
            <a:endParaRPr lang="de-DE" sz="1400" dirty="0" smtClean="0"/>
          </a:p>
        </p:txBody>
      </p:sp>
      <p:cxnSp>
        <p:nvCxnSpPr>
          <p:cNvPr id="26" name="Gerader Verbinder 74"/>
          <p:cNvCxnSpPr/>
          <p:nvPr/>
        </p:nvCxnSpPr>
        <p:spPr>
          <a:xfrm>
            <a:off x="1138045" y="5288147"/>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Textfeld 83"/>
          <p:cNvSpPr txBox="1"/>
          <p:nvPr/>
        </p:nvSpPr>
        <p:spPr>
          <a:xfrm>
            <a:off x="468613" y="5129126"/>
            <a:ext cx="658835" cy="228332"/>
          </a:xfrm>
          <a:prstGeom prst="rect">
            <a:avLst/>
          </a:prstGeom>
          <a:noFill/>
        </p:spPr>
        <p:txBody>
          <a:bodyPr wrap="none" lIns="0" tIns="0" rIns="0" bIns="0" rtlCol="0">
            <a:spAutoFit/>
          </a:bodyPr>
          <a:lstStyle/>
          <a:p>
            <a:pPr algn="l">
              <a:lnSpc>
                <a:spcPts val="1960"/>
              </a:lnSpc>
              <a:buClr>
                <a:schemeClr val="accent1"/>
              </a:buClr>
            </a:pPr>
            <a:r>
              <a:rPr lang="de-DE" sz="1100" dirty="0" err="1" smtClean="0"/>
              <a:t>Deep</a:t>
            </a:r>
            <a:r>
              <a:rPr lang="de-DE" sz="1100" dirty="0" smtClean="0"/>
              <a:t> </a:t>
            </a:r>
            <a:r>
              <a:rPr lang="de-DE" sz="1100" dirty="0" err="1" smtClean="0"/>
              <a:t>sleep</a:t>
            </a:r>
            <a:endParaRPr lang="de-DE" sz="1400" dirty="0" smtClean="0"/>
          </a:p>
        </p:txBody>
      </p:sp>
      <p:grpSp>
        <p:nvGrpSpPr>
          <p:cNvPr id="28" name="Group 11"/>
          <p:cNvGrpSpPr/>
          <p:nvPr/>
        </p:nvGrpSpPr>
        <p:grpSpPr>
          <a:xfrm>
            <a:off x="1711262" y="4132930"/>
            <a:ext cx="461231" cy="671324"/>
            <a:chOff x="1711262" y="4717132"/>
            <a:chExt cx="461231" cy="671324"/>
          </a:xfrm>
        </p:grpSpPr>
        <p:cxnSp>
          <p:nvCxnSpPr>
            <p:cNvPr id="29" name="Gerader Verbinder 28"/>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Gerader Verbinder 29"/>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Gerader Verbinder 30"/>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3" name="Group 71"/>
          <p:cNvGrpSpPr/>
          <p:nvPr/>
        </p:nvGrpSpPr>
        <p:grpSpPr>
          <a:xfrm>
            <a:off x="2161831" y="4132930"/>
            <a:ext cx="461231" cy="671324"/>
            <a:chOff x="1711262" y="4717132"/>
            <a:chExt cx="461231" cy="671324"/>
          </a:xfrm>
        </p:grpSpPr>
        <p:cxnSp>
          <p:nvCxnSpPr>
            <p:cNvPr id="34"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8" name="Group 82"/>
          <p:cNvGrpSpPr/>
          <p:nvPr/>
        </p:nvGrpSpPr>
        <p:grpSpPr>
          <a:xfrm>
            <a:off x="2611084" y="4132930"/>
            <a:ext cx="190876" cy="640080"/>
            <a:chOff x="1711262" y="4717132"/>
            <a:chExt cx="190876" cy="640080"/>
          </a:xfrm>
        </p:grpSpPr>
        <p:cxnSp>
          <p:nvCxnSpPr>
            <p:cNvPr id="39"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57" name="Gerader Verbinder 43"/>
          <p:cNvCxnSpPr/>
          <p:nvPr/>
        </p:nvCxnSpPr>
        <p:spPr>
          <a:xfrm flipV="1">
            <a:off x="1503592" y="5276950"/>
            <a:ext cx="274320" cy="1"/>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4" name="Gerader Verbinder 13"/>
          <p:cNvCxnSpPr/>
          <p:nvPr/>
        </p:nvCxnSpPr>
        <p:spPr>
          <a:xfrm>
            <a:off x="2790119" y="4818250"/>
            <a:ext cx="1117259" cy="457202"/>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 name="Gerader Verbinder 14"/>
          <p:cNvCxnSpPr/>
          <p:nvPr/>
        </p:nvCxnSpPr>
        <p:spPr>
          <a:xfrm>
            <a:off x="3912745" y="5275450"/>
            <a:ext cx="1375719" cy="2"/>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50" name="Group 100"/>
          <p:cNvGrpSpPr/>
          <p:nvPr/>
        </p:nvGrpSpPr>
        <p:grpSpPr>
          <a:xfrm>
            <a:off x="2611110" y="4142113"/>
            <a:ext cx="191252" cy="674019"/>
            <a:chOff x="1711262" y="4717132"/>
            <a:chExt cx="190876" cy="640080"/>
          </a:xfrm>
        </p:grpSpPr>
        <p:cxnSp>
          <p:nvCxnSpPr>
            <p:cNvPr id="51" name="Gerader Verbinder 33"/>
            <p:cNvCxnSpPr/>
            <p:nvPr/>
          </p:nvCxnSpPr>
          <p:spPr>
            <a:xfrm flipV="1">
              <a:off x="1711262" y="4717132"/>
              <a:ext cx="7868" cy="64008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2" name="Gerader Verbinder 42"/>
            <p:cNvCxnSpPr/>
            <p:nvPr/>
          </p:nvCxnSpPr>
          <p:spPr>
            <a:xfrm>
              <a:off x="1719258" y="4724752"/>
              <a:ext cx="182880" cy="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3" name="Gerader Verbinder 33"/>
            <p:cNvCxnSpPr/>
            <p:nvPr/>
          </p:nvCxnSpPr>
          <p:spPr>
            <a:xfrm flipV="1">
              <a:off x="1893248" y="4717132"/>
              <a:ext cx="7868" cy="64008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64" name="Gerader Verbinder 57"/>
          <p:cNvCxnSpPr/>
          <p:nvPr/>
        </p:nvCxnSpPr>
        <p:spPr>
          <a:xfrm flipV="1">
            <a:off x="5285076" y="4822613"/>
            <a:ext cx="959937" cy="45284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39" name="Gruppieren 138"/>
          <p:cNvGrpSpPr/>
          <p:nvPr/>
        </p:nvGrpSpPr>
        <p:grpSpPr>
          <a:xfrm>
            <a:off x="2817739" y="4149080"/>
            <a:ext cx="903787" cy="671324"/>
            <a:chOff x="3336932" y="4730048"/>
            <a:chExt cx="903787" cy="671324"/>
          </a:xfrm>
        </p:grpSpPr>
        <p:cxnSp>
          <p:nvCxnSpPr>
            <p:cNvPr id="128" name="Gerader Verbinder 127"/>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0" name="Group 71"/>
            <p:cNvGrpSpPr/>
            <p:nvPr/>
          </p:nvGrpSpPr>
          <p:grpSpPr>
            <a:xfrm>
              <a:off x="3600590" y="4730048"/>
              <a:ext cx="461231" cy="671324"/>
              <a:chOff x="1711262" y="4717132"/>
              <a:chExt cx="461231" cy="671324"/>
            </a:xfrm>
          </p:grpSpPr>
          <p:cxnSp>
            <p:nvCxnSpPr>
              <p:cNvPr id="131" name="Gerader Verbinder 130"/>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2"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3"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4"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35" name="Group 82"/>
            <p:cNvGrpSpPr/>
            <p:nvPr/>
          </p:nvGrpSpPr>
          <p:grpSpPr>
            <a:xfrm>
              <a:off x="4049843" y="4730048"/>
              <a:ext cx="190876" cy="640080"/>
              <a:chOff x="1711262" y="4717132"/>
              <a:chExt cx="190876" cy="640080"/>
            </a:xfrm>
          </p:grpSpPr>
          <p:cxnSp>
            <p:nvCxnSpPr>
              <p:cNvPr id="136"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7"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8"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40" name="Gruppieren 139"/>
          <p:cNvGrpSpPr/>
          <p:nvPr/>
        </p:nvGrpSpPr>
        <p:grpSpPr>
          <a:xfrm>
            <a:off x="3721807" y="4149080"/>
            <a:ext cx="903787" cy="671324"/>
            <a:chOff x="3336932" y="4730048"/>
            <a:chExt cx="903787" cy="671324"/>
          </a:xfrm>
        </p:grpSpPr>
        <p:cxnSp>
          <p:nvCxnSpPr>
            <p:cNvPr id="141" name="Gerader Verbinder 140"/>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42" name="Group 71"/>
            <p:cNvGrpSpPr/>
            <p:nvPr/>
          </p:nvGrpSpPr>
          <p:grpSpPr>
            <a:xfrm>
              <a:off x="3600590" y="4730048"/>
              <a:ext cx="461231" cy="671324"/>
              <a:chOff x="1711262" y="4717132"/>
              <a:chExt cx="461231" cy="671324"/>
            </a:xfrm>
          </p:grpSpPr>
          <p:cxnSp>
            <p:nvCxnSpPr>
              <p:cNvPr id="147" name="Gerader Verbinder 146"/>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8"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9"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0"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43" name="Group 82"/>
            <p:cNvGrpSpPr/>
            <p:nvPr/>
          </p:nvGrpSpPr>
          <p:grpSpPr>
            <a:xfrm>
              <a:off x="4049843" y="4730048"/>
              <a:ext cx="190876" cy="640080"/>
              <a:chOff x="1711262" y="4717132"/>
              <a:chExt cx="190876" cy="640080"/>
            </a:xfrm>
          </p:grpSpPr>
          <p:cxnSp>
            <p:nvCxnSpPr>
              <p:cNvPr id="144"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5"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6"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51" name="Gruppieren 150"/>
          <p:cNvGrpSpPr/>
          <p:nvPr/>
        </p:nvGrpSpPr>
        <p:grpSpPr>
          <a:xfrm>
            <a:off x="4636207" y="4149080"/>
            <a:ext cx="903787" cy="671324"/>
            <a:chOff x="3336932" y="4730048"/>
            <a:chExt cx="903787" cy="671324"/>
          </a:xfrm>
        </p:grpSpPr>
        <p:cxnSp>
          <p:nvCxnSpPr>
            <p:cNvPr id="152" name="Gerader Verbinder 151"/>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53" name="Group 71"/>
            <p:cNvGrpSpPr/>
            <p:nvPr/>
          </p:nvGrpSpPr>
          <p:grpSpPr>
            <a:xfrm>
              <a:off x="3600590" y="4730048"/>
              <a:ext cx="461231" cy="671324"/>
              <a:chOff x="1711262" y="4717132"/>
              <a:chExt cx="461231" cy="671324"/>
            </a:xfrm>
          </p:grpSpPr>
          <p:cxnSp>
            <p:nvCxnSpPr>
              <p:cNvPr id="158" name="Gerader Verbinder 157"/>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9"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0"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1"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54" name="Group 82"/>
            <p:cNvGrpSpPr/>
            <p:nvPr/>
          </p:nvGrpSpPr>
          <p:grpSpPr>
            <a:xfrm>
              <a:off x="4049843" y="4730048"/>
              <a:ext cx="190876" cy="640080"/>
              <a:chOff x="1711262" y="4717132"/>
              <a:chExt cx="190876" cy="640080"/>
            </a:xfrm>
          </p:grpSpPr>
          <p:cxnSp>
            <p:nvCxnSpPr>
              <p:cNvPr id="155"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6"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7"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62" name="Gruppieren 161"/>
          <p:cNvGrpSpPr/>
          <p:nvPr/>
        </p:nvGrpSpPr>
        <p:grpSpPr>
          <a:xfrm>
            <a:off x="5540275" y="4149080"/>
            <a:ext cx="903787" cy="671324"/>
            <a:chOff x="3336932" y="4730048"/>
            <a:chExt cx="903787" cy="671324"/>
          </a:xfrm>
        </p:grpSpPr>
        <p:cxnSp>
          <p:nvCxnSpPr>
            <p:cNvPr id="163" name="Gerader Verbinder 162"/>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64" name="Group 71"/>
            <p:cNvGrpSpPr/>
            <p:nvPr/>
          </p:nvGrpSpPr>
          <p:grpSpPr>
            <a:xfrm>
              <a:off x="3600590" y="4730048"/>
              <a:ext cx="461231" cy="671324"/>
              <a:chOff x="1711262" y="4717132"/>
              <a:chExt cx="461231" cy="671324"/>
            </a:xfrm>
          </p:grpSpPr>
          <p:cxnSp>
            <p:nvCxnSpPr>
              <p:cNvPr id="169" name="Gerader Verbinder 168"/>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0"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1"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5" name="Group 82"/>
            <p:cNvGrpSpPr/>
            <p:nvPr/>
          </p:nvGrpSpPr>
          <p:grpSpPr>
            <a:xfrm>
              <a:off x="4049843" y="4730048"/>
              <a:ext cx="190876" cy="640080"/>
              <a:chOff x="1711262" y="4717132"/>
              <a:chExt cx="190876" cy="640080"/>
            </a:xfrm>
          </p:grpSpPr>
          <p:cxnSp>
            <p:nvCxnSpPr>
              <p:cNvPr id="166"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7"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73" name="Gruppieren 172"/>
          <p:cNvGrpSpPr/>
          <p:nvPr/>
        </p:nvGrpSpPr>
        <p:grpSpPr>
          <a:xfrm>
            <a:off x="6449508" y="4149080"/>
            <a:ext cx="903787" cy="671324"/>
            <a:chOff x="3336932" y="4730048"/>
            <a:chExt cx="903787" cy="671324"/>
          </a:xfrm>
        </p:grpSpPr>
        <p:cxnSp>
          <p:nvCxnSpPr>
            <p:cNvPr id="174" name="Gerader Verbinder 173"/>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75" name="Group 71"/>
            <p:cNvGrpSpPr/>
            <p:nvPr/>
          </p:nvGrpSpPr>
          <p:grpSpPr>
            <a:xfrm>
              <a:off x="3600590" y="4730048"/>
              <a:ext cx="461231" cy="671324"/>
              <a:chOff x="1711262" y="4717132"/>
              <a:chExt cx="461231" cy="671324"/>
            </a:xfrm>
          </p:grpSpPr>
          <p:cxnSp>
            <p:nvCxnSpPr>
              <p:cNvPr id="180" name="Gerader Verbinder 179"/>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1"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2"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3"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76" name="Group 82"/>
            <p:cNvGrpSpPr/>
            <p:nvPr/>
          </p:nvGrpSpPr>
          <p:grpSpPr>
            <a:xfrm>
              <a:off x="4049843" y="4730048"/>
              <a:ext cx="190876" cy="640080"/>
              <a:chOff x="1711262" y="4717132"/>
              <a:chExt cx="190876" cy="640080"/>
            </a:xfrm>
          </p:grpSpPr>
          <p:cxnSp>
            <p:nvCxnSpPr>
              <p:cNvPr id="177"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8"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9"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84" name="Gruppieren 183"/>
          <p:cNvGrpSpPr/>
          <p:nvPr/>
        </p:nvGrpSpPr>
        <p:grpSpPr>
          <a:xfrm>
            <a:off x="7353576" y="4149080"/>
            <a:ext cx="903787" cy="671324"/>
            <a:chOff x="3336932" y="4730048"/>
            <a:chExt cx="903787" cy="671324"/>
          </a:xfrm>
        </p:grpSpPr>
        <p:cxnSp>
          <p:nvCxnSpPr>
            <p:cNvPr id="185" name="Gerader Verbinder 184"/>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86" name="Group 71"/>
            <p:cNvGrpSpPr/>
            <p:nvPr/>
          </p:nvGrpSpPr>
          <p:grpSpPr>
            <a:xfrm>
              <a:off x="3600590" y="4730048"/>
              <a:ext cx="461231" cy="671324"/>
              <a:chOff x="1711262" y="4717132"/>
              <a:chExt cx="461231" cy="671324"/>
            </a:xfrm>
          </p:grpSpPr>
          <p:cxnSp>
            <p:nvCxnSpPr>
              <p:cNvPr id="191" name="Gerader Verbinder 190"/>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2"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3"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4"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87" name="Group 82"/>
            <p:cNvGrpSpPr/>
            <p:nvPr/>
          </p:nvGrpSpPr>
          <p:grpSpPr>
            <a:xfrm>
              <a:off x="4049843" y="4730048"/>
              <a:ext cx="190876" cy="640080"/>
              <a:chOff x="1711262" y="4717132"/>
              <a:chExt cx="190876" cy="640080"/>
            </a:xfrm>
          </p:grpSpPr>
          <p:cxnSp>
            <p:nvCxnSpPr>
              <p:cNvPr id="188"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9"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0"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95" name="Gruppieren 194"/>
          <p:cNvGrpSpPr/>
          <p:nvPr/>
        </p:nvGrpSpPr>
        <p:grpSpPr>
          <a:xfrm>
            <a:off x="8278308" y="4149080"/>
            <a:ext cx="903787" cy="671324"/>
            <a:chOff x="3336932" y="4730048"/>
            <a:chExt cx="903787" cy="671324"/>
          </a:xfrm>
        </p:grpSpPr>
        <p:cxnSp>
          <p:nvCxnSpPr>
            <p:cNvPr id="196" name="Gerader Verbinder 195"/>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97" name="Group 71"/>
            <p:cNvGrpSpPr/>
            <p:nvPr/>
          </p:nvGrpSpPr>
          <p:grpSpPr>
            <a:xfrm>
              <a:off x="3600590" y="4730048"/>
              <a:ext cx="461231" cy="671324"/>
              <a:chOff x="1711262" y="4717132"/>
              <a:chExt cx="461231" cy="671324"/>
            </a:xfrm>
          </p:grpSpPr>
          <p:cxnSp>
            <p:nvCxnSpPr>
              <p:cNvPr id="202" name="Gerader Verbinder 201"/>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3"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4"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5"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98" name="Group 82"/>
            <p:cNvGrpSpPr/>
            <p:nvPr/>
          </p:nvGrpSpPr>
          <p:grpSpPr>
            <a:xfrm>
              <a:off x="4049843" y="4730048"/>
              <a:ext cx="190876" cy="640080"/>
              <a:chOff x="1711262" y="4717132"/>
              <a:chExt cx="190876" cy="640080"/>
            </a:xfrm>
          </p:grpSpPr>
          <p:cxnSp>
            <p:nvCxnSpPr>
              <p:cNvPr id="199"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0"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1"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206" name="Gruppieren 205"/>
          <p:cNvGrpSpPr/>
          <p:nvPr/>
        </p:nvGrpSpPr>
        <p:grpSpPr>
          <a:xfrm>
            <a:off x="9182376" y="4149080"/>
            <a:ext cx="903787" cy="671324"/>
            <a:chOff x="3336932" y="4730048"/>
            <a:chExt cx="903787" cy="671324"/>
          </a:xfrm>
        </p:grpSpPr>
        <p:cxnSp>
          <p:nvCxnSpPr>
            <p:cNvPr id="207" name="Gerader Verbinder 206"/>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8" name="Group 71"/>
            <p:cNvGrpSpPr/>
            <p:nvPr/>
          </p:nvGrpSpPr>
          <p:grpSpPr>
            <a:xfrm>
              <a:off x="3600590" y="4730048"/>
              <a:ext cx="461231" cy="671324"/>
              <a:chOff x="1711262" y="4717132"/>
              <a:chExt cx="461231" cy="671324"/>
            </a:xfrm>
          </p:grpSpPr>
          <p:cxnSp>
            <p:nvCxnSpPr>
              <p:cNvPr id="213" name="Gerader Verbinder 212"/>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4"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5"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6"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09" name="Group 82"/>
            <p:cNvGrpSpPr/>
            <p:nvPr/>
          </p:nvGrpSpPr>
          <p:grpSpPr>
            <a:xfrm>
              <a:off x="4049843" y="4730048"/>
              <a:ext cx="190876" cy="640080"/>
              <a:chOff x="1711262" y="4717132"/>
              <a:chExt cx="190876" cy="640080"/>
            </a:xfrm>
          </p:grpSpPr>
          <p:cxnSp>
            <p:nvCxnSpPr>
              <p:cNvPr id="210"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1"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2"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cxnSp>
        <p:nvCxnSpPr>
          <p:cNvPr id="263" name="Gerader Verbinder 57"/>
          <p:cNvCxnSpPr/>
          <p:nvPr/>
        </p:nvCxnSpPr>
        <p:spPr>
          <a:xfrm flipV="1">
            <a:off x="1756475" y="4805680"/>
            <a:ext cx="854645" cy="473644"/>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291" name="Gruppieren 290"/>
          <p:cNvGrpSpPr/>
          <p:nvPr/>
        </p:nvGrpSpPr>
        <p:grpSpPr>
          <a:xfrm>
            <a:off x="10088309" y="4149080"/>
            <a:ext cx="903787" cy="671324"/>
            <a:chOff x="3336932" y="4730048"/>
            <a:chExt cx="903787" cy="671324"/>
          </a:xfrm>
        </p:grpSpPr>
        <p:cxnSp>
          <p:nvCxnSpPr>
            <p:cNvPr id="292" name="Gerader Verbinder 291"/>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93" name="Group 71"/>
            <p:cNvGrpSpPr/>
            <p:nvPr/>
          </p:nvGrpSpPr>
          <p:grpSpPr>
            <a:xfrm>
              <a:off x="3600590" y="4730048"/>
              <a:ext cx="461231" cy="671324"/>
              <a:chOff x="1711262" y="4717132"/>
              <a:chExt cx="461231" cy="671324"/>
            </a:xfrm>
          </p:grpSpPr>
          <p:cxnSp>
            <p:nvCxnSpPr>
              <p:cNvPr id="298" name="Gerader Verbinder 297"/>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9"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0"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1"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94" name="Group 82"/>
            <p:cNvGrpSpPr/>
            <p:nvPr/>
          </p:nvGrpSpPr>
          <p:grpSpPr>
            <a:xfrm>
              <a:off x="4049843" y="4730048"/>
              <a:ext cx="190876" cy="640080"/>
              <a:chOff x="1711262" y="4717132"/>
              <a:chExt cx="190876" cy="640080"/>
            </a:xfrm>
          </p:grpSpPr>
          <p:cxnSp>
            <p:nvCxnSpPr>
              <p:cNvPr id="295"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6"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7"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cxnSp>
        <p:nvCxnSpPr>
          <p:cNvPr id="303" name="Gerader Verbinder 302"/>
          <p:cNvCxnSpPr/>
          <p:nvPr/>
        </p:nvCxnSpPr>
        <p:spPr>
          <a:xfrm flipV="1">
            <a:off x="10977310" y="479715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13" name="Textfeld 312"/>
          <p:cNvSpPr txBox="1"/>
          <p:nvPr/>
        </p:nvSpPr>
        <p:spPr>
          <a:xfrm>
            <a:off x="3410345" y="3165241"/>
            <a:ext cx="1941237" cy="512961"/>
          </a:xfrm>
          <a:prstGeom prst="rect">
            <a:avLst/>
          </a:prstGeom>
          <a:noFill/>
        </p:spPr>
        <p:txBody>
          <a:bodyPr wrap="none" lIns="0" tIns="0" rIns="0" bIns="0" rtlCol="0">
            <a:spAutoFit/>
          </a:bodyPr>
          <a:lstStyle/>
          <a:p>
            <a:pPr algn="l">
              <a:lnSpc>
                <a:spcPts val="1960"/>
              </a:lnSpc>
              <a:buClr>
                <a:schemeClr val="accent1"/>
              </a:buClr>
            </a:pPr>
            <a:r>
              <a:rPr lang="de-DE" sz="1400" dirty="0" smtClean="0"/>
              <a:t>20 </a:t>
            </a:r>
            <a:r>
              <a:rPr lang="de-DE" sz="1400" dirty="0" err="1" smtClean="0"/>
              <a:t>ms</a:t>
            </a:r>
            <a:r>
              <a:rPr lang="de-DE" sz="1400" dirty="0" smtClean="0"/>
              <a:t> </a:t>
            </a:r>
            <a:r>
              <a:rPr lang="de-DE" sz="1400" dirty="0" err="1" smtClean="0"/>
              <a:t>period</a:t>
            </a:r>
            <a:endParaRPr lang="de-DE" sz="1400" dirty="0" smtClean="0"/>
          </a:p>
          <a:p>
            <a:pPr algn="l">
              <a:lnSpc>
                <a:spcPts val="1960"/>
              </a:lnSpc>
              <a:buClr>
                <a:schemeClr val="accent1"/>
              </a:buClr>
            </a:pPr>
            <a:r>
              <a:rPr lang="de-DE" sz="1400" dirty="0" smtClean="0"/>
              <a:t>High power </a:t>
            </a:r>
            <a:r>
              <a:rPr lang="de-DE" sz="1400" dirty="0" err="1" smtClean="0"/>
              <a:t>consumption</a:t>
            </a:r>
            <a:endParaRPr lang="de-DE" sz="1400" dirty="0" smtClean="0"/>
          </a:p>
        </p:txBody>
      </p:sp>
      <p:sp>
        <p:nvSpPr>
          <p:cNvPr id="314" name="Textfeld 313"/>
          <p:cNvSpPr txBox="1"/>
          <p:nvPr/>
        </p:nvSpPr>
        <p:spPr>
          <a:xfrm>
            <a:off x="7175524" y="3045704"/>
            <a:ext cx="1702133" cy="512961"/>
          </a:xfrm>
          <a:prstGeom prst="rect">
            <a:avLst/>
          </a:prstGeom>
          <a:noFill/>
        </p:spPr>
        <p:txBody>
          <a:bodyPr wrap="none" lIns="0" tIns="0" rIns="0" bIns="0" rtlCol="0">
            <a:spAutoFit/>
          </a:bodyPr>
          <a:lstStyle/>
          <a:p>
            <a:pPr algn="l">
              <a:lnSpc>
                <a:spcPts val="1960"/>
              </a:lnSpc>
              <a:buClr>
                <a:schemeClr val="accent1"/>
              </a:buClr>
            </a:pPr>
            <a:r>
              <a:rPr lang="de-DE" sz="1400" dirty="0" smtClean="0">
                <a:solidFill>
                  <a:schemeClr val="accent1">
                    <a:lumMod val="75000"/>
                  </a:schemeClr>
                </a:solidFill>
              </a:rPr>
              <a:t>160 </a:t>
            </a:r>
            <a:r>
              <a:rPr lang="de-DE" sz="1400" dirty="0" err="1" smtClean="0">
                <a:solidFill>
                  <a:schemeClr val="accent1">
                    <a:lumMod val="75000"/>
                  </a:schemeClr>
                </a:solidFill>
              </a:rPr>
              <a:t>ms</a:t>
            </a:r>
            <a:r>
              <a:rPr lang="de-DE" sz="1400" dirty="0" smtClean="0">
                <a:solidFill>
                  <a:schemeClr val="accent1">
                    <a:lumMod val="75000"/>
                  </a:schemeClr>
                </a:solidFill>
              </a:rPr>
              <a:t> </a:t>
            </a:r>
            <a:r>
              <a:rPr lang="de-DE" sz="1400" dirty="0" err="1" smtClean="0">
                <a:solidFill>
                  <a:schemeClr val="accent1">
                    <a:lumMod val="75000"/>
                  </a:schemeClr>
                </a:solidFill>
              </a:rPr>
              <a:t>period</a:t>
            </a:r>
            <a:endParaRPr lang="de-DE" sz="1400" dirty="0" smtClean="0">
              <a:solidFill>
                <a:schemeClr val="accent1">
                  <a:lumMod val="75000"/>
                </a:schemeClr>
              </a:solidFill>
            </a:endParaRPr>
          </a:p>
          <a:p>
            <a:pPr algn="l">
              <a:lnSpc>
                <a:spcPts val="1960"/>
              </a:lnSpc>
              <a:buClr>
                <a:schemeClr val="accent1"/>
              </a:buClr>
            </a:pPr>
            <a:r>
              <a:rPr lang="de-DE" sz="1400" dirty="0" err="1" smtClean="0">
                <a:solidFill>
                  <a:schemeClr val="accent1">
                    <a:lumMod val="75000"/>
                  </a:schemeClr>
                </a:solidFill>
              </a:rPr>
              <a:t>Very</a:t>
            </a:r>
            <a:r>
              <a:rPr lang="de-DE" sz="1400" dirty="0" smtClean="0">
                <a:solidFill>
                  <a:schemeClr val="accent1">
                    <a:lumMod val="75000"/>
                  </a:schemeClr>
                </a:solidFill>
              </a:rPr>
              <a:t> </a:t>
            </a:r>
            <a:r>
              <a:rPr lang="de-DE" sz="1400" dirty="0" err="1" smtClean="0">
                <a:solidFill>
                  <a:schemeClr val="accent1">
                    <a:lumMod val="75000"/>
                  </a:schemeClr>
                </a:solidFill>
              </a:rPr>
              <a:t>low</a:t>
            </a:r>
            <a:r>
              <a:rPr lang="de-DE" sz="1400" dirty="0" smtClean="0">
                <a:solidFill>
                  <a:schemeClr val="accent1">
                    <a:lumMod val="75000"/>
                  </a:schemeClr>
                </a:solidFill>
              </a:rPr>
              <a:t> </a:t>
            </a:r>
            <a:r>
              <a:rPr lang="de-DE" sz="1400" dirty="0" err="1" smtClean="0">
                <a:solidFill>
                  <a:schemeClr val="accent1">
                    <a:lumMod val="75000"/>
                  </a:schemeClr>
                </a:solidFill>
              </a:rPr>
              <a:t>consumption</a:t>
            </a:r>
            <a:endParaRPr lang="de-DE" sz="1400" dirty="0" smtClean="0">
              <a:solidFill>
                <a:schemeClr val="accent1">
                  <a:lumMod val="75000"/>
                </a:schemeClr>
              </a:solidFill>
            </a:endParaRPr>
          </a:p>
        </p:txBody>
      </p:sp>
      <p:cxnSp>
        <p:nvCxnSpPr>
          <p:cNvPr id="316" name="Gerader Verbinder 315"/>
          <p:cNvCxnSpPr/>
          <p:nvPr/>
        </p:nvCxnSpPr>
        <p:spPr>
          <a:xfrm>
            <a:off x="8105422" y="3544711"/>
            <a:ext cx="1828800" cy="595489"/>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8" name="Gerader Verbinder 317"/>
          <p:cNvCxnSpPr/>
          <p:nvPr/>
        </p:nvCxnSpPr>
        <p:spPr>
          <a:xfrm flipH="1">
            <a:off x="6429028" y="3544711"/>
            <a:ext cx="1439327" cy="575733"/>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2" name="Gerader Verbinder 331"/>
          <p:cNvCxnSpPr/>
          <p:nvPr/>
        </p:nvCxnSpPr>
        <p:spPr>
          <a:xfrm flipH="1">
            <a:off x="4030141" y="3776133"/>
            <a:ext cx="287859" cy="287867"/>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4" name="Gerader Verbinder 333"/>
          <p:cNvCxnSpPr/>
          <p:nvPr/>
        </p:nvCxnSpPr>
        <p:spPr>
          <a:xfrm>
            <a:off x="4309534" y="3776133"/>
            <a:ext cx="228600" cy="287867"/>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8" name="Gerader Verbinder 337"/>
          <p:cNvCxnSpPr/>
          <p:nvPr/>
        </p:nvCxnSpPr>
        <p:spPr>
          <a:xfrm>
            <a:off x="4305300" y="3771900"/>
            <a:ext cx="647700" cy="309033"/>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5" name="Gerader Verbinder 344"/>
          <p:cNvCxnSpPr/>
          <p:nvPr/>
        </p:nvCxnSpPr>
        <p:spPr>
          <a:xfrm flipH="1">
            <a:off x="7955844" y="3547532"/>
            <a:ext cx="50800" cy="1731434"/>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3" name="Gerader Verbinder 352"/>
          <p:cNvCxnSpPr/>
          <p:nvPr/>
        </p:nvCxnSpPr>
        <p:spPr>
          <a:xfrm flipH="1">
            <a:off x="3640667" y="3780367"/>
            <a:ext cx="660400" cy="313266"/>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6" name="Gerader Verbinder 355"/>
          <p:cNvCxnSpPr/>
          <p:nvPr/>
        </p:nvCxnSpPr>
        <p:spPr>
          <a:xfrm flipH="1">
            <a:off x="3191933" y="3780367"/>
            <a:ext cx="1121834" cy="313266"/>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9" name="Gerader Verbinder 358"/>
          <p:cNvCxnSpPr/>
          <p:nvPr/>
        </p:nvCxnSpPr>
        <p:spPr>
          <a:xfrm flipH="1" flipV="1">
            <a:off x="4296833" y="3780367"/>
            <a:ext cx="1138768" cy="309033"/>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98" name="Gruppieren 397"/>
          <p:cNvGrpSpPr/>
          <p:nvPr/>
        </p:nvGrpSpPr>
        <p:grpSpPr>
          <a:xfrm>
            <a:off x="6252894" y="4148552"/>
            <a:ext cx="3653106" cy="1133341"/>
            <a:chOff x="6252894" y="4148552"/>
            <a:chExt cx="3653106" cy="1133341"/>
          </a:xfrm>
        </p:grpSpPr>
        <p:cxnSp>
          <p:nvCxnSpPr>
            <p:cNvPr id="385" name="Gerader Verbinder 384"/>
            <p:cNvCxnSpPr/>
            <p:nvPr/>
          </p:nvCxnSpPr>
          <p:spPr>
            <a:xfrm>
              <a:off x="6431551" y="4824689"/>
              <a:ext cx="1115060" cy="457202"/>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86" name="Gerader Verbinder 385"/>
            <p:cNvCxnSpPr/>
            <p:nvPr/>
          </p:nvCxnSpPr>
          <p:spPr>
            <a:xfrm>
              <a:off x="7551967" y="5281889"/>
              <a:ext cx="1373011" cy="2"/>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387" name="Group 100"/>
            <p:cNvGrpSpPr/>
            <p:nvPr/>
          </p:nvGrpSpPr>
          <p:grpSpPr>
            <a:xfrm>
              <a:off x="6252894" y="4148552"/>
              <a:ext cx="190876" cy="674019"/>
              <a:chOff x="1711262" y="4717132"/>
              <a:chExt cx="190876" cy="640080"/>
            </a:xfrm>
          </p:grpSpPr>
          <p:cxnSp>
            <p:nvCxnSpPr>
              <p:cNvPr id="389" name="Gerader Verbinder 33"/>
              <p:cNvCxnSpPr/>
              <p:nvPr/>
            </p:nvCxnSpPr>
            <p:spPr>
              <a:xfrm flipV="1">
                <a:off x="1711262" y="4717132"/>
                <a:ext cx="7868" cy="64008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90" name="Gerader Verbinder 42"/>
              <p:cNvCxnSpPr/>
              <p:nvPr/>
            </p:nvCxnSpPr>
            <p:spPr>
              <a:xfrm>
                <a:off x="1719258" y="4724752"/>
                <a:ext cx="182880" cy="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91" name="Gerader Verbinder 33"/>
              <p:cNvCxnSpPr/>
              <p:nvPr/>
            </p:nvCxnSpPr>
            <p:spPr>
              <a:xfrm flipV="1">
                <a:off x="1893248" y="4717132"/>
                <a:ext cx="7868" cy="64008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388" name="Gerader Verbinder 57"/>
            <p:cNvCxnSpPr/>
            <p:nvPr/>
          </p:nvCxnSpPr>
          <p:spPr>
            <a:xfrm flipV="1">
              <a:off x="8921597" y="4826000"/>
              <a:ext cx="984403" cy="455893"/>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400" name="Gerader Verbinder 399"/>
          <p:cNvCxnSpPr/>
          <p:nvPr/>
        </p:nvCxnSpPr>
        <p:spPr>
          <a:xfrm>
            <a:off x="10072217" y="4819044"/>
            <a:ext cx="1115060" cy="457202"/>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402" name="Group 100"/>
          <p:cNvGrpSpPr/>
          <p:nvPr/>
        </p:nvGrpSpPr>
        <p:grpSpPr>
          <a:xfrm>
            <a:off x="9893560" y="4142907"/>
            <a:ext cx="190876" cy="674019"/>
            <a:chOff x="1711262" y="4717132"/>
            <a:chExt cx="190876" cy="640080"/>
          </a:xfrm>
        </p:grpSpPr>
        <p:cxnSp>
          <p:nvCxnSpPr>
            <p:cNvPr id="404" name="Gerader Verbinder 33"/>
            <p:cNvCxnSpPr/>
            <p:nvPr/>
          </p:nvCxnSpPr>
          <p:spPr>
            <a:xfrm flipV="1">
              <a:off x="1711262" y="4717132"/>
              <a:ext cx="7868" cy="64008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05" name="Gerader Verbinder 42"/>
            <p:cNvCxnSpPr/>
            <p:nvPr/>
          </p:nvCxnSpPr>
          <p:spPr>
            <a:xfrm>
              <a:off x="1719258" y="4724752"/>
              <a:ext cx="182880" cy="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06" name="Gerader Verbinder 33"/>
            <p:cNvCxnSpPr/>
            <p:nvPr/>
          </p:nvCxnSpPr>
          <p:spPr>
            <a:xfrm flipV="1">
              <a:off x="1893248" y="4717132"/>
              <a:ext cx="7868" cy="64008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0775216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425" y="395588"/>
            <a:ext cx="11233150" cy="406265"/>
          </a:xfrm>
        </p:spPr>
        <p:txBody>
          <a:bodyPr/>
          <a:lstStyle/>
          <a:p>
            <a:r>
              <a:rPr lang="de-DE" dirty="0" smtClean="0"/>
              <a:t>Wake </a:t>
            </a:r>
            <a:r>
              <a:rPr lang="de-DE" dirty="0" err="1"/>
              <a:t>U</a:t>
            </a:r>
            <a:r>
              <a:rPr lang="de-DE" dirty="0" err="1" smtClean="0"/>
              <a:t>p</a:t>
            </a:r>
            <a:r>
              <a:rPr lang="de-DE" dirty="0" smtClean="0"/>
              <a:t> </a:t>
            </a:r>
            <a:r>
              <a:rPr lang="de-DE" dirty="0"/>
              <a:t>S</a:t>
            </a:r>
            <a:r>
              <a:rPr lang="de-DE" dirty="0" smtClean="0"/>
              <a:t>upport </a:t>
            </a:r>
            <a:r>
              <a:rPr lang="de-DE" dirty="0" err="1" smtClean="0"/>
              <a:t>for</a:t>
            </a:r>
            <a:r>
              <a:rPr lang="de-DE" dirty="0" smtClean="0"/>
              <a:t> Network</a:t>
            </a:r>
            <a:endParaRPr lang="de-DE" dirty="0"/>
          </a:p>
        </p:txBody>
      </p:sp>
      <p:sp>
        <p:nvSpPr>
          <p:cNvPr id="3" name="Datumsplatzhalter 2"/>
          <p:cNvSpPr>
            <a:spLocks noGrp="1"/>
          </p:cNvSpPr>
          <p:nvPr>
            <p:ph type="dt" sz="half" idx="10"/>
          </p:nvPr>
        </p:nvSpPr>
        <p:spPr/>
        <p:txBody>
          <a:bodyPr/>
          <a:lstStyle/>
          <a:p>
            <a:fld id="{65A82B2D-840F-4167-AD44-C02BC9C87CCB}" type="datetime1">
              <a:rPr lang="de-DE" noProof="0" smtClean="0"/>
              <a:t>31.05.2023</a:t>
            </a:fld>
            <a:endParaRPr lang="de-DE" noProof="0" dirty="0"/>
          </a:p>
        </p:txBody>
      </p:sp>
      <p:sp>
        <p:nvSpPr>
          <p:cNvPr id="4" name="Fußzeilenplatzhalter 3"/>
          <p:cNvSpPr>
            <a:spLocks noGrp="1"/>
          </p:cNvSpPr>
          <p:nvPr>
            <p:ph type="ftr" sz="quarter" idx="11"/>
          </p:nvPr>
        </p:nvSpPr>
        <p:spPr/>
        <p:txBody>
          <a:bodyPr/>
          <a:lstStyle/>
          <a:p>
            <a:r>
              <a:rPr lang="de-DE" noProof="0" smtClean="0"/>
              <a:t>© Fraunhofer IIS</a:t>
            </a:r>
            <a:endParaRPr lang="de-DE" noProof="0" dirty="0"/>
          </a:p>
        </p:txBody>
      </p:sp>
      <p:sp>
        <p:nvSpPr>
          <p:cNvPr id="5" name="Foliennummernplatzhalter 4"/>
          <p:cNvSpPr>
            <a:spLocks noGrp="1"/>
          </p:cNvSpPr>
          <p:nvPr>
            <p:ph type="sldNum" sz="quarter" idx="12"/>
          </p:nvPr>
        </p:nvSpPr>
        <p:spPr/>
        <p:txBody>
          <a:bodyPr/>
          <a:lstStyle/>
          <a:p>
            <a:r>
              <a:rPr lang="de-DE" noProof="0" smtClean="0"/>
              <a:t>Page</a:t>
            </a:r>
            <a:r>
              <a:rPr lang="en-US" smtClean="0"/>
              <a:t> </a:t>
            </a:r>
            <a:fld id="{401BA3E4-5E55-4F99-AF09-CC6D6B2539E2}" type="slidenum">
              <a:rPr lang="en-US" smtClean="0"/>
              <a:pPr/>
              <a:t>6</a:t>
            </a:fld>
            <a:endParaRPr lang="en-US" dirty="0"/>
          </a:p>
        </p:txBody>
      </p:sp>
      <p:sp>
        <p:nvSpPr>
          <p:cNvPr id="6" name="Textplatzhalter 5"/>
          <p:cNvSpPr>
            <a:spLocks noGrp="1"/>
          </p:cNvSpPr>
          <p:nvPr>
            <p:ph type="body" sz="quarter" idx="13"/>
          </p:nvPr>
        </p:nvSpPr>
        <p:spPr/>
        <p:txBody>
          <a:bodyPr/>
          <a:lstStyle/>
          <a:p>
            <a:r>
              <a:rPr lang="de-DE" dirty="0" err="1" smtClean="0"/>
              <a:t>Why</a:t>
            </a:r>
            <a:r>
              <a:rPr lang="de-DE" dirty="0" smtClean="0"/>
              <a:t>?</a:t>
            </a:r>
            <a:endParaRPr lang="de-DE" dirty="0"/>
          </a:p>
        </p:txBody>
      </p:sp>
      <p:sp>
        <p:nvSpPr>
          <p:cNvPr id="10" name="Textplatzhalter 1">
            <a:extLst>
              <a:ext uri="{FF2B5EF4-FFF2-40B4-BE49-F238E27FC236}">
                <a16:creationId xmlns:a16="http://schemas.microsoft.com/office/drawing/2014/main" id="{3023E634-4318-419C-B03F-D5665391FB05}"/>
              </a:ext>
            </a:extLst>
          </p:cNvPr>
          <p:cNvSpPr>
            <a:spLocks noGrp="1"/>
          </p:cNvSpPr>
          <p:nvPr>
            <p:ph type="body" sz="quarter" idx="14"/>
          </p:nvPr>
        </p:nvSpPr>
        <p:spPr>
          <a:xfrm>
            <a:off x="470450" y="1448316"/>
            <a:ext cx="11233150" cy="1970283"/>
          </a:xfrm>
        </p:spPr>
        <p:txBody>
          <a:bodyPr/>
          <a:lstStyle/>
          <a:p>
            <a:pPr lvl="0"/>
            <a:r>
              <a:rPr lang="en-US" dirty="0" smtClean="0">
                <a:solidFill>
                  <a:srgbClr val="179C7D"/>
                </a:solidFill>
              </a:rPr>
              <a:t>Cell Wake-Up Signal</a:t>
            </a:r>
          </a:p>
          <a:p>
            <a:pPr lvl="3"/>
            <a:r>
              <a:rPr lang="en-US" dirty="0"/>
              <a:t>U</a:t>
            </a:r>
            <a:r>
              <a:rPr lang="en-US" dirty="0" smtClean="0"/>
              <a:t>sing </a:t>
            </a:r>
            <a:r>
              <a:rPr lang="en-US" dirty="0" smtClean="0"/>
              <a:t>a Cell Wake-Up Signal (C-WUS) to trigger SSB (and other common signals) on-demand is one of the most promising NES techniques to </a:t>
            </a:r>
            <a:r>
              <a:rPr lang="en-US" dirty="0" smtClean="0"/>
              <a:t>significantly save energy (see TR 38.864)</a:t>
            </a:r>
            <a:endParaRPr lang="en-US" dirty="0" smtClean="0"/>
          </a:p>
          <a:p>
            <a:pPr lvl="3"/>
            <a:r>
              <a:rPr lang="en-US" dirty="0" smtClean="0"/>
              <a:t>Possible designs</a:t>
            </a:r>
            <a:endParaRPr lang="en-US" dirty="0" smtClean="0"/>
          </a:p>
          <a:p>
            <a:pPr lvl="4"/>
            <a:r>
              <a:rPr lang="en-US" dirty="0" smtClean="0"/>
              <a:t>Designated time/frequency/code for C-WUS within existing frame for receiving C-WUS</a:t>
            </a:r>
          </a:p>
          <a:p>
            <a:pPr lvl="4"/>
            <a:r>
              <a:rPr lang="en-US" dirty="0" smtClean="0"/>
              <a:t>Using a low power receiver at </a:t>
            </a:r>
            <a:r>
              <a:rPr lang="en-US" dirty="0" err="1" smtClean="0"/>
              <a:t>gNBs</a:t>
            </a:r>
            <a:r>
              <a:rPr lang="en-US" dirty="0" smtClean="0"/>
              <a:t> </a:t>
            </a:r>
            <a:r>
              <a:rPr lang="en-US" dirty="0" smtClean="0">
                <a:sym typeface="Wingdings" panose="05000000000000000000" pitchFamily="2" charset="2"/>
              </a:rPr>
              <a:t> main advantage is that the low power receiver can be always </a:t>
            </a:r>
            <a:r>
              <a:rPr lang="en-US" dirty="0" smtClean="0">
                <a:sym typeface="Wingdings" panose="05000000000000000000" pitchFamily="2" charset="2"/>
              </a:rPr>
              <a:t>on, </a:t>
            </a:r>
            <a:r>
              <a:rPr lang="en-US" dirty="0" smtClean="0">
                <a:sym typeface="Wingdings" panose="05000000000000000000" pitchFamily="2" charset="2"/>
              </a:rPr>
              <a:t>avoiding any access </a:t>
            </a:r>
            <a:r>
              <a:rPr lang="en-US" dirty="0" smtClean="0">
                <a:sym typeface="Wingdings" panose="05000000000000000000" pitchFamily="2" charset="2"/>
              </a:rPr>
              <a:t>delay</a:t>
            </a:r>
            <a:endParaRPr lang="en-US" dirty="0" smtClean="0"/>
          </a:p>
          <a:p>
            <a:endParaRPr lang="en-US" dirty="0" smtClean="0"/>
          </a:p>
        </p:txBody>
      </p:sp>
      <p:cxnSp>
        <p:nvCxnSpPr>
          <p:cNvPr id="8" name="Gerade Verbindung mit Pfeil 7"/>
          <p:cNvCxnSpPr/>
          <p:nvPr/>
        </p:nvCxnSpPr>
        <p:spPr>
          <a:xfrm>
            <a:off x="1211906" y="5634186"/>
            <a:ext cx="10334004" cy="5127"/>
          </a:xfrm>
          <a:prstGeom prst="straightConnector1">
            <a:avLst/>
          </a:prstGeom>
          <a:ln w="25400">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9" name="Gerade Verbindung mit Pfeil 8"/>
          <p:cNvCxnSpPr/>
          <p:nvPr/>
        </p:nvCxnSpPr>
        <p:spPr>
          <a:xfrm flipV="1">
            <a:off x="1192683" y="3960935"/>
            <a:ext cx="6773" cy="1737360"/>
          </a:xfrm>
          <a:prstGeom prst="straightConnector1">
            <a:avLst/>
          </a:prstGeom>
          <a:ln w="25400">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1" name="Gerader Verbinder 10"/>
          <p:cNvCxnSpPr/>
          <p:nvPr/>
        </p:nvCxnSpPr>
        <p:spPr>
          <a:xfrm>
            <a:off x="1547770" y="5137471"/>
            <a:ext cx="200278"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a:off x="1125943" y="5128904"/>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Gerader Verbinder 12"/>
          <p:cNvCxnSpPr/>
          <p:nvPr/>
        </p:nvCxnSpPr>
        <p:spPr>
          <a:xfrm>
            <a:off x="1127448" y="4474006"/>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Gerader Verbinder 13"/>
          <p:cNvCxnSpPr/>
          <p:nvPr/>
        </p:nvCxnSpPr>
        <p:spPr>
          <a:xfrm>
            <a:off x="1127448" y="5425268"/>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9400055" y="5689686"/>
            <a:ext cx="372987"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Time</a:t>
            </a:r>
          </a:p>
        </p:txBody>
      </p:sp>
      <p:sp>
        <p:nvSpPr>
          <p:cNvPr id="16" name="Textfeld 15"/>
          <p:cNvSpPr txBox="1"/>
          <p:nvPr/>
        </p:nvSpPr>
        <p:spPr>
          <a:xfrm>
            <a:off x="699037" y="3984852"/>
            <a:ext cx="477695"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Power</a:t>
            </a:r>
          </a:p>
        </p:txBody>
      </p:sp>
      <p:sp>
        <p:nvSpPr>
          <p:cNvPr id="17" name="Textfeld 16"/>
          <p:cNvSpPr txBox="1"/>
          <p:nvPr/>
        </p:nvSpPr>
        <p:spPr>
          <a:xfrm>
            <a:off x="438157" y="4978215"/>
            <a:ext cx="689291" cy="228332"/>
          </a:xfrm>
          <a:prstGeom prst="rect">
            <a:avLst/>
          </a:prstGeom>
          <a:noFill/>
        </p:spPr>
        <p:txBody>
          <a:bodyPr wrap="none" lIns="0" tIns="0" rIns="0" bIns="0" rtlCol="0">
            <a:spAutoFit/>
          </a:bodyPr>
          <a:lstStyle/>
          <a:p>
            <a:pPr>
              <a:lnSpc>
                <a:spcPts val="1960"/>
              </a:lnSpc>
              <a:buClr>
                <a:schemeClr val="accent1"/>
              </a:buClr>
            </a:pPr>
            <a:r>
              <a:rPr lang="de-DE" sz="1100" dirty="0" smtClean="0"/>
              <a:t>Micro </a:t>
            </a:r>
            <a:r>
              <a:rPr lang="de-DE" sz="1100" dirty="0" err="1" smtClean="0"/>
              <a:t>sleep</a:t>
            </a:r>
            <a:endParaRPr lang="de-DE" sz="1400" dirty="0" smtClean="0"/>
          </a:p>
        </p:txBody>
      </p:sp>
      <p:sp>
        <p:nvSpPr>
          <p:cNvPr id="18" name="Textfeld 17"/>
          <p:cNvSpPr txBox="1"/>
          <p:nvPr/>
        </p:nvSpPr>
        <p:spPr>
          <a:xfrm>
            <a:off x="720285" y="4330143"/>
            <a:ext cx="368691" cy="228332"/>
          </a:xfrm>
          <a:prstGeom prst="rect">
            <a:avLst/>
          </a:prstGeom>
          <a:noFill/>
        </p:spPr>
        <p:txBody>
          <a:bodyPr wrap="none" lIns="0" tIns="0" rIns="0" bIns="0" rtlCol="0">
            <a:spAutoFit/>
          </a:bodyPr>
          <a:lstStyle/>
          <a:p>
            <a:pPr algn="l">
              <a:lnSpc>
                <a:spcPts val="1960"/>
              </a:lnSpc>
              <a:buClr>
                <a:schemeClr val="accent1"/>
              </a:buClr>
            </a:pPr>
            <a:r>
              <a:rPr lang="de-DE" sz="1100" dirty="0" err="1" smtClean="0"/>
              <a:t>Active</a:t>
            </a:r>
            <a:endParaRPr lang="de-DE" sz="1400" dirty="0" smtClean="0"/>
          </a:p>
        </p:txBody>
      </p:sp>
      <p:sp>
        <p:nvSpPr>
          <p:cNvPr id="19" name="Textfeld 18"/>
          <p:cNvSpPr txBox="1"/>
          <p:nvPr/>
        </p:nvSpPr>
        <p:spPr>
          <a:xfrm>
            <a:off x="484643" y="5266247"/>
            <a:ext cx="642805" cy="228332"/>
          </a:xfrm>
          <a:prstGeom prst="rect">
            <a:avLst/>
          </a:prstGeom>
          <a:noFill/>
        </p:spPr>
        <p:txBody>
          <a:bodyPr wrap="none" lIns="0" tIns="0" rIns="0" bIns="0" rtlCol="0">
            <a:spAutoFit/>
          </a:bodyPr>
          <a:lstStyle/>
          <a:p>
            <a:pPr algn="l">
              <a:lnSpc>
                <a:spcPts val="1960"/>
              </a:lnSpc>
              <a:buClr>
                <a:schemeClr val="accent1"/>
              </a:buClr>
            </a:pPr>
            <a:r>
              <a:rPr lang="de-DE" sz="1100" dirty="0" smtClean="0"/>
              <a:t>Light </a:t>
            </a:r>
            <a:r>
              <a:rPr lang="de-DE" sz="1100" dirty="0" err="1" smtClean="0"/>
              <a:t>sleep</a:t>
            </a:r>
            <a:endParaRPr lang="de-DE" sz="1400" dirty="0" smtClean="0"/>
          </a:p>
        </p:txBody>
      </p:sp>
      <p:cxnSp>
        <p:nvCxnSpPr>
          <p:cNvPr id="20" name="Gerader Verbinder 74"/>
          <p:cNvCxnSpPr/>
          <p:nvPr/>
        </p:nvCxnSpPr>
        <p:spPr>
          <a:xfrm>
            <a:off x="1138045" y="5621364"/>
            <a:ext cx="133419" cy="0"/>
          </a:xfrm>
          <a:prstGeom prst="line">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Textfeld 83"/>
          <p:cNvSpPr txBox="1"/>
          <p:nvPr/>
        </p:nvSpPr>
        <p:spPr>
          <a:xfrm>
            <a:off x="468613" y="5462343"/>
            <a:ext cx="658835" cy="228332"/>
          </a:xfrm>
          <a:prstGeom prst="rect">
            <a:avLst/>
          </a:prstGeom>
          <a:noFill/>
        </p:spPr>
        <p:txBody>
          <a:bodyPr wrap="none" lIns="0" tIns="0" rIns="0" bIns="0" rtlCol="0">
            <a:spAutoFit/>
          </a:bodyPr>
          <a:lstStyle/>
          <a:p>
            <a:pPr algn="l">
              <a:lnSpc>
                <a:spcPts val="1960"/>
              </a:lnSpc>
              <a:buClr>
                <a:schemeClr val="accent1"/>
              </a:buClr>
            </a:pPr>
            <a:r>
              <a:rPr lang="de-DE" sz="1100" dirty="0" err="1" smtClean="0"/>
              <a:t>Deep</a:t>
            </a:r>
            <a:r>
              <a:rPr lang="de-DE" sz="1100" dirty="0" smtClean="0"/>
              <a:t> </a:t>
            </a:r>
            <a:r>
              <a:rPr lang="de-DE" sz="1100" dirty="0" err="1" smtClean="0"/>
              <a:t>sleep</a:t>
            </a:r>
            <a:endParaRPr lang="de-DE" sz="1400" dirty="0" smtClean="0"/>
          </a:p>
        </p:txBody>
      </p:sp>
      <p:grpSp>
        <p:nvGrpSpPr>
          <p:cNvPr id="22" name="Group 11"/>
          <p:cNvGrpSpPr/>
          <p:nvPr/>
        </p:nvGrpSpPr>
        <p:grpSpPr>
          <a:xfrm>
            <a:off x="1711262" y="4466147"/>
            <a:ext cx="461231" cy="671324"/>
            <a:chOff x="1711262" y="4717132"/>
            <a:chExt cx="461231" cy="671324"/>
          </a:xfrm>
        </p:grpSpPr>
        <p:cxnSp>
          <p:nvCxnSpPr>
            <p:cNvPr id="23" name="Gerader Verbinder 22"/>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Gerader Verbinder 23"/>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Gerader Verbinder 24"/>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7" name="Group 71"/>
          <p:cNvGrpSpPr/>
          <p:nvPr/>
        </p:nvGrpSpPr>
        <p:grpSpPr>
          <a:xfrm>
            <a:off x="2161831" y="4466147"/>
            <a:ext cx="461231" cy="671324"/>
            <a:chOff x="1711262" y="4717132"/>
            <a:chExt cx="461231" cy="671324"/>
          </a:xfrm>
        </p:grpSpPr>
        <p:cxnSp>
          <p:nvCxnSpPr>
            <p:cNvPr id="28" name="Gerader Verbinder 27"/>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2" name="Group 82"/>
          <p:cNvGrpSpPr/>
          <p:nvPr/>
        </p:nvGrpSpPr>
        <p:grpSpPr>
          <a:xfrm>
            <a:off x="2611084" y="4466147"/>
            <a:ext cx="190876" cy="640080"/>
            <a:chOff x="1711262" y="4717132"/>
            <a:chExt cx="190876" cy="640080"/>
          </a:xfrm>
        </p:grpSpPr>
        <p:cxnSp>
          <p:nvCxnSpPr>
            <p:cNvPr id="33"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38" name="Gerader Verbinder 37"/>
          <p:cNvCxnSpPr/>
          <p:nvPr/>
        </p:nvCxnSpPr>
        <p:spPr>
          <a:xfrm>
            <a:off x="1518834" y="5610386"/>
            <a:ext cx="3769630" cy="6032"/>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3" name="Gerader Verbinder 57"/>
          <p:cNvCxnSpPr/>
          <p:nvPr/>
        </p:nvCxnSpPr>
        <p:spPr>
          <a:xfrm flipV="1">
            <a:off x="5285076" y="5163579"/>
            <a:ext cx="959937" cy="45284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44" name="Gruppieren 43"/>
          <p:cNvGrpSpPr/>
          <p:nvPr/>
        </p:nvGrpSpPr>
        <p:grpSpPr>
          <a:xfrm>
            <a:off x="2817739" y="4482297"/>
            <a:ext cx="903787" cy="671324"/>
            <a:chOff x="3336932" y="4730048"/>
            <a:chExt cx="903787" cy="671324"/>
          </a:xfrm>
        </p:grpSpPr>
        <p:cxnSp>
          <p:nvCxnSpPr>
            <p:cNvPr id="45" name="Gerader Verbinder 44"/>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6" name="Group 71"/>
            <p:cNvGrpSpPr/>
            <p:nvPr/>
          </p:nvGrpSpPr>
          <p:grpSpPr>
            <a:xfrm>
              <a:off x="3600590" y="4730048"/>
              <a:ext cx="461231" cy="671324"/>
              <a:chOff x="1711262" y="4717132"/>
              <a:chExt cx="461231" cy="671324"/>
            </a:xfrm>
          </p:grpSpPr>
          <p:cxnSp>
            <p:nvCxnSpPr>
              <p:cNvPr id="51" name="Gerader Verbinder 50"/>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7" name="Group 82"/>
            <p:cNvGrpSpPr/>
            <p:nvPr/>
          </p:nvGrpSpPr>
          <p:grpSpPr>
            <a:xfrm>
              <a:off x="4049843" y="4730048"/>
              <a:ext cx="190876" cy="640080"/>
              <a:chOff x="1711262" y="4717132"/>
              <a:chExt cx="190876" cy="640080"/>
            </a:xfrm>
          </p:grpSpPr>
          <p:cxnSp>
            <p:nvCxnSpPr>
              <p:cNvPr id="48"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55" name="Gruppieren 54"/>
          <p:cNvGrpSpPr/>
          <p:nvPr/>
        </p:nvGrpSpPr>
        <p:grpSpPr>
          <a:xfrm>
            <a:off x="3721807" y="4482297"/>
            <a:ext cx="903787" cy="671324"/>
            <a:chOff x="3336932" y="4730048"/>
            <a:chExt cx="903787" cy="671324"/>
          </a:xfrm>
        </p:grpSpPr>
        <p:cxnSp>
          <p:nvCxnSpPr>
            <p:cNvPr id="56" name="Gerader Verbinder 55"/>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7" name="Group 71"/>
            <p:cNvGrpSpPr/>
            <p:nvPr/>
          </p:nvGrpSpPr>
          <p:grpSpPr>
            <a:xfrm>
              <a:off x="3600590" y="4730048"/>
              <a:ext cx="461231" cy="671324"/>
              <a:chOff x="1711262" y="4717132"/>
              <a:chExt cx="461231" cy="671324"/>
            </a:xfrm>
          </p:grpSpPr>
          <p:cxnSp>
            <p:nvCxnSpPr>
              <p:cNvPr id="62" name="Gerader Verbinder 61"/>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8" name="Group 82"/>
            <p:cNvGrpSpPr/>
            <p:nvPr/>
          </p:nvGrpSpPr>
          <p:grpSpPr>
            <a:xfrm>
              <a:off x="4049843" y="4730048"/>
              <a:ext cx="190876" cy="640080"/>
              <a:chOff x="1711262" y="4717132"/>
              <a:chExt cx="190876" cy="640080"/>
            </a:xfrm>
          </p:grpSpPr>
          <p:cxnSp>
            <p:nvCxnSpPr>
              <p:cNvPr id="59"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66" name="Gruppieren 65"/>
          <p:cNvGrpSpPr/>
          <p:nvPr/>
        </p:nvGrpSpPr>
        <p:grpSpPr>
          <a:xfrm>
            <a:off x="4636207" y="4482297"/>
            <a:ext cx="903787" cy="671324"/>
            <a:chOff x="3336932" y="4730048"/>
            <a:chExt cx="903787" cy="671324"/>
          </a:xfrm>
        </p:grpSpPr>
        <p:cxnSp>
          <p:nvCxnSpPr>
            <p:cNvPr id="67" name="Gerader Verbinder 66"/>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8" name="Group 71"/>
            <p:cNvGrpSpPr/>
            <p:nvPr/>
          </p:nvGrpSpPr>
          <p:grpSpPr>
            <a:xfrm>
              <a:off x="3600590" y="4730048"/>
              <a:ext cx="461231" cy="671324"/>
              <a:chOff x="1711262" y="4717132"/>
              <a:chExt cx="461231" cy="671324"/>
            </a:xfrm>
          </p:grpSpPr>
          <p:cxnSp>
            <p:nvCxnSpPr>
              <p:cNvPr id="73" name="Gerader Verbinder 72"/>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9" name="Group 82"/>
            <p:cNvGrpSpPr/>
            <p:nvPr/>
          </p:nvGrpSpPr>
          <p:grpSpPr>
            <a:xfrm>
              <a:off x="4049843" y="4730048"/>
              <a:ext cx="190876" cy="640080"/>
              <a:chOff x="1711262" y="4717132"/>
              <a:chExt cx="190876" cy="640080"/>
            </a:xfrm>
          </p:grpSpPr>
          <p:cxnSp>
            <p:nvCxnSpPr>
              <p:cNvPr id="70"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77" name="Gruppieren 76"/>
          <p:cNvGrpSpPr/>
          <p:nvPr/>
        </p:nvGrpSpPr>
        <p:grpSpPr>
          <a:xfrm>
            <a:off x="5540275" y="4482297"/>
            <a:ext cx="903787" cy="671324"/>
            <a:chOff x="3336932" y="4730048"/>
            <a:chExt cx="903787" cy="671324"/>
          </a:xfrm>
        </p:grpSpPr>
        <p:cxnSp>
          <p:nvCxnSpPr>
            <p:cNvPr id="78" name="Gerader Verbinder 77"/>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9" name="Group 71"/>
            <p:cNvGrpSpPr/>
            <p:nvPr/>
          </p:nvGrpSpPr>
          <p:grpSpPr>
            <a:xfrm>
              <a:off x="3600590" y="4730048"/>
              <a:ext cx="461231" cy="671324"/>
              <a:chOff x="1711262" y="4717132"/>
              <a:chExt cx="461231" cy="671324"/>
            </a:xfrm>
          </p:grpSpPr>
          <p:cxnSp>
            <p:nvCxnSpPr>
              <p:cNvPr id="84" name="Gerader Verbinder 8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80" name="Group 82"/>
            <p:cNvGrpSpPr/>
            <p:nvPr/>
          </p:nvGrpSpPr>
          <p:grpSpPr>
            <a:xfrm>
              <a:off x="4049843" y="4730048"/>
              <a:ext cx="190876" cy="640080"/>
              <a:chOff x="1711262" y="4717132"/>
              <a:chExt cx="190876" cy="640080"/>
            </a:xfrm>
          </p:grpSpPr>
          <p:cxnSp>
            <p:nvCxnSpPr>
              <p:cNvPr id="81"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88" name="Gruppieren 87"/>
          <p:cNvGrpSpPr/>
          <p:nvPr/>
        </p:nvGrpSpPr>
        <p:grpSpPr>
          <a:xfrm>
            <a:off x="6449508" y="4482297"/>
            <a:ext cx="903787" cy="671324"/>
            <a:chOff x="3336932" y="4730048"/>
            <a:chExt cx="903787" cy="671324"/>
          </a:xfrm>
        </p:grpSpPr>
        <p:cxnSp>
          <p:nvCxnSpPr>
            <p:cNvPr id="89" name="Gerader Verbinder 88"/>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0" name="Group 71"/>
            <p:cNvGrpSpPr/>
            <p:nvPr/>
          </p:nvGrpSpPr>
          <p:grpSpPr>
            <a:xfrm>
              <a:off x="3600590" y="4730048"/>
              <a:ext cx="461231" cy="671324"/>
              <a:chOff x="1711262" y="4717132"/>
              <a:chExt cx="461231" cy="671324"/>
            </a:xfrm>
          </p:grpSpPr>
          <p:cxnSp>
            <p:nvCxnSpPr>
              <p:cNvPr id="95" name="Gerader Verbinder 94"/>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1" name="Group 82"/>
            <p:cNvGrpSpPr/>
            <p:nvPr/>
          </p:nvGrpSpPr>
          <p:grpSpPr>
            <a:xfrm>
              <a:off x="4049843" y="4730048"/>
              <a:ext cx="190876" cy="640080"/>
              <a:chOff x="1711262" y="4717132"/>
              <a:chExt cx="190876" cy="640080"/>
            </a:xfrm>
          </p:grpSpPr>
          <p:cxnSp>
            <p:nvCxnSpPr>
              <p:cNvPr id="92"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99" name="Gruppieren 98"/>
          <p:cNvGrpSpPr/>
          <p:nvPr/>
        </p:nvGrpSpPr>
        <p:grpSpPr>
          <a:xfrm>
            <a:off x="7353576" y="4482297"/>
            <a:ext cx="903787" cy="671324"/>
            <a:chOff x="3336932" y="4730048"/>
            <a:chExt cx="903787" cy="671324"/>
          </a:xfrm>
        </p:grpSpPr>
        <p:cxnSp>
          <p:nvCxnSpPr>
            <p:cNvPr id="100" name="Gerader Verbinder 99"/>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1" name="Group 71"/>
            <p:cNvGrpSpPr/>
            <p:nvPr/>
          </p:nvGrpSpPr>
          <p:grpSpPr>
            <a:xfrm>
              <a:off x="3600590" y="4730048"/>
              <a:ext cx="461231" cy="671324"/>
              <a:chOff x="1711262" y="4717132"/>
              <a:chExt cx="461231" cy="671324"/>
            </a:xfrm>
          </p:grpSpPr>
          <p:cxnSp>
            <p:nvCxnSpPr>
              <p:cNvPr id="106" name="Gerader Verbinder 105"/>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2" name="Group 82"/>
            <p:cNvGrpSpPr/>
            <p:nvPr/>
          </p:nvGrpSpPr>
          <p:grpSpPr>
            <a:xfrm>
              <a:off x="4049843" y="4730048"/>
              <a:ext cx="190876" cy="640080"/>
              <a:chOff x="1711262" y="4717132"/>
              <a:chExt cx="190876" cy="640080"/>
            </a:xfrm>
          </p:grpSpPr>
          <p:cxnSp>
            <p:nvCxnSpPr>
              <p:cNvPr id="103"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10" name="Gruppieren 109"/>
          <p:cNvGrpSpPr/>
          <p:nvPr/>
        </p:nvGrpSpPr>
        <p:grpSpPr>
          <a:xfrm>
            <a:off x="8278308" y="4482297"/>
            <a:ext cx="903787" cy="671324"/>
            <a:chOff x="3336932" y="4730048"/>
            <a:chExt cx="903787" cy="671324"/>
          </a:xfrm>
        </p:grpSpPr>
        <p:cxnSp>
          <p:nvCxnSpPr>
            <p:cNvPr id="111" name="Gerader Verbinder 110"/>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2" name="Group 71"/>
            <p:cNvGrpSpPr/>
            <p:nvPr/>
          </p:nvGrpSpPr>
          <p:grpSpPr>
            <a:xfrm>
              <a:off x="3600590" y="4730048"/>
              <a:ext cx="461231" cy="671324"/>
              <a:chOff x="1711262" y="4717132"/>
              <a:chExt cx="461231" cy="671324"/>
            </a:xfrm>
          </p:grpSpPr>
          <p:cxnSp>
            <p:nvCxnSpPr>
              <p:cNvPr id="117" name="Gerader Verbinder 116"/>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8"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9"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0"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3" name="Group 82"/>
            <p:cNvGrpSpPr/>
            <p:nvPr/>
          </p:nvGrpSpPr>
          <p:grpSpPr>
            <a:xfrm>
              <a:off x="4049843" y="4730048"/>
              <a:ext cx="190876" cy="640080"/>
              <a:chOff x="1711262" y="4717132"/>
              <a:chExt cx="190876" cy="640080"/>
            </a:xfrm>
          </p:grpSpPr>
          <p:cxnSp>
            <p:nvCxnSpPr>
              <p:cNvPr id="114"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21" name="Gruppieren 120"/>
          <p:cNvGrpSpPr/>
          <p:nvPr/>
        </p:nvGrpSpPr>
        <p:grpSpPr>
          <a:xfrm>
            <a:off x="9182376" y="4482297"/>
            <a:ext cx="903787" cy="671324"/>
            <a:chOff x="3336932" y="4730048"/>
            <a:chExt cx="903787" cy="671324"/>
          </a:xfrm>
        </p:grpSpPr>
        <p:cxnSp>
          <p:nvCxnSpPr>
            <p:cNvPr id="122" name="Gerader Verbinder 121"/>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3" name="Group 71"/>
            <p:cNvGrpSpPr/>
            <p:nvPr/>
          </p:nvGrpSpPr>
          <p:grpSpPr>
            <a:xfrm>
              <a:off x="3600590" y="4730048"/>
              <a:ext cx="461231" cy="671324"/>
              <a:chOff x="1711262" y="4717132"/>
              <a:chExt cx="461231" cy="671324"/>
            </a:xfrm>
          </p:grpSpPr>
          <p:cxnSp>
            <p:nvCxnSpPr>
              <p:cNvPr id="128" name="Gerader Verbinder 127"/>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9"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0"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1"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24" name="Group 82"/>
            <p:cNvGrpSpPr/>
            <p:nvPr/>
          </p:nvGrpSpPr>
          <p:grpSpPr>
            <a:xfrm>
              <a:off x="4049843" y="4730048"/>
              <a:ext cx="190876" cy="640080"/>
              <a:chOff x="1711262" y="4717132"/>
              <a:chExt cx="190876" cy="640080"/>
            </a:xfrm>
          </p:grpSpPr>
          <p:cxnSp>
            <p:nvCxnSpPr>
              <p:cNvPr id="125"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6"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7"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133" name="Gruppieren 132"/>
          <p:cNvGrpSpPr/>
          <p:nvPr/>
        </p:nvGrpSpPr>
        <p:grpSpPr>
          <a:xfrm>
            <a:off x="10088309" y="4482297"/>
            <a:ext cx="903787" cy="671324"/>
            <a:chOff x="3336932" y="4730048"/>
            <a:chExt cx="903787" cy="671324"/>
          </a:xfrm>
        </p:grpSpPr>
        <p:cxnSp>
          <p:nvCxnSpPr>
            <p:cNvPr id="134" name="Gerader Verbinder 133"/>
            <p:cNvCxnSpPr/>
            <p:nvPr/>
          </p:nvCxnSpPr>
          <p:spPr>
            <a:xfrm flipV="1">
              <a:off x="3336932" y="5401371"/>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5" name="Group 71"/>
            <p:cNvGrpSpPr/>
            <p:nvPr/>
          </p:nvGrpSpPr>
          <p:grpSpPr>
            <a:xfrm>
              <a:off x="3600590" y="4730048"/>
              <a:ext cx="461231" cy="671324"/>
              <a:chOff x="1711262" y="4717132"/>
              <a:chExt cx="461231" cy="671324"/>
            </a:xfrm>
          </p:grpSpPr>
          <p:cxnSp>
            <p:nvCxnSpPr>
              <p:cNvPr id="140" name="Gerader Verbinder 139"/>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1"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Gerader Verbinder 43"/>
              <p:cNvCxnSpPr/>
              <p:nvPr/>
            </p:nvCxnSpPr>
            <p:spPr>
              <a:xfrm flipV="1">
                <a:off x="1898173" y="5388455"/>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3"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36" name="Group 82"/>
            <p:cNvGrpSpPr/>
            <p:nvPr/>
          </p:nvGrpSpPr>
          <p:grpSpPr>
            <a:xfrm>
              <a:off x="4049843" y="4730048"/>
              <a:ext cx="190876" cy="640080"/>
              <a:chOff x="1711262" y="4717132"/>
              <a:chExt cx="190876" cy="640080"/>
            </a:xfrm>
          </p:grpSpPr>
          <p:cxnSp>
            <p:nvCxnSpPr>
              <p:cNvPr id="137" name="Gerader Verbinder 33"/>
              <p:cNvCxnSpPr/>
              <p:nvPr/>
            </p:nvCxnSpPr>
            <p:spPr>
              <a:xfrm flipV="1">
                <a:off x="1711262"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8" name="Gerader Verbinder 42"/>
              <p:cNvCxnSpPr/>
              <p:nvPr/>
            </p:nvCxnSpPr>
            <p:spPr>
              <a:xfrm>
                <a:off x="1719258" y="4724752"/>
                <a:ext cx="182880" cy="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9" name="Gerader Verbinder 33"/>
              <p:cNvCxnSpPr/>
              <p:nvPr/>
            </p:nvCxnSpPr>
            <p:spPr>
              <a:xfrm flipV="1">
                <a:off x="1893248" y="4717132"/>
                <a:ext cx="7868" cy="640080"/>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cxnSp>
        <p:nvCxnSpPr>
          <p:cNvPr id="144" name="Gerader Verbinder 143"/>
          <p:cNvCxnSpPr/>
          <p:nvPr/>
        </p:nvCxnSpPr>
        <p:spPr>
          <a:xfrm flipV="1">
            <a:off x="10977310" y="5130368"/>
            <a:ext cx="274320" cy="1"/>
          </a:xfrm>
          <a:prstGeom prst="line">
            <a:avLst/>
          </a:prstGeom>
          <a:ln w="12700">
            <a:solidFill>
              <a:schemeClr val="bg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5" name="Textfeld 144"/>
          <p:cNvSpPr txBox="1"/>
          <p:nvPr/>
        </p:nvSpPr>
        <p:spPr>
          <a:xfrm>
            <a:off x="8842501" y="3521705"/>
            <a:ext cx="2193120" cy="512961"/>
          </a:xfrm>
          <a:prstGeom prst="rect">
            <a:avLst/>
          </a:prstGeom>
          <a:noFill/>
        </p:spPr>
        <p:txBody>
          <a:bodyPr wrap="square" lIns="0" tIns="0" rIns="0" bIns="0" rtlCol="0">
            <a:spAutoFit/>
          </a:bodyPr>
          <a:lstStyle/>
          <a:p>
            <a:pPr>
              <a:lnSpc>
                <a:spcPts val="1960"/>
              </a:lnSpc>
              <a:buClr>
                <a:schemeClr val="accent1"/>
              </a:buClr>
            </a:pPr>
            <a:r>
              <a:rPr lang="de-DE" sz="1400" dirty="0" smtClean="0"/>
              <a:t>Legacy SSB </a:t>
            </a:r>
            <a:r>
              <a:rPr lang="de-DE" sz="1400" dirty="0"/>
              <a:t>- 20 </a:t>
            </a:r>
            <a:r>
              <a:rPr lang="de-DE" sz="1400" dirty="0" err="1"/>
              <a:t>ms</a:t>
            </a:r>
            <a:r>
              <a:rPr lang="de-DE" sz="1400" dirty="0"/>
              <a:t> </a:t>
            </a:r>
            <a:r>
              <a:rPr lang="de-DE" sz="1400" dirty="0" err="1" smtClean="0"/>
              <a:t>period</a:t>
            </a:r>
            <a:endParaRPr lang="de-DE" sz="1400" dirty="0" smtClean="0"/>
          </a:p>
          <a:p>
            <a:pPr algn="l">
              <a:lnSpc>
                <a:spcPts val="1960"/>
              </a:lnSpc>
              <a:buClr>
                <a:schemeClr val="accent1"/>
              </a:buClr>
            </a:pPr>
            <a:r>
              <a:rPr lang="de-DE" sz="1400" dirty="0" smtClean="0"/>
              <a:t>High power </a:t>
            </a:r>
            <a:r>
              <a:rPr lang="de-DE" sz="1400" dirty="0" err="1" smtClean="0"/>
              <a:t>consumption</a:t>
            </a:r>
            <a:endParaRPr lang="de-DE" sz="1400" dirty="0" smtClean="0"/>
          </a:p>
        </p:txBody>
      </p:sp>
      <p:sp>
        <p:nvSpPr>
          <p:cNvPr id="146" name="Textfeld 145"/>
          <p:cNvSpPr txBox="1"/>
          <p:nvPr/>
        </p:nvSpPr>
        <p:spPr>
          <a:xfrm>
            <a:off x="5245985" y="3502907"/>
            <a:ext cx="2107949" cy="512961"/>
          </a:xfrm>
          <a:prstGeom prst="rect">
            <a:avLst/>
          </a:prstGeom>
          <a:noFill/>
        </p:spPr>
        <p:txBody>
          <a:bodyPr wrap="none" lIns="0" tIns="0" rIns="0" bIns="0" rtlCol="0">
            <a:spAutoFit/>
          </a:bodyPr>
          <a:lstStyle/>
          <a:p>
            <a:pPr algn="l">
              <a:lnSpc>
                <a:spcPts val="1960"/>
              </a:lnSpc>
              <a:buClr>
                <a:schemeClr val="accent1"/>
              </a:buClr>
            </a:pPr>
            <a:r>
              <a:rPr lang="de-DE" sz="1400" dirty="0" smtClean="0">
                <a:solidFill>
                  <a:schemeClr val="accent1">
                    <a:lumMod val="75000"/>
                  </a:schemeClr>
                </a:solidFill>
              </a:rPr>
              <a:t>SSB on-</a:t>
            </a:r>
            <a:r>
              <a:rPr lang="de-DE" sz="1400" dirty="0" err="1" smtClean="0">
                <a:solidFill>
                  <a:schemeClr val="accent1">
                    <a:lumMod val="75000"/>
                  </a:schemeClr>
                </a:solidFill>
              </a:rPr>
              <a:t>demand</a:t>
            </a:r>
            <a:r>
              <a:rPr lang="de-DE" sz="1400" dirty="0" smtClean="0">
                <a:solidFill>
                  <a:schemeClr val="accent1">
                    <a:lumMod val="75000"/>
                  </a:schemeClr>
                </a:solidFill>
              </a:rPr>
              <a:t> </a:t>
            </a:r>
          </a:p>
          <a:p>
            <a:pPr algn="l">
              <a:lnSpc>
                <a:spcPts val="1960"/>
              </a:lnSpc>
              <a:buClr>
                <a:schemeClr val="accent1"/>
              </a:buClr>
            </a:pPr>
            <a:r>
              <a:rPr lang="de-DE" sz="1400" dirty="0" err="1" smtClean="0">
                <a:solidFill>
                  <a:schemeClr val="accent1">
                    <a:lumMod val="75000"/>
                  </a:schemeClr>
                </a:solidFill>
              </a:rPr>
              <a:t>Extremely</a:t>
            </a:r>
            <a:r>
              <a:rPr lang="de-DE" sz="1400" dirty="0" smtClean="0">
                <a:solidFill>
                  <a:schemeClr val="accent1">
                    <a:lumMod val="75000"/>
                  </a:schemeClr>
                </a:solidFill>
              </a:rPr>
              <a:t> </a:t>
            </a:r>
            <a:r>
              <a:rPr lang="de-DE" sz="1400" dirty="0" err="1" smtClean="0">
                <a:solidFill>
                  <a:schemeClr val="accent1">
                    <a:lumMod val="75000"/>
                  </a:schemeClr>
                </a:solidFill>
              </a:rPr>
              <a:t>low</a:t>
            </a:r>
            <a:r>
              <a:rPr lang="de-DE" sz="1400" dirty="0" smtClean="0">
                <a:solidFill>
                  <a:schemeClr val="accent1">
                    <a:lumMod val="75000"/>
                  </a:schemeClr>
                </a:solidFill>
              </a:rPr>
              <a:t> </a:t>
            </a:r>
            <a:r>
              <a:rPr lang="de-DE" sz="1400" dirty="0" err="1" smtClean="0">
                <a:solidFill>
                  <a:schemeClr val="accent1">
                    <a:lumMod val="75000"/>
                  </a:schemeClr>
                </a:solidFill>
              </a:rPr>
              <a:t>consumption</a:t>
            </a:r>
            <a:endParaRPr lang="de-DE" sz="1400" dirty="0" smtClean="0">
              <a:solidFill>
                <a:schemeClr val="accent1">
                  <a:lumMod val="75000"/>
                </a:schemeClr>
              </a:solidFill>
            </a:endParaRPr>
          </a:p>
        </p:txBody>
      </p:sp>
      <p:cxnSp>
        <p:nvCxnSpPr>
          <p:cNvPr id="148" name="Gerader Verbinder 147"/>
          <p:cNvCxnSpPr/>
          <p:nvPr/>
        </p:nvCxnSpPr>
        <p:spPr>
          <a:xfrm>
            <a:off x="6354305" y="4122549"/>
            <a:ext cx="1" cy="309966"/>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9" name="Gerader Verbinder 148"/>
          <p:cNvCxnSpPr/>
          <p:nvPr/>
        </p:nvCxnSpPr>
        <p:spPr>
          <a:xfrm flipH="1">
            <a:off x="9462297" y="4132597"/>
            <a:ext cx="287859" cy="287867"/>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0" name="Gerader Verbinder 149"/>
          <p:cNvCxnSpPr/>
          <p:nvPr/>
        </p:nvCxnSpPr>
        <p:spPr>
          <a:xfrm>
            <a:off x="9741690" y="4132597"/>
            <a:ext cx="228600" cy="287867"/>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1" name="Gerader Verbinder 150"/>
          <p:cNvCxnSpPr/>
          <p:nvPr/>
        </p:nvCxnSpPr>
        <p:spPr>
          <a:xfrm>
            <a:off x="9737456" y="4128364"/>
            <a:ext cx="647700" cy="309033"/>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3" name="Gerader Verbinder 152"/>
          <p:cNvCxnSpPr/>
          <p:nvPr/>
        </p:nvCxnSpPr>
        <p:spPr>
          <a:xfrm flipH="1">
            <a:off x="9072823" y="4136831"/>
            <a:ext cx="660400" cy="313266"/>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4" name="Gerader Verbinder 153"/>
          <p:cNvCxnSpPr/>
          <p:nvPr/>
        </p:nvCxnSpPr>
        <p:spPr>
          <a:xfrm flipH="1">
            <a:off x="8624089" y="4136831"/>
            <a:ext cx="1121834" cy="313266"/>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5" name="Gerader Verbinder 154"/>
          <p:cNvCxnSpPr/>
          <p:nvPr/>
        </p:nvCxnSpPr>
        <p:spPr>
          <a:xfrm flipH="1" flipV="1">
            <a:off x="9728989" y="4136831"/>
            <a:ext cx="1138768" cy="309033"/>
          </a:xfrm>
          <a:prstGeom prst="line">
            <a:avLst/>
          </a:prstGeom>
          <a:ln w="9525">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7" name="Gerader Verbinder 156"/>
          <p:cNvCxnSpPr/>
          <p:nvPr/>
        </p:nvCxnSpPr>
        <p:spPr>
          <a:xfrm>
            <a:off x="6431551" y="5157906"/>
            <a:ext cx="1115060" cy="457202"/>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59" name="Group 100"/>
          <p:cNvGrpSpPr/>
          <p:nvPr/>
        </p:nvGrpSpPr>
        <p:grpSpPr>
          <a:xfrm>
            <a:off x="6252894" y="4481769"/>
            <a:ext cx="190876" cy="674019"/>
            <a:chOff x="1711262" y="4717132"/>
            <a:chExt cx="190876" cy="640080"/>
          </a:xfrm>
        </p:grpSpPr>
        <p:cxnSp>
          <p:nvCxnSpPr>
            <p:cNvPr id="161" name="Gerader Verbinder 33"/>
            <p:cNvCxnSpPr/>
            <p:nvPr/>
          </p:nvCxnSpPr>
          <p:spPr>
            <a:xfrm flipV="1">
              <a:off x="1711262" y="4717132"/>
              <a:ext cx="7868" cy="64008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62" name="Gerader Verbinder 42"/>
            <p:cNvCxnSpPr/>
            <p:nvPr/>
          </p:nvCxnSpPr>
          <p:spPr>
            <a:xfrm>
              <a:off x="1719258" y="4724752"/>
              <a:ext cx="182880" cy="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63" name="Gerader Verbinder 33"/>
            <p:cNvCxnSpPr/>
            <p:nvPr/>
          </p:nvCxnSpPr>
          <p:spPr>
            <a:xfrm flipV="1">
              <a:off x="1893248" y="4717132"/>
              <a:ext cx="7868" cy="64008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169" name="Gerader Verbinder 168"/>
          <p:cNvCxnSpPr/>
          <p:nvPr/>
        </p:nvCxnSpPr>
        <p:spPr>
          <a:xfrm>
            <a:off x="7537343" y="5615552"/>
            <a:ext cx="3769630" cy="6032"/>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70" name="Pfeil nach oben 169"/>
          <p:cNvSpPr/>
          <p:nvPr/>
        </p:nvSpPr>
        <p:spPr>
          <a:xfrm>
            <a:off x="5106692" y="5726624"/>
            <a:ext cx="340962" cy="379708"/>
          </a:xfrm>
          <a:prstGeom prst="upArrow">
            <a:avLst/>
          </a:prstGeom>
          <a:solidFill>
            <a:srgbClr val="F5822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marL="180000" indent="-180000" algn="l">
              <a:lnSpc>
                <a:spcPts val="1960"/>
              </a:lnSpc>
              <a:buClr>
                <a:schemeClr val="accent1"/>
              </a:buClr>
              <a:buFont typeface="Wingdings" panose="05000000000000000000" pitchFamily="2" charset="2"/>
              <a:buChar char="§"/>
            </a:pPr>
            <a:endParaRPr lang="de-DE" sz="1400" dirty="0">
              <a:solidFill>
                <a:schemeClr val="tx1"/>
              </a:solidFill>
            </a:endParaRPr>
          </a:p>
        </p:txBody>
      </p:sp>
      <p:sp>
        <p:nvSpPr>
          <p:cNvPr id="171" name="Textfeld 170"/>
          <p:cNvSpPr txBox="1"/>
          <p:nvPr/>
        </p:nvSpPr>
        <p:spPr>
          <a:xfrm>
            <a:off x="4592997" y="5857584"/>
            <a:ext cx="559449" cy="238142"/>
          </a:xfrm>
          <a:prstGeom prst="rect">
            <a:avLst/>
          </a:prstGeom>
          <a:noFill/>
        </p:spPr>
        <p:txBody>
          <a:bodyPr wrap="none" lIns="0" tIns="0" rIns="0" bIns="0" rtlCol="0">
            <a:spAutoFit/>
          </a:bodyPr>
          <a:lstStyle/>
          <a:p>
            <a:pPr algn="l">
              <a:lnSpc>
                <a:spcPts val="1960"/>
              </a:lnSpc>
              <a:buClr>
                <a:schemeClr val="accent1"/>
              </a:buClr>
            </a:pPr>
            <a:r>
              <a:rPr lang="de-DE" sz="1400" dirty="0" smtClean="0"/>
              <a:t>C-WUS</a:t>
            </a:r>
          </a:p>
        </p:txBody>
      </p:sp>
      <p:cxnSp>
        <p:nvCxnSpPr>
          <p:cNvPr id="172" name="Gerader Verbinder 171"/>
          <p:cNvCxnSpPr/>
          <p:nvPr/>
        </p:nvCxnSpPr>
        <p:spPr>
          <a:xfrm>
            <a:off x="6695268" y="4037308"/>
            <a:ext cx="1295793" cy="1540532"/>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9" name="Gerader Verbinder 178"/>
          <p:cNvCxnSpPr/>
          <p:nvPr/>
        </p:nvCxnSpPr>
        <p:spPr>
          <a:xfrm flipH="1">
            <a:off x="4610746" y="4068305"/>
            <a:ext cx="1224366" cy="1511085"/>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7489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425" y="395588"/>
            <a:ext cx="11233150" cy="406265"/>
          </a:xfrm>
        </p:spPr>
        <p:txBody>
          <a:bodyPr/>
          <a:lstStyle/>
          <a:p>
            <a:r>
              <a:rPr lang="de-DE" dirty="0" err="1" smtClean="0"/>
              <a:t>What</a:t>
            </a:r>
            <a:r>
              <a:rPr lang="de-DE" dirty="0" smtClean="0"/>
              <a:t> </a:t>
            </a:r>
            <a:r>
              <a:rPr lang="de-DE" dirty="0" err="1" smtClean="0"/>
              <a:t>e</a:t>
            </a:r>
            <a:r>
              <a:rPr lang="de-DE" dirty="0" err="1" smtClean="0"/>
              <a:t>lse</a:t>
            </a:r>
            <a:r>
              <a:rPr lang="de-DE" dirty="0" smtClean="0"/>
              <a:t> </a:t>
            </a:r>
            <a:r>
              <a:rPr lang="de-DE" dirty="0" err="1" smtClean="0"/>
              <a:t>is</a:t>
            </a:r>
            <a:r>
              <a:rPr lang="de-DE" dirty="0" smtClean="0"/>
              <a:t> </a:t>
            </a:r>
            <a:r>
              <a:rPr lang="de-DE" dirty="0" err="1"/>
              <a:t>N</a:t>
            </a:r>
            <a:r>
              <a:rPr lang="de-DE" dirty="0" err="1" smtClean="0"/>
              <a:t>eeded</a:t>
            </a:r>
            <a:r>
              <a:rPr lang="de-DE" dirty="0" smtClean="0"/>
              <a:t> </a:t>
            </a:r>
            <a:r>
              <a:rPr lang="de-DE" dirty="0" err="1" smtClean="0"/>
              <a:t>to</a:t>
            </a:r>
            <a:r>
              <a:rPr lang="de-DE" dirty="0" smtClean="0"/>
              <a:t> </a:t>
            </a:r>
            <a:r>
              <a:rPr lang="de-DE" dirty="0" err="1" smtClean="0"/>
              <a:t>Re</a:t>
            </a:r>
            <a:r>
              <a:rPr lang="de-DE" dirty="0" err="1" smtClean="0"/>
              <a:t>duce</a:t>
            </a:r>
            <a:r>
              <a:rPr lang="de-DE" dirty="0" smtClean="0"/>
              <a:t> </a:t>
            </a:r>
            <a:r>
              <a:rPr lang="de-DE" dirty="0"/>
              <a:t>C</a:t>
            </a:r>
            <a:r>
              <a:rPr lang="de-DE" dirty="0" smtClean="0"/>
              <a:t>ommon </a:t>
            </a:r>
            <a:r>
              <a:rPr lang="de-DE" dirty="0"/>
              <a:t>S</a:t>
            </a:r>
            <a:r>
              <a:rPr lang="de-DE" dirty="0" smtClean="0"/>
              <a:t>ignals</a:t>
            </a:r>
            <a:r>
              <a:rPr lang="de-DE" dirty="0" smtClean="0"/>
              <a:t>?</a:t>
            </a:r>
            <a:endParaRPr lang="de-DE" dirty="0"/>
          </a:p>
        </p:txBody>
      </p:sp>
      <p:sp>
        <p:nvSpPr>
          <p:cNvPr id="3" name="Datumsplatzhalter 2"/>
          <p:cNvSpPr>
            <a:spLocks noGrp="1"/>
          </p:cNvSpPr>
          <p:nvPr>
            <p:ph type="dt" sz="half" idx="10"/>
          </p:nvPr>
        </p:nvSpPr>
        <p:spPr/>
        <p:txBody>
          <a:bodyPr/>
          <a:lstStyle/>
          <a:p>
            <a:fld id="{26606DFB-2C37-4A11-B8C5-80DFD6CC0713}" type="datetime1">
              <a:rPr lang="de-DE" noProof="0" smtClean="0"/>
              <a:t>31.05.2023</a:t>
            </a:fld>
            <a:endParaRPr lang="de-DE" noProof="0" dirty="0"/>
          </a:p>
        </p:txBody>
      </p:sp>
      <p:sp>
        <p:nvSpPr>
          <p:cNvPr id="4" name="Fußzeilenplatzhalter 3"/>
          <p:cNvSpPr>
            <a:spLocks noGrp="1"/>
          </p:cNvSpPr>
          <p:nvPr>
            <p:ph type="ftr" sz="quarter" idx="11"/>
          </p:nvPr>
        </p:nvSpPr>
        <p:spPr/>
        <p:txBody>
          <a:bodyPr/>
          <a:lstStyle/>
          <a:p>
            <a:r>
              <a:rPr lang="de-DE" noProof="0" smtClean="0"/>
              <a:t>© Fraunhofer</a:t>
            </a:r>
            <a:endParaRPr lang="de-DE" noProof="0" dirty="0"/>
          </a:p>
        </p:txBody>
      </p:sp>
      <p:sp>
        <p:nvSpPr>
          <p:cNvPr id="5" name="Foliennummernplatzhalter 4"/>
          <p:cNvSpPr>
            <a:spLocks noGrp="1"/>
          </p:cNvSpPr>
          <p:nvPr>
            <p:ph type="sldNum" sz="quarter" idx="12"/>
          </p:nvPr>
        </p:nvSpPr>
        <p:spPr/>
        <p:txBody>
          <a:bodyPr/>
          <a:lstStyle/>
          <a:p>
            <a:r>
              <a:rPr lang="de-DE" noProof="0" smtClean="0"/>
              <a:t>Page</a:t>
            </a:r>
            <a:r>
              <a:rPr lang="en-US" smtClean="0"/>
              <a:t> </a:t>
            </a:r>
            <a:fld id="{401BA3E4-5E55-4F99-AF09-CC6D6B2539E2}" type="slidenum">
              <a:rPr lang="en-US" smtClean="0"/>
              <a:pPr/>
              <a:t>7</a:t>
            </a:fld>
            <a:endParaRPr lang="en-US" dirty="0"/>
          </a:p>
        </p:txBody>
      </p:sp>
      <p:sp>
        <p:nvSpPr>
          <p:cNvPr id="6" name="Textplatzhalter 5"/>
          <p:cNvSpPr>
            <a:spLocks noGrp="1"/>
          </p:cNvSpPr>
          <p:nvPr>
            <p:ph type="body" sz="quarter" idx="13"/>
          </p:nvPr>
        </p:nvSpPr>
        <p:spPr>
          <a:xfrm>
            <a:off x="479425" y="778321"/>
            <a:ext cx="11233150" cy="338554"/>
          </a:xfrm>
        </p:spPr>
        <p:txBody>
          <a:bodyPr/>
          <a:lstStyle/>
          <a:p>
            <a:r>
              <a:rPr lang="de-DE" dirty="0" smtClean="0"/>
              <a:t>Not </a:t>
            </a:r>
            <a:r>
              <a:rPr lang="de-DE" dirty="0" err="1" smtClean="0"/>
              <a:t>only</a:t>
            </a:r>
            <a:r>
              <a:rPr lang="de-DE" dirty="0" smtClean="0"/>
              <a:t> </a:t>
            </a:r>
            <a:r>
              <a:rPr lang="de-DE" dirty="0" err="1" smtClean="0"/>
              <a:t>energy</a:t>
            </a:r>
            <a:r>
              <a:rPr lang="de-DE" dirty="0" smtClean="0"/>
              <a:t> </a:t>
            </a:r>
            <a:r>
              <a:rPr lang="de-DE" dirty="0" err="1" smtClean="0"/>
              <a:t>saving</a:t>
            </a:r>
            <a:r>
              <a:rPr lang="de-DE" dirty="0" smtClean="0"/>
              <a:t> </a:t>
            </a:r>
            <a:r>
              <a:rPr lang="de-DE" dirty="0" err="1" smtClean="0"/>
              <a:t>techniques</a:t>
            </a:r>
            <a:r>
              <a:rPr lang="de-DE" dirty="0" smtClean="0"/>
              <a:t>, but also </a:t>
            </a:r>
            <a:r>
              <a:rPr lang="de-DE" dirty="0" err="1" smtClean="0"/>
              <a:t>mitigation</a:t>
            </a:r>
            <a:r>
              <a:rPr lang="de-DE" dirty="0" smtClean="0"/>
              <a:t> </a:t>
            </a:r>
            <a:r>
              <a:rPr lang="de-DE" dirty="0" err="1" smtClean="0"/>
              <a:t>of</a:t>
            </a:r>
            <a:r>
              <a:rPr lang="de-DE" dirty="0" smtClean="0"/>
              <a:t> negative </a:t>
            </a:r>
            <a:r>
              <a:rPr lang="de-DE" dirty="0" err="1" smtClean="0"/>
              <a:t>impacts</a:t>
            </a:r>
            <a:endParaRPr lang="de-DE" dirty="0"/>
          </a:p>
        </p:txBody>
      </p:sp>
      <p:sp>
        <p:nvSpPr>
          <p:cNvPr id="7" name="Textplatzhalter 6"/>
          <p:cNvSpPr>
            <a:spLocks noGrp="1"/>
          </p:cNvSpPr>
          <p:nvPr>
            <p:ph type="body" sz="quarter" idx="14"/>
          </p:nvPr>
        </p:nvSpPr>
        <p:spPr>
          <a:xfrm>
            <a:off x="478199" y="1703388"/>
            <a:ext cx="11233150" cy="3465051"/>
          </a:xfrm>
        </p:spPr>
        <p:txBody>
          <a:bodyPr/>
          <a:lstStyle/>
          <a:p>
            <a:r>
              <a:rPr lang="en-US" dirty="0" smtClean="0"/>
              <a:t>TR </a:t>
            </a:r>
            <a:r>
              <a:rPr lang="en-US" dirty="0" smtClean="0"/>
              <a:t>38.864 </a:t>
            </a:r>
            <a:r>
              <a:rPr lang="en-US" dirty="0" smtClean="0"/>
              <a:t>also </a:t>
            </a:r>
            <a:r>
              <a:rPr lang="en-US" dirty="0" smtClean="0"/>
              <a:t>concluded:</a:t>
            </a:r>
          </a:p>
          <a:p>
            <a:pPr marL="180000" lvl="4" indent="0">
              <a:buNone/>
            </a:pPr>
            <a:r>
              <a:rPr lang="en-US" sz="1600" i="1" dirty="0" smtClean="0"/>
              <a:t>“It is recommended that the normative phase includes not only energy saving techniques (the necessary enhancements would need to be further identified during the normative phase) but also the mitigation of their impacts when network applies network energy savings technique(s).”</a:t>
            </a:r>
          </a:p>
          <a:p>
            <a:pPr marL="180000" lvl="4" indent="0">
              <a:buNone/>
            </a:pPr>
            <a:endParaRPr lang="en-US" sz="1600" i="1" dirty="0" smtClean="0"/>
          </a:p>
          <a:p>
            <a:pPr lvl="1">
              <a:spcAft>
                <a:spcPts val="2200"/>
              </a:spcAft>
            </a:pPr>
            <a:r>
              <a:rPr lang="en-US" sz="1600" dirty="0" smtClean="0"/>
              <a:t>Main impacts discussed and identified during the study item:</a:t>
            </a:r>
          </a:p>
          <a:p>
            <a:pPr lvl="3">
              <a:spcAft>
                <a:spcPts val="600"/>
              </a:spcAft>
            </a:pPr>
            <a:r>
              <a:rPr lang="en-US" sz="1600" dirty="0" smtClean="0"/>
              <a:t>Initial Cell Selection duration grows proportional to SSB interval </a:t>
            </a:r>
            <a:r>
              <a:rPr lang="en-US" sz="1600" dirty="0" smtClean="0">
                <a:sym typeface="Wingdings" panose="05000000000000000000" pitchFamily="2" charset="2"/>
              </a:rPr>
              <a:t> can be mitigated with improved ICS</a:t>
            </a:r>
            <a:endParaRPr lang="en-US" sz="1600" dirty="0" smtClean="0"/>
          </a:p>
          <a:p>
            <a:pPr lvl="3">
              <a:spcAft>
                <a:spcPts val="600"/>
              </a:spcAft>
            </a:pPr>
            <a:r>
              <a:rPr lang="en-US" sz="1600" dirty="0" smtClean="0"/>
              <a:t>Random access delay grows proportional to SSB interval </a:t>
            </a:r>
            <a:r>
              <a:rPr lang="en-US" sz="1600" dirty="0" smtClean="0">
                <a:sym typeface="Wingdings" panose="05000000000000000000" pitchFamily="2" charset="2"/>
              </a:rPr>
              <a:t> can be mitigated with low power wake-up receiver at </a:t>
            </a:r>
            <a:r>
              <a:rPr lang="en-US" sz="1600" dirty="0" err="1" smtClean="0">
                <a:sym typeface="Wingdings" panose="05000000000000000000" pitchFamily="2" charset="2"/>
              </a:rPr>
              <a:t>gNB</a:t>
            </a:r>
            <a:endParaRPr lang="en-US" sz="1600" dirty="0" smtClean="0"/>
          </a:p>
          <a:p>
            <a:pPr lvl="3">
              <a:spcAft>
                <a:spcPts val="600"/>
              </a:spcAft>
            </a:pPr>
            <a:r>
              <a:rPr lang="en-US" sz="1600" dirty="0" smtClean="0"/>
              <a:t>UE power consumption pre-paging increased with larger SSB interval </a:t>
            </a:r>
            <a:r>
              <a:rPr lang="en-US" sz="1600" dirty="0" smtClean="0">
                <a:sym typeface="Wingdings" panose="05000000000000000000" pitchFamily="2" charset="2"/>
              </a:rPr>
              <a:t> can be mitigated with denser pre-paging RS</a:t>
            </a:r>
          </a:p>
          <a:p>
            <a:pPr lvl="3">
              <a:spcAft>
                <a:spcPts val="600"/>
              </a:spcAft>
            </a:pPr>
            <a:r>
              <a:rPr lang="en-US" sz="1600" dirty="0" smtClean="0">
                <a:sym typeface="Wingdings" panose="05000000000000000000" pitchFamily="2" charset="2"/>
              </a:rPr>
              <a:t>Measurement performance  to be studied by RAN 4</a:t>
            </a:r>
            <a:endParaRPr lang="en-US" sz="1600" dirty="0"/>
          </a:p>
        </p:txBody>
      </p:sp>
      <p:sp>
        <p:nvSpPr>
          <p:cNvPr id="8" name="Rechteck 7">
            <a:extLst>
              <a:ext uri="{FF2B5EF4-FFF2-40B4-BE49-F238E27FC236}">
                <a16:creationId xmlns:a16="http://schemas.microsoft.com/office/drawing/2014/main" id="{07CC7CFA-E68C-4D12-A3FC-C142E87E7E55}"/>
              </a:ext>
            </a:extLst>
          </p:cNvPr>
          <p:cNvSpPr>
            <a:spLocks/>
          </p:cNvSpPr>
          <p:nvPr/>
        </p:nvSpPr>
        <p:spPr bwMode="gray">
          <a:xfrm>
            <a:off x="1270917" y="5229200"/>
            <a:ext cx="10369699" cy="803773"/>
          </a:xfrm>
          <a:prstGeom prst="rect">
            <a:avLst/>
          </a:prstGeom>
          <a:gradFill flip="none" rotWithShape="1">
            <a:gsLst>
              <a:gs pos="0">
                <a:schemeClr val="tx2"/>
              </a:gs>
              <a:gs pos="100000">
                <a:srgbClr val="FDB913"/>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spAutoFit/>
          </a:bodyPr>
          <a:lstStyle/>
          <a:p>
            <a:pPr>
              <a:lnSpc>
                <a:spcPts val="1960"/>
              </a:lnSpc>
            </a:pPr>
            <a:r>
              <a:rPr lang="en-US" sz="1600" dirty="0" smtClean="0">
                <a:latin typeface="+mj-lt"/>
              </a:rPr>
              <a:t>Proposal: In Rel-19 standardize techniques to mitigate the impacts of energy saving on initial cell selection/discovery, UE power consumption (paging), measurement performance</a:t>
            </a:r>
            <a:endParaRPr lang="en-US" sz="1600" dirty="0">
              <a:latin typeface="+mj-lt"/>
            </a:endParaRPr>
          </a:p>
        </p:txBody>
      </p:sp>
    </p:spTree>
    <p:extLst>
      <p:ext uri="{BB962C8B-B14F-4D97-AF65-F5344CB8AC3E}">
        <p14:creationId xmlns:p14="http://schemas.microsoft.com/office/powerpoint/2010/main" val="42438105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Idle</a:t>
            </a:r>
            <a:r>
              <a:rPr lang="de-DE" dirty="0" smtClean="0"/>
              <a:t>/</a:t>
            </a:r>
            <a:r>
              <a:rPr lang="de-DE" dirty="0" err="1" smtClean="0"/>
              <a:t>Inactive</a:t>
            </a:r>
            <a:r>
              <a:rPr lang="de-DE" dirty="0" smtClean="0"/>
              <a:t> </a:t>
            </a:r>
            <a:r>
              <a:rPr lang="de-DE" dirty="0" err="1" smtClean="0"/>
              <a:t>Cell</a:t>
            </a:r>
            <a:r>
              <a:rPr lang="de-DE" dirty="0" smtClean="0"/>
              <a:t> DTX/DRX</a:t>
            </a:r>
            <a:endParaRPr lang="de-DE" dirty="0"/>
          </a:p>
        </p:txBody>
      </p:sp>
      <p:sp>
        <p:nvSpPr>
          <p:cNvPr id="3" name="Datumsplatzhalter 2"/>
          <p:cNvSpPr>
            <a:spLocks noGrp="1"/>
          </p:cNvSpPr>
          <p:nvPr>
            <p:ph type="dt" sz="half" idx="10"/>
          </p:nvPr>
        </p:nvSpPr>
        <p:spPr/>
        <p:txBody>
          <a:bodyPr/>
          <a:lstStyle/>
          <a:p>
            <a:fld id="{F144D760-5D6E-4053-991D-AE2FA14BF21D}" type="datetime1">
              <a:rPr lang="de-DE" noProof="0" smtClean="0"/>
              <a:t>31.05.2023</a:t>
            </a:fld>
            <a:endParaRPr lang="de-DE" noProof="0" dirty="0"/>
          </a:p>
        </p:txBody>
      </p:sp>
      <p:sp>
        <p:nvSpPr>
          <p:cNvPr id="4" name="Fußzeilenplatzhalter 3"/>
          <p:cNvSpPr>
            <a:spLocks noGrp="1"/>
          </p:cNvSpPr>
          <p:nvPr>
            <p:ph type="ftr" sz="quarter" idx="11"/>
          </p:nvPr>
        </p:nvSpPr>
        <p:spPr/>
        <p:txBody>
          <a:bodyPr/>
          <a:lstStyle/>
          <a:p>
            <a:r>
              <a:rPr lang="de-DE" noProof="0" smtClean="0"/>
              <a:t>© Fraunhofer</a:t>
            </a:r>
            <a:endParaRPr lang="de-DE" noProof="0" dirty="0"/>
          </a:p>
        </p:txBody>
      </p:sp>
      <p:sp>
        <p:nvSpPr>
          <p:cNvPr id="5" name="Foliennummernplatzhalter 4"/>
          <p:cNvSpPr>
            <a:spLocks noGrp="1"/>
          </p:cNvSpPr>
          <p:nvPr>
            <p:ph type="sldNum" sz="quarter" idx="12"/>
          </p:nvPr>
        </p:nvSpPr>
        <p:spPr/>
        <p:txBody>
          <a:bodyPr/>
          <a:lstStyle/>
          <a:p>
            <a:r>
              <a:rPr lang="de-DE" noProof="0" smtClean="0"/>
              <a:t>Page</a:t>
            </a:r>
            <a:r>
              <a:rPr lang="en-US" smtClean="0"/>
              <a:t> </a:t>
            </a:r>
            <a:fld id="{401BA3E4-5E55-4F99-AF09-CC6D6B2539E2}" type="slidenum">
              <a:rPr lang="en-US" smtClean="0"/>
              <a:pPr/>
              <a:t>8</a:t>
            </a:fld>
            <a:endParaRPr lang="en-US" dirty="0"/>
          </a:p>
        </p:txBody>
      </p:sp>
      <p:sp>
        <p:nvSpPr>
          <p:cNvPr id="6" name="Textplatzhalter 5"/>
          <p:cNvSpPr>
            <a:spLocks noGrp="1"/>
          </p:cNvSpPr>
          <p:nvPr>
            <p:ph type="body" sz="quarter" idx="13"/>
          </p:nvPr>
        </p:nvSpPr>
        <p:spPr/>
        <p:txBody>
          <a:bodyPr/>
          <a:lstStyle/>
          <a:p>
            <a:endParaRPr lang="de-DE"/>
          </a:p>
        </p:txBody>
      </p:sp>
      <p:sp>
        <p:nvSpPr>
          <p:cNvPr id="8" name="Textplatzhalter 1">
            <a:extLst>
              <a:ext uri="{FF2B5EF4-FFF2-40B4-BE49-F238E27FC236}">
                <a16:creationId xmlns:a16="http://schemas.microsoft.com/office/drawing/2014/main" id="{3023E634-4318-419C-B03F-D5665391FB05}"/>
              </a:ext>
            </a:extLst>
          </p:cNvPr>
          <p:cNvSpPr>
            <a:spLocks noGrp="1"/>
          </p:cNvSpPr>
          <p:nvPr>
            <p:ph type="body" sz="quarter" idx="14"/>
          </p:nvPr>
        </p:nvSpPr>
        <p:spPr>
          <a:xfrm>
            <a:off x="470450" y="1448314"/>
            <a:ext cx="11233150" cy="3195747"/>
          </a:xfrm>
        </p:spPr>
        <p:txBody>
          <a:bodyPr/>
          <a:lstStyle/>
          <a:p>
            <a:pPr lvl="0"/>
            <a:r>
              <a:rPr lang="en-US" dirty="0" smtClean="0">
                <a:solidFill>
                  <a:srgbClr val="179C7D"/>
                </a:solidFill>
              </a:rPr>
              <a:t>Overview</a:t>
            </a:r>
          </a:p>
          <a:p>
            <a:pPr lvl="3"/>
            <a:r>
              <a:rPr lang="en-US" dirty="0" smtClean="0"/>
              <a:t>In order to keep a limited scope, Rel-18 Cell DTX/DRX had the following note: </a:t>
            </a:r>
            <a:r>
              <a:rPr lang="en-US" dirty="0" smtClean="0"/>
              <a:t>“The </a:t>
            </a:r>
            <a:r>
              <a:rPr lang="en-US" dirty="0"/>
              <a:t>impact to IDLE/INACTIVE UEs due to the above enhancement should be avoided</a:t>
            </a:r>
            <a:r>
              <a:rPr lang="en-US" dirty="0" smtClean="0"/>
              <a:t>.”</a:t>
            </a:r>
          </a:p>
          <a:p>
            <a:pPr lvl="4"/>
            <a:r>
              <a:rPr lang="en-US" dirty="0" smtClean="0"/>
              <a:t>This </a:t>
            </a:r>
            <a:r>
              <a:rPr lang="en-US" dirty="0"/>
              <a:t>restriction also means a limited energy </a:t>
            </a:r>
            <a:r>
              <a:rPr lang="en-US" dirty="0" smtClean="0"/>
              <a:t>saving</a:t>
            </a:r>
          </a:p>
          <a:p>
            <a:pPr lvl="3"/>
            <a:r>
              <a:rPr lang="en-US" dirty="0" smtClean="0"/>
              <a:t>Rel-19 </a:t>
            </a:r>
            <a:r>
              <a:rPr lang="en-US" dirty="0" smtClean="0"/>
              <a:t>can extend Cell DTX/DRX to Idle/Inactive</a:t>
            </a:r>
          </a:p>
          <a:p>
            <a:pPr lvl="4"/>
            <a:r>
              <a:rPr lang="en-US" dirty="0" smtClean="0"/>
              <a:t>Cell </a:t>
            </a:r>
            <a:r>
              <a:rPr lang="en-US" dirty="0"/>
              <a:t>DTX/DRX </a:t>
            </a:r>
            <a:r>
              <a:rPr lang="en-US" dirty="0" smtClean="0"/>
              <a:t>in Idle/Inactive should work in tandem with common signals adaptation</a:t>
            </a:r>
          </a:p>
          <a:p>
            <a:pPr lvl="5"/>
            <a:r>
              <a:rPr lang="en-US" dirty="0"/>
              <a:t> </a:t>
            </a:r>
            <a:r>
              <a:rPr lang="en-US" dirty="0" smtClean="0"/>
              <a:t>Allow SSB/SIB/RACH and traffic channels to be concentrated in time, with same periodicity</a:t>
            </a:r>
          </a:p>
          <a:p>
            <a:pPr lvl="4"/>
            <a:r>
              <a:rPr lang="en-US" dirty="0" smtClean="0"/>
              <a:t>Preferably the same mechanism should be used to activate/de-activate </a:t>
            </a:r>
          </a:p>
          <a:p>
            <a:pPr lvl="3"/>
            <a:r>
              <a:rPr lang="en-US" dirty="0" smtClean="0"/>
              <a:t>Rel-19 should include improvements to Cell </a:t>
            </a:r>
            <a:r>
              <a:rPr lang="en-US" dirty="0" smtClean="0"/>
              <a:t>Search  </a:t>
            </a:r>
            <a:r>
              <a:rPr lang="en-US" dirty="0" smtClean="0"/>
              <a:t>/ Initial </a:t>
            </a:r>
            <a:r>
              <a:rPr lang="en-US" dirty="0" smtClean="0"/>
              <a:t>Access </a:t>
            </a:r>
            <a:r>
              <a:rPr lang="en-US" dirty="0" smtClean="0"/>
              <a:t>considering </a:t>
            </a:r>
            <a:r>
              <a:rPr lang="en-US" dirty="0" smtClean="0"/>
              <a:t>Idle/Inactive </a:t>
            </a:r>
            <a:r>
              <a:rPr lang="en-US" dirty="0"/>
              <a:t>Cell DTX/DRX </a:t>
            </a:r>
            <a:endParaRPr lang="de-DE" dirty="0"/>
          </a:p>
          <a:p>
            <a:endParaRPr lang="en-US" dirty="0" smtClean="0"/>
          </a:p>
          <a:p>
            <a:endParaRPr lang="en-US" dirty="0" smtClean="0"/>
          </a:p>
        </p:txBody>
      </p:sp>
    </p:spTree>
    <p:extLst>
      <p:ext uri="{BB962C8B-B14F-4D97-AF65-F5344CB8AC3E}">
        <p14:creationId xmlns:p14="http://schemas.microsoft.com/office/powerpoint/2010/main" val="37518426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425" y="395588"/>
            <a:ext cx="11233150" cy="812530"/>
          </a:xfrm>
        </p:spPr>
        <p:txBody>
          <a:bodyPr/>
          <a:lstStyle/>
          <a:p>
            <a:r>
              <a:rPr lang="en-US" dirty="0" smtClean="0"/>
              <a:t>Enhancements on Spatial and Power </a:t>
            </a:r>
            <a:r>
              <a:rPr lang="en-US" dirty="0"/>
              <a:t>Domain Adaptations</a:t>
            </a:r>
            <a:br>
              <a:rPr lang="en-US" dirty="0"/>
            </a:br>
            <a:endParaRPr lang="de-DE" dirty="0"/>
          </a:p>
        </p:txBody>
      </p:sp>
      <p:sp>
        <p:nvSpPr>
          <p:cNvPr id="3" name="Datumsplatzhalter 2"/>
          <p:cNvSpPr>
            <a:spLocks noGrp="1"/>
          </p:cNvSpPr>
          <p:nvPr>
            <p:ph type="dt" sz="half" idx="10"/>
          </p:nvPr>
        </p:nvSpPr>
        <p:spPr/>
        <p:txBody>
          <a:bodyPr/>
          <a:lstStyle/>
          <a:p>
            <a:fld id="{65A82B2D-840F-4167-AD44-C02BC9C87CCB}" type="datetime1">
              <a:rPr lang="de-DE" noProof="0" smtClean="0"/>
              <a:t>31.05.2023</a:t>
            </a:fld>
            <a:endParaRPr lang="de-DE" noProof="0" dirty="0"/>
          </a:p>
        </p:txBody>
      </p:sp>
      <p:sp>
        <p:nvSpPr>
          <p:cNvPr id="4" name="Fußzeilenplatzhalter 3"/>
          <p:cNvSpPr>
            <a:spLocks noGrp="1"/>
          </p:cNvSpPr>
          <p:nvPr>
            <p:ph type="ftr" sz="quarter" idx="11"/>
          </p:nvPr>
        </p:nvSpPr>
        <p:spPr/>
        <p:txBody>
          <a:bodyPr/>
          <a:lstStyle/>
          <a:p>
            <a:r>
              <a:rPr lang="de-DE" noProof="0" smtClean="0"/>
              <a:t>© Fraunhofer IIS</a:t>
            </a:r>
            <a:endParaRPr lang="de-DE" noProof="0" dirty="0"/>
          </a:p>
        </p:txBody>
      </p:sp>
      <p:sp>
        <p:nvSpPr>
          <p:cNvPr id="5" name="Foliennummernplatzhalter 4"/>
          <p:cNvSpPr>
            <a:spLocks noGrp="1"/>
          </p:cNvSpPr>
          <p:nvPr>
            <p:ph type="sldNum" sz="quarter" idx="12"/>
          </p:nvPr>
        </p:nvSpPr>
        <p:spPr/>
        <p:txBody>
          <a:bodyPr/>
          <a:lstStyle/>
          <a:p>
            <a:r>
              <a:rPr lang="de-DE" noProof="0" smtClean="0"/>
              <a:t>Page</a:t>
            </a:r>
            <a:r>
              <a:rPr lang="en-US" smtClean="0"/>
              <a:t> </a:t>
            </a:r>
            <a:fld id="{401BA3E4-5E55-4F99-AF09-CC6D6B2539E2}" type="slidenum">
              <a:rPr lang="en-US" smtClean="0"/>
              <a:pPr/>
              <a:t>9</a:t>
            </a:fld>
            <a:endParaRPr lang="en-US" dirty="0"/>
          </a:p>
        </p:txBody>
      </p:sp>
      <p:sp>
        <p:nvSpPr>
          <p:cNvPr id="6" name="Textplatzhalter 5"/>
          <p:cNvSpPr>
            <a:spLocks noGrp="1"/>
          </p:cNvSpPr>
          <p:nvPr>
            <p:ph type="body" sz="quarter" idx="13"/>
          </p:nvPr>
        </p:nvSpPr>
        <p:spPr/>
        <p:txBody>
          <a:bodyPr/>
          <a:lstStyle/>
          <a:p>
            <a:endParaRPr lang="de-DE" dirty="0"/>
          </a:p>
        </p:txBody>
      </p:sp>
      <p:sp>
        <p:nvSpPr>
          <p:cNvPr id="7" name="Textplatzhalter 6"/>
          <p:cNvSpPr>
            <a:spLocks noGrp="1"/>
          </p:cNvSpPr>
          <p:nvPr>
            <p:ph type="body" sz="quarter" idx="14"/>
          </p:nvPr>
        </p:nvSpPr>
        <p:spPr>
          <a:xfrm>
            <a:off x="478199" y="1703388"/>
            <a:ext cx="11233150" cy="3398879"/>
          </a:xfrm>
        </p:spPr>
        <p:txBody>
          <a:bodyPr/>
          <a:lstStyle/>
          <a:p>
            <a:r>
              <a:rPr lang="de-DE" dirty="0" smtClean="0"/>
              <a:t>Release 18 WI on </a:t>
            </a:r>
            <a:r>
              <a:rPr lang="en-US" dirty="0" smtClean="0"/>
              <a:t>spatial and power domain adaptations for NES</a:t>
            </a:r>
          </a:p>
          <a:p>
            <a:pPr lvl="3"/>
            <a:r>
              <a:rPr lang="en-US" dirty="0" smtClean="0"/>
              <a:t>Ongoing approach in the WI for spatial domain adaptations</a:t>
            </a:r>
          </a:p>
          <a:p>
            <a:pPr lvl="4"/>
            <a:r>
              <a:rPr lang="en-US" dirty="0" smtClean="0"/>
              <a:t> At least support a baseline, where enabling UEs to measure CSI corresponding to multiple spatial domains patterns (subsets of available spatial elements at </a:t>
            </a:r>
            <a:r>
              <a:rPr lang="en-US" dirty="0" err="1" smtClean="0"/>
              <a:t>gNB</a:t>
            </a:r>
            <a:r>
              <a:rPr lang="en-US" dirty="0" smtClean="0"/>
              <a:t>) and to report them to the </a:t>
            </a:r>
            <a:r>
              <a:rPr lang="en-US" dirty="0" err="1" smtClean="0"/>
              <a:t>gNB</a:t>
            </a:r>
            <a:endParaRPr lang="en-US" dirty="0" smtClean="0"/>
          </a:p>
          <a:p>
            <a:pPr lvl="4"/>
            <a:r>
              <a:rPr lang="en-US" dirty="0" smtClean="0"/>
              <a:t>Enhancements to the baseline, e.g. reduction of CSI reporting overhead and UE </a:t>
            </a:r>
            <a:r>
              <a:rPr lang="en-US" dirty="0"/>
              <a:t>complexity, are </a:t>
            </a:r>
            <a:r>
              <a:rPr lang="en-US" dirty="0" smtClean="0"/>
              <a:t>not precluded</a:t>
            </a:r>
          </a:p>
          <a:p>
            <a:pPr lvl="5"/>
            <a:r>
              <a:rPr lang="en-US" dirty="0" smtClean="0"/>
              <a:t>It may happen that some beneficial enhancements are not specified due to lack of time</a:t>
            </a:r>
          </a:p>
          <a:p>
            <a:pPr marL="180000" lvl="4" indent="0">
              <a:buNone/>
            </a:pPr>
            <a:endParaRPr lang="en-US" dirty="0" smtClean="0"/>
          </a:p>
          <a:p>
            <a:r>
              <a:rPr lang="en-US" dirty="0" smtClean="0"/>
              <a:t>What would be left for Release 19?</a:t>
            </a:r>
          </a:p>
          <a:p>
            <a:pPr lvl="3"/>
            <a:r>
              <a:rPr lang="en-US" dirty="0" smtClean="0"/>
              <a:t>Important enhancements to the baseline approach for spatial and power domain adaptations that may not be finalized by the Release 18 WI (due to lack of time) can be revisited in Release 19</a:t>
            </a:r>
          </a:p>
          <a:p>
            <a:pPr lvl="4"/>
            <a:r>
              <a:rPr lang="en-US" dirty="0" smtClean="0"/>
              <a:t>Efficient ways to reduce overhead of reporting multiple </a:t>
            </a:r>
            <a:r>
              <a:rPr lang="en-US" dirty="0"/>
              <a:t>CSI(s</a:t>
            </a:r>
            <a:r>
              <a:rPr lang="en-US" dirty="0" smtClean="0"/>
              <a:t>), e.g. enabling UEs to select </a:t>
            </a:r>
            <a:r>
              <a:rPr lang="en-US" dirty="0"/>
              <a:t>which CSI(s) are </a:t>
            </a:r>
            <a:r>
              <a:rPr lang="en-US" dirty="0" smtClean="0"/>
              <a:t>reported</a:t>
            </a:r>
            <a:endParaRPr lang="en-US" dirty="0"/>
          </a:p>
          <a:p>
            <a:pPr lvl="4"/>
            <a:endParaRPr lang="en-US" dirty="0" smtClean="0"/>
          </a:p>
        </p:txBody>
      </p:sp>
    </p:spTree>
    <p:extLst>
      <p:ext uri="{BB962C8B-B14F-4D97-AF65-F5344CB8AC3E}">
        <p14:creationId xmlns:p14="http://schemas.microsoft.com/office/powerpoint/2010/main" val="29921673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Fraunhofer_Master_16-9">
  <a:themeElements>
    <a:clrScheme name="Fraunhofer_Color">
      <a:dk1>
        <a:sysClr val="windowText" lastClr="000000"/>
      </a:dk1>
      <a:lt1>
        <a:sysClr val="window" lastClr="FFFFFF"/>
      </a:lt1>
      <a:dk2>
        <a:srgbClr val="F58220"/>
      </a:dk2>
      <a:lt2>
        <a:srgbClr val="A6BBC8"/>
      </a:lt2>
      <a:accent1>
        <a:srgbClr val="179C7D"/>
      </a:accent1>
      <a:accent2>
        <a:srgbClr val="005B7F"/>
      </a:accent2>
      <a:accent3>
        <a:srgbClr val="A6BBC8"/>
      </a:accent3>
      <a:accent4>
        <a:srgbClr val="008598"/>
      </a:accent4>
      <a:accent5>
        <a:srgbClr val="39C1CD"/>
      </a:accent5>
      <a:accent6>
        <a:srgbClr val="B2D235"/>
      </a:accent6>
      <a:hlink>
        <a:srgbClr val="179C7D"/>
      </a:hlink>
      <a:folHlink>
        <a:srgbClr val="005B7F"/>
      </a:folHlink>
    </a:clrScheme>
    <a:fontScheme name="Fraunhofer_Fonts">
      <a:majorFont>
        <a:latin typeface="Frutiger LT Com 65 Bold"/>
        <a:ea typeface=""/>
        <a:cs typeface=""/>
      </a:majorFont>
      <a:minorFont>
        <a:latin typeface="Frutiger LT Com 45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CDEE5"/>
        </a:solidFill>
        <a:ln w="9525">
          <a:noFill/>
        </a:ln>
      </a:spPr>
      <a:bodyPr lIns="108000" tIns="108000" rIns="108000" bIns="108000" rtlCol="0" anchor="ctr"/>
      <a:lstStyle>
        <a:defPPr marL="180000" indent="-180000" algn="l">
          <a:lnSpc>
            <a:spcPts val="1960"/>
          </a:lnSpc>
          <a:buClr>
            <a:schemeClr val="accent1"/>
          </a:buClr>
          <a:buFont typeface="Wingdings" panose="05000000000000000000" pitchFamily="2" charset="2"/>
          <a:buChar char="§"/>
          <a:defRPr sz="14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2"/>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marL="180000" indent="-180000" algn="l">
          <a:lnSpc>
            <a:spcPts val="1960"/>
          </a:lnSpc>
          <a:buClr>
            <a:schemeClr val="accent1"/>
          </a:buClr>
          <a:buFont typeface="Wingdings" panose="05000000000000000000" pitchFamily="2" charset="2"/>
          <a:buChar char="§"/>
          <a:defRPr sz="1400" dirty="0" smtClean="0"/>
        </a:defPPr>
      </a:lstStyle>
    </a:txDef>
  </a:objectDefaults>
  <a:extraClrSchemeLst/>
  <a:custClrLst>
    <a:custClr>
      <a:srgbClr val="179C7D"/>
    </a:custClr>
    <a:custClr>
      <a:srgbClr val="005B7F"/>
    </a:custClr>
    <a:custClr>
      <a:srgbClr val="A6BBC8"/>
    </a:custClr>
    <a:custClr>
      <a:srgbClr val="F58220"/>
    </a:custClr>
    <a:custClr>
      <a:srgbClr val="FFFFFF"/>
    </a:custClr>
    <a:custClr>
      <a:srgbClr val="337C99"/>
    </a:custClr>
    <a:custClr>
      <a:srgbClr val="669DB2"/>
    </a:custClr>
    <a:custClr>
      <a:srgbClr val="99BDCC"/>
    </a:custClr>
    <a:custClr>
      <a:srgbClr val="CCDEE5"/>
    </a:custClr>
    <a:custClr>
      <a:srgbClr val="E5EEF2"/>
    </a:custClr>
    <a:custClr>
      <a:srgbClr val="1C3F52"/>
    </a:custClr>
    <a:custClr>
      <a:srgbClr val="D3C7AE"/>
    </a:custClr>
    <a:custClr>
      <a:srgbClr val="008598"/>
    </a:custClr>
    <a:custClr>
      <a:srgbClr val="39C1CD"/>
    </a:custClr>
    <a:custClr>
      <a:srgbClr val="B2D235"/>
    </a:custClr>
    <a:custClr>
      <a:srgbClr val="FDB913"/>
    </a:custClr>
    <a:custClr>
      <a:srgbClr val="BB0056"/>
    </a:custClr>
    <a:custClr>
      <a:srgbClr val="7C154D"/>
    </a:custClr>
    <a:custClr>
      <a:srgbClr val="FFFFFF"/>
    </a:custClr>
    <a:custClr>
      <a:srgbClr val="FFFFFF"/>
    </a:custClr>
  </a:custClrLst>
  <a:extLst>
    <a:ext uri="{05A4C25C-085E-4340-85A3-A5531E510DB2}">
      <thm15:themeFamily xmlns:thm15="http://schemas.microsoft.com/office/thememl/2012/main" name="Präsentation7" id="{14180148-20CF-4DA7-A721-921E466A1C22}" vid="{F8CF5006-811B-4D57-A7EB-E6DAF4B53F7A}"/>
    </a:ext>
  </a:extLst>
</a:theme>
</file>

<file path=ppt/theme/theme2.xml><?xml version="1.0" encoding="utf-8"?>
<a:theme xmlns:a="http://schemas.openxmlformats.org/drawingml/2006/main" name="Office">
  <a:themeElements>
    <a:clrScheme name="Fraunhofer_Color">
      <a:dk1>
        <a:sysClr val="windowText" lastClr="000000"/>
      </a:dk1>
      <a:lt1>
        <a:sysClr val="window" lastClr="FFFFFF"/>
      </a:lt1>
      <a:dk2>
        <a:srgbClr val="F58220"/>
      </a:dk2>
      <a:lt2>
        <a:srgbClr val="A6BBC8"/>
      </a:lt2>
      <a:accent1>
        <a:srgbClr val="179C7D"/>
      </a:accent1>
      <a:accent2>
        <a:srgbClr val="005B7F"/>
      </a:accent2>
      <a:accent3>
        <a:srgbClr val="A6BBC8"/>
      </a:accent3>
      <a:accent4>
        <a:srgbClr val="008598"/>
      </a:accent4>
      <a:accent5>
        <a:srgbClr val="39C1CD"/>
      </a:accent5>
      <a:accent6>
        <a:srgbClr val="B2D235"/>
      </a:accent6>
      <a:hlink>
        <a:srgbClr val="179C7D"/>
      </a:hlink>
      <a:folHlink>
        <a:srgbClr val="005B7F"/>
      </a:folHlink>
    </a:clrScheme>
    <a:fontScheme name="Fraunhofer_Fonts">
      <a:majorFont>
        <a:latin typeface="Frutiger LT Com 65 Bold"/>
        <a:ea typeface=""/>
        <a:cs typeface=""/>
      </a:majorFont>
      <a:minorFont>
        <a:latin typeface="Frutiger LT Com 45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Fraunhofer_Color">
      <a:dk1>
        <a:sysClr val="windowText" lastClr="000000"/>
      </a:dk1>
      <a:lt1>
        <a:sysClr val="window" lastClr="FFFFFF"/>
      </a:lt1>
      <a:dk2>
        <a:srgbClr val="F58220"/>
      </a:dk2>
      <a:lt2>
        <a:srgbClr val="A6BBC8"/>
      </a:lt2>
      <a:accent1>
        <a:srgbClr val="179C7D"/>
      </a:accent1>
      <a:accent2>
        <a:srgbClr val="005B7F"/>
      </a:accent2>
      <a:accent3>
        <a:srgbClr val="A6BBC8"/>
      </a:accent3>
      <a:accent4>
        <a:srgbClr val="008598"/>
      </a:accent4>
      <a:accent5>
        <a:srgbClr val="39C1CD"/>
      </a:accent5>
      <a:accent6>
        <a:srgbClr val="B2D235"/>
      </a:accent6>
      <a:hlink>
        <a:srgbClr val="179C7D"/>
      </a:hlink>
      <a:folHlink>
        <a:srgbClr val="005B7F"/>
      </a:folHlink>
    </a:clrScheme>
    <a:fontScheme name="Fraunhofer_Fonts">
      <a:majorFont>
        <a:latin typeface="Frutiger LT Com 65 Bold"/>
        <a:ea typeface=""/>
        <a:cs typeface=""/>
      </a:majorFont>
      <a:minorFont>
        <a:latin typeface="Frutiger LT Com 45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PP_190122_Fraunhofer_Master_16-9</Template>
  <TotalTime>0</TotalTime>
  <Words>1327</Words>
  <Application>Microsoft Office PowerPoint</Application>
  <PresentationFormat>Breitbild</PresentationFormat>
  <Paragraphs>192</Paragraphs>
  <Slides>10</Slides>
  <Notes>0</Notes>
  <HiddenSlides>0</HiddenSlides>
  <MMClips>0</MMClips>
  <ScaleCrop>false</ScaleCrop>
  <HeadingPairs>
    <vt:vector size="8" baseType="variant">
      <vt:variant>
        <vt:lpstr>Verwendete Schriftarten</vt:lpstr>
      </vt:variant>
      <vt:variant>
        <vt:i4>6</vt:i4>
      </vt:variant>
      <vt:variant>
        <vt:lpstr>Design</vt:lpstr>
      </vt:variant>
      <vt:variant>
        <vt:i4>1</vt:i4>
      </vt:variant>
      <vt:variant>
        <vt:lpstr>Eingebettete OLE-Server</vt:lpstr>
      </vt:variant>
      <vt:variant>
        <vt:i4>1</vt:i4>
      </vt:variant>
      <vt:variant>
        <vt:lpstr>Folientitel</vt:lpstr>
      </vt:variant>
      <vt:variant>
        <vt:i4>10</vt:i4>
      </vt:variant>
    </vt:vector>
  </HeadingPairs>
  <TitlesOfParts>
    <vt:vector size="18" baseType="lpstr">
      <vt:lpstr>Arial</vt:lpstr>
      <vt:lpstr>Bahnschrift</vt:lpstr>
      <vt:lpstr>Frutiger LT Com 45 Light</vt:lpstr>
      <vt:lpstr>Frutiger LT Com 55 Roman</vt:lpstr>
      <vt:lpstr>Frutiger LT Com 65 Bold</vt:lpstr>
      <vt:lpstr>Wingdings</vt:lpstr>
      <vt:lpstr>Fraunhofer_Master_16-9</vt:lpstr>
      <vt:lpstr>think-cell Folie</vt:lpstr>
      <vt:lpstr>PowerPoint-Präsentation</vt:lpstr>
      <vt:lpstr>Vision for Enhanced Network Energy Saving</vt:lpstr>
      <vt:lpstr>Views on Enhanced Network Energy Saving</vt:lpstr>
      <vt:lpstr>Role of Common Signals in Network Energy Consumption</vt:lpstr>
      <vt:lpstr>Adaptive SSB/SIB-1/RACH Period</vt:lpstr>
      <vt:lpstr>Wake Up Support for Network</vt:lpstr>
      <vt:lpstr>What else is Needed to Reduce Common Signals?</vt:lpstr>
      <vt:lpstr>Idle/Inactive Cell DTX/DRX</vt:lpstr>
      <vt:lpstr>Enhancements on Spatial and Power Domain Adaptations </vt:lpstr>
      <vt:lpstr>Rel-19 Access Control for NES</vt:lpstr>
    </vt:vector>
  </TitlesOfParts>
  <Manager/>
  <Company>Fraunhofer IIS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Leyh, Martin</dc:creator>
  <cp:keywords/>
  <dc:description/>
  <cp:lastModifiedBy>Roth-Mandutz, Elke</cp:lastModifiedBy>
  <cp:revision>127</cp:revision>
  <dcterms:created xsi:type="dcterms:W3CDTF">2022-01-27T09:11:23Z</dcterms:created>
  <dcterms:modified xsi:type="dcterms:W3CDTF">2023-05-31T20:21:05Z</dcterms:modified>
  <cp:category/>
</cp:coreProperties>
</file>