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7"/>
  </p:notesMasterIdLst>
  <p:handoutMasterIdLst>
    <p:handoutMasterId r:id="rId8"/>
  </p:handoutMasterIdLst>
  <p:sldIdLst>
    <p:sldId id="276" r:id="rId2"/>
    <p:sldId id="275" r:id="rId3"/>
    <p:sldId id="278" r:id="rId4"/>
    <p:sldId id="277" r:id="rId5"/>
    <p:sldId id="279" r:id="rId6"/>
  </p:sldIdLst>
  <p:sldSz cx="12192000" cy="6858000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2B3"/>
    <a:srgbClr val="5FB990"/>
    <a:srgbClr val="87CAAC"/>
    <a:srgbClr val="12B3C4"/>
    <a:srgbClr val="FF6600"/>
    <a:srgbClr val="FF0000"/>
    <a:srgbClr val="28AECF"/>
    <a:srgbClr val="13C3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15" autoAdjust="0"/>
    <p:restoredTop sz="94660"/>
  </p:normalViewPr>
  <p:slideViewPr>
    <p:cSldViewPr snapToGrid="0">
      <p:cViewPr varScale="1">
        <p:scale>
          <a:sx n="86" d="100"/>
          <a:sy n="86" d="100"/>
        </p:scale>
        <p:origin x="754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98" d="100"/>
          <a:sy n="98" d="100"/>
        </p:scale>
        <p:origin x="-3648" y="-102"/>
      </p:cViewPr>
      <p:guideLst>
        <p:guide orient="horz" pos="2880"/>
        <p:guide pos="2160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87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87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0AF5D5BE-96CC-49F4-A2FA-B612DEBAE2B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742461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D7091F1A-C011-4FC9-80A4-160DA1E190C9}" type="datetimeFigureOut">
              <a:rPr lang="zh-TW" altLang="en-US"/>
              <a:pPr>
                <a:defRPr/>
              </a:pPr>
              <a:t>2023/5/31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noProof="0"/>
              <a:t>按一下以編輯母片文字樣式</a:t>
            </a:r>
          </a:p>
          <a:p>
            <a:pPr lvl="1"/>
            <a:r>
              <a:rPr lang="zh-TW" altLang="en-US" noProof="0"/>
              <a:t>第二層</a:t>
            </a:r>
          </a:p>
          <a:p>
            <a:pPr lvl="2"/>
            <a:r>
              <a:rPr lang="zh-TW" altLang="en-US" noProof="0"/>
              <a:t>第三層</a:t>
            </a:r>
          </a:p>
          <a:p>
            <a:pPr lvl="3"/>
            <a:r>
              <a:rPr lang="zh-TW" altLang="en-US" noProof="0"/>
              <a:t>第四層</a:t>
            </a:r>
          </a:p>
          <a:p>
            <a:pPr lvl="4"/>
            <a:r>
              <a:rPr lang="zh-TW" altLang="en-US" noProof="0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41761D4-A34B-4715-8896-94A3EB7486F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299003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614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0721BC11-F499-44A9-B58D-92F48B28D12B}" type="slidenum">
              <a:rPr lang="zh-TW" altLang="en-US" smtClean="0"/>
              <a:pPr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8182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7" descr="E版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7333" y="2983479"/>
            <a:ext cx="3894667" cy="3874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42"/>
          <p:cNvSpPr>
            <a:spLocks noChangeArrowheads="1"/>
          </p:cNvSpPr>
          <p:nvPr userDrawn="1"/>
        </p:nvSpPr>
        <p:spPr bwMode="auto">
          <a:xfrm>
            <a:off x="0" y="6618288"/>
            <a:ext cx="12192000" cy="239712"/>
          </a:xfrm>
          <a:prstGeom prst="rect">
            <a:avLst/>
          </a:prstGeom>
          <a:solidFill>
            <a:srgbClr val="00B2B3"/>
          </a:solidFill>
          <a:ln>
            <a:noFill/>
          </a:ln>
          <a:extLst/>
        </p:spPr>
        <p:txBody>
          <a:bodyPr wrap="none" anchor="ctr"/>
          <a:lstStyle>
            <a:lvl1pPr algn="ctr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algn="ctr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algn="ctr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algn="ctr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algn="ctr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defRPr/>
            </a:pPr>
            <a:endParaRPr lang="zh-TW" altLang="en-US"/>
          </a:p>
        </p:txBody>
      </p:sp>
      <p:pic>
        <p:nvPicPr>
          <p:cNvPr id="6" name="圖片 1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168" y="469901"/>
            <a:ext cx="2324100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21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789982" y="2584703"/>
            <a:ext cx="6596065" cy="1219201"/>
          </a:xfrm>
        </p:spPr>
        <p:txBody>
          <a:bodyPr anchor="t" anchorCtr="0"/>
          <a:lstStyle>
            <a:lvl1pPr>
              <a:defRPr sz="4400" b="1">
                <a:solidFill>
                  <a:srgbClr val="00B2B3"/>
                </a:solidFill>
              </a:defRPr>
            </a:lvl1pPr>
          </a:lstStyle>
          <a:p>
            <a:r>
              <a:rPr lang="en-US" altLang="zh-TW" dirty="0"/>
              <a:t>Presentation Title</a:t>
            </a:r>
            <a:endParaRPr lang="zh-TW" altLang="en-US" dirty="0"/>
          </a:p>
        </p:txBody>
      </p:sp>
      <p:sp>
        <p:nvSpPr>
          <p:cNvPr id="17" name="Rectangle 22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816110" y="5059680"/>
            <a:ext cx="6770872" cy="755904"/>
          </a:xfrm>
          <a:prstGeom prst="rect">
            <a:avLst/>
          </a:prstGeom>
        </p:spPr>
        <p:txBody>
          <a:bodyPr anchor="b" anchorCtr="0"/>
          <a:lstStyle>
            <a:lvl1pPr marL="0" indent="0" eaLnBrk="1" hangingPunct="1">
              <a:lnSpc>
                <a:spcPct val="80000"/>
              </a:lnSpc>
              <a:spcBef>
                <a:spcPct val="0"/>
              </a:spcBef>
              <a:buFontTx/>
              <a:buNone/>
              <a:defRPr sz="2000">
                <a:solidFill>
                  <a:schemeClr val="tx1"/>
                </a:solidFill>
                <a:latin typeface="+mj-lt"/>
                <a:ea typeface="+mn-ea"/>
              </a:defRPr>
            </a:lvl1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zh-TW" sz="2000" dirty="0"/>
              <a:t>Presentation Dept., Presenter Name, Title</a:t>
            </a:r>
          </a:p>
        </p:txBody>
      </p:sp>
      <p:sp>
        <p:nvSpPr>
          <p:cNvPr id="18" name="投影片編號版面配置區 3"/>
          <p:cNvSpPr>
            <a:spLocks noGrp="1"/>
          </p:cNvSpPr>
          <p:nvPr>
            <p:ph type="sldNum" sz="quarter" idx="11"/>
          </p:nvPr>
        </p:nvSpPr>
        <p:spPr>
          <a:xfrm>
            <a:off x="11610916" y="6619875"/>
            <a:ext cx="571500" cy="238125"/>
          </a:xfrm>
        </p:spPr>
        <p:txBody>
          <a:bodyPr/>
          <a:lstStyle/>
          <a:p>
            <a:pPr>
              <a:defRPr/>
            </a:pPr>
            <a:fld id="{1A71FFAD-F905-4792-971B-681FA4F61CA8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19" name="文字版面配置區 8"/>
          <p:cNvSpPr>
            <a:spLocks noGrp="1"/>
          </p:cNvSpPr>
          <p:nvPr>
            <p:ph type="body" sz="quarter" idx="12" hasCustomPrompt="1"/>
          </p:nvPr>
        </p:nvSpPr>
        <p:spPr>
          <a:xfrm>
            <a:off x="816109" y="5902262"/>
            <a:ext cx="2788603" cy="4323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 altLang="zh-TW" dirty="0"/>
              <a:t>Presentation Date</a:t>
            </a:r>
            <a:endParaRPr lang="zh-TW" altLang="en-US" dirty="0"/>
          </a:p>
        </p:txBody>
      </p:sp>
      <p:sp>
        <p:nvSpPr>
          <p:cNvPr id="10" name="Text Box 48"/>
          <p:cNvSpPr txBox="1">
            <a:spLocks noChangeArrowheads="1"/>
          </p:cNvSpPr>
          <p:nvPr userDrawn="1"/>
        </p:nvSpPr>
        <p:spPr bwMode="auto">
          <a:xfrm>
            <a:off x="-1" y="6616092"/>
            <a:ext cx="356716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TW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9pPr>
          </a:lstStyle>
          <a:p>
            <a:pPr algn="l" eaLnBrk="1" hangingPunct="1">
              <a:defRPr/>
            </a:pPr>
            <a:r>
              <a:rPr lang="en-US" altLang="zh-TW" sz="1000" dirty="0">
                <a:solidFill>
                  <a:schemeClr val="bg1"/>
                </a:solidFill>
                <a:ea typeface="微軟正黑體" panose="020B0604030504040204" pitchFamily="34" charset="-120"/>
              </a:rPr>
              <a:t>©ITRI. </a:t>
            </a:r>
            <a:r>
              <a:rPr lang="zh-TW" altLang="en-US" sz="1000" dirty="0">
                <a:solidFill>
                  <a:schemeClr val="bg1"/>
                </a:solidFill>
                <a:ea typeface="微軟正黑體" panose="020B0604030504040204" pitchFamily="34" charset="-120"/>
              </a:rPr>
              <a:t>工業技術研究院著作</a:t>
            </a:r>
          </a:p>
        </p:txBody>
      </p:sp>
    </p:spTree>
    <p:extLst>
      <p:ext uri="{BB962C8B-B14F-4D97-AF65-F5344CB8AC3E}">
        <p14:creationId xmlns:p14="http://schemas.microsoft.com/office/powerpoint/2010/main" val="2202423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投影片編號版面配置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627BE3-1269-44D5-A349-82FD5D94EBD8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37134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hasCustomPrompt="1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TW" dirty="0"/>
              <a:t>Heading Level One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 hasCustomPrompt="1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TW" dirty="0"/>
              <a:t>Text Area</a:t>
            </a:r>
            <a:endParaRPr lang="zh-TW" altLang="en-US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627BE3-1269-44D5-A349-82FD5D94EBD8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9" name="內容版面配置區 2"/>
          <p:cNvSpPr>
            <a:spLocks noGrp="1"/>
          </p:cNvSpPr>
          <p:nvPr>
            <p:ph idx="11" hasCustomPrompt="1"/>
          </p:nvPr>
        </p:nvSpPr>
        <p:spPr>
          <a:xfrm>
            <a:off x="4766733" y="273050"/>
            <a:ext cx="6840248" cy="5853114"/>
          </a:xfrm>
        </p:spPr>
        <p:txBody>
          <a:bodyPr/>
          <a:lstStyle>
            <a:lvl1pPr>
              <a:defRPr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en-US" altLang="zh-TW" dirty="0"/>
              <a:t>Text Level One</a:t>
            </a:r>
            <a:endParaRPr lang="zh-TW" altLang="en-US" dirty="0"/>
          </a:p>
          <a:p>
            <a:pPr lvl="1"/>
            <a:r>
              <a:rPr lang="en-US" altLang="zh-TW" dirty="0"/>
              <a:t>Text</a:t>
            </a:r>
            <a:r>
              <a:rPr lang="zh-TW" altLang="en-US" dirty="0"/>
              <a:t> </a:t>
            </a:r>
            <a:r>
              <a:rPr lang="en-US" altLang="zh-TW" dirty="0"/>
              <a:t>Level Two</a:t>
            </a:r>
            <a:endParaRPr lang="zh-TW" altLang="en-US" dirty="0"/>
          </a:p>
          <a:p>
            <a:pPr lvl="2"/>
            <a:r>
              <a:rPr lang="en-US" altLang="zh-TW" dirty="0"/>
              <a:t>Text Level Three</a:t>
            </a:r>
            <a:endParaRPr lang="zh-TW" altLang="en-US" dirty="0"/>
          </a:p>
          <a:p>
            <a:pPr lvl="3"/>
            <a:r>
              <a:rPr lang="en-US" altLang="zh-TW" dirty="0"/>
              <a:t>Text Level Four</a:t>
            </a:r>
            <a:endParaRPr lang="zh-TW" altLang="en-US" dirty="0"/>
          </a:p>
          <a:p>
            <a:pPr lvl="4"/>
            <a:r>
              <a:rPr lang="en-US" altLang="zh-TW" dirty="0"/>
              <a:t>Text Level Five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39335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hasCustomPrompt="1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TW" dirty="0"/>
              <a:t>Heading Level One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 hasCustomPrompt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altLang="zh-TW" noProof="0" dirty="0"/>
              <a:t>Photo</a:t>
            </a:r>
            <a:endParaRPr lang="zh-TW" altLang="en-US" noProof="0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 hasCustomPrompt="1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 baseline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TW" dirty="0"/>
              <a:t>Text Area</a:t>
            </a:r>
            <a:endParaRPr lang="zh-TW" altLang="en-US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627BE3-1269-44D5-A349-82FD5D94EBD8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98354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TW" dirty="0"/>
              <a:t>Heading Level One</a:t>
            </a:r>
            <a:endParaRPr lang="zh-TW" altLang="en-US" dirty="0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 baseline="0"/>
            </a:lvl5pPr>
          </a:lstStyle>
          <a:p>
            <a:pPr lvl="0"/>
            <a:r>
              <a:rPr lang="en-US" altLang="zh-TW" dirty="0"/>
              <a:t>Text Level One</a:t>
            </a:r>
            <a:endParaRPr lang="zh-TW" altLang="en-US" dirty="0"/>
          </a:p>
          <a:p>
            <a:pPr lvl="1"/>
            <a:r>
              <a:rPr lang="en-US" altLang="zh-TW" dirty="0"/>
              <a:t>Text Level Two</a:t>
            </a:r>
            <a:endParaRPr lang="zh-TW" altLang="en-US" dirty="0"/>
          </a:p>
          <a:p>
            <a:pPr lvl="2"/>
            <a:r>
              <a:rPr lang="en-US" altLang="zh-TW" dirty="0"/>
              <a:t>Text Level Three</a:t>
            </a:r>
            <a:endParaRPr lang="zh-TW" altLang="en-US" dirty="0"/>
          </a:p>
          <a:p>
            <a:pPr lvl="3"/>
            <a:r>
              <a:rPr lang="en-US" altLang="zh-TW" dirty="0"/>
              <a:t>Text Level Four</a:t>
            </a:r>
            <a:endParaRPr lang="zh-TW" altLang="en-US" dirty="0"/>
          </a:p>
          <a:p>
            <a:pPr lvl="4"/>
            <a:r>
              <a:rPr lang="en-US" altLang="zh-TW" dirty="0"/>
              <a:t>Text Level Five</a:t>
            </a:r>
            <a:endParaRPr lang="zh-TW" alt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627BE3-1269-44D5-A349-82FD5D94EBD8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549922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 hasCustomPrompt="1"/>
          </p:nvPr>
        </p:nvSpPr>
        <p:spPr>
          <a:xfrm>
            <a:off x="8972551" y="308224"/>
            <a:ext cx="2789767" cy="5889375"/>
          </a:xfrm>
        </p:spPr>
        <p:txBody>
          <a:bodyPr vert="eaVert"/>
          <a:lstStyle/>
          <a:p>
            <a:r>
              <a:rPr lang="en-US" altLang="zh-TW" dirty="0"/>
              <a:t>Heading Level One</a:t>
            </a:r>
            <a:endParaRPr lang="zh-TW" alt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627BE3-1269-44D5-A349-82FD5D94EBD8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9" name="直排文字版面配置區 2"/>
          <p:cNvSpPr>
            <a:spLocks noGrp="1"/>
          </p:cNvSpPr>
          <p:nvPr>
            <p:ph type="body" orient="vert" idx="1" hasCustomPrompt="1"/>
          </p:nvPr>
        </p:nvSpPr>
        <p:spPr>
          <a:xfrm>
            <a:off x="609601" y="308224"/>
            <a:ext cx="8165690" cy="5889377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 baseline="0"/>
            </a:lvl5pPr>
          </a:lstStyle>
          <a:p>
            <a:pPr lvl="0"/>
            <a:r>
              <a:rPr lang="en-US" altLang="zh-TW" dirty="0"/>
              <a:t>Text Level One</a:t>
            </a:r>
            <a:endParaRPr lang="zh-TW" altLang="en-US" dirty="0"/>
          </a:p>
          <a:p>
            <a:pPr lvl="1"/>
            <a:r>
              <a:rPr lang="en-US" altLang="zh-TW" dirty="0"/>
              <a:t>Text Level Two</a:t>
            </a:r>
            <a:endParaRPr lang="zh-TW" altLang="en-US" dirty="0"/>
          </a:p>
          <a:p>
            <a:pPr lvl="2"/>
            <a:r>
              <a:rPr lang="en-US" altLang="zh-TW" dirty="0"/>
              <a:t>Text Level Three</a:t>
            </a:r>
            <a:endParaRPr lang="zh-TW" altLang="en-US" dirty="0"/>
          </a:p>
          <a:p>
            <a:pPr lvl="3"/>
            <a:r>
              <a:rPr lang="en-US" altLang="zh-TW" dirty="0"/>
              <a:t>Text Level Four</a:t>
            </a:r>
            <a:endParaRPr lang="zh-TW" altLang="en-US" dirty="0"/>
          </a:p>
          <a:p>
            <a:pPr lvl="4"/>
            <a:r>
              <a:rPr lang="en-US" altLang="zh-TW" dirty="0"/>
              <a:t>Text Level Five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36825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TW" dirty="0"/>
              <a:t>Heading Level One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en-US" altLang="zh-TW" dirty="0"/>
              <a:t>Text Level One</a:t>
            </a:r>
            <a:endParaRPr lang="zh-TW" altLang="en-US" dirty="0"/>
          </a:p>
          <a:p>
            <a:pPr lvl="1"/>
            <a:r>
              <a:rPr lang="en-US" altLang="zh-TW" dirty="0"/>
              <a:t>Text Level Two</a:t>
            </a:r>
            <a:endParaRPr lang="zh-TW" altLang="en-US" dirty="0"/>
          </a:p>
          <a:p>
            <a:pPr lvl="2"/>
            <a:r>
              <a:rPr lang="en-US" altLang="zh-TW" dirty="0"/>
              <a:t>Text Level Three</a:t>
            </a:r>
            <a:endParaRPr lang="zh-TW" altLang="en-US" dirty="0"/>
          </a:p>
          <a:p>
            <a:pPr lvl="3"/>
            <a:r>
              <a:rPr lang="en-US" altLang="zh-TW" dirty="0"/>
              <a:t>Text Level Four</a:t>
            </a:r>
            <a:endParaRPr lang="zh-TW" altLang="en-US" dirty="0"/>
          </a:p>
          <a:p>
            <a:pPr lvl="4"/>
            <a:r>
              <a:rPr lang="en-US" altLang="zh-TW" dirty="0"/>
              <a:t>Text Level Five</a:t>
            </a:r>
            <a:endParaRPr lang="zh-TW" alt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627BE3-1269-44D5-A349-82FD5D94EBD8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49699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hasCustomPrompt="1"/>
          </p:nvPr>
        </p:nvSpPr>
        <p:spPr>
          <a:xfrm>
            <a:off x="601133" y="297951"/>
            <a:ext cx="10991099" cy="908548"/>
          </a:xfrm>
        </p:spPr>
        <p:txBody>
          <a:bodyPr/>
          <a:lstStyle/>
          <a:p>
            <a:r>
              <a:rPr lang="en-US" altLang="zh-TW" dirty="0"/>
              <a:t>Heading Level One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 hasCustomPrompt="1"/>
          </p:nvPr>
        </p:nvSpPr>
        <p:spPr>
          <a:xfrm>
            <a:off x="609602" y="1439864"/>
            <a:ext cx="7900217" cy="4757737"/>
          </a:xfrm>
        </p:spPr>
        <p:txBody>
          <a:bodyPr/>
          <a:lstStyle>
            <a:lvl1pPr>
              <a:defRPr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en-US" altLang="zh-TW" dirty="0"/>
              <a:t>Text Level One</a:t>
            </a:r>
            <a:endParaRPr lang="zh-TW" altLang="en-US" dirty="0"/>
          </a:p>
          <a:p>
            <a:pPr lvl="1"/>
            <a:r>
              <a:rPr lang="en-US" altLang="zh-TW" dirty="0"/>
              <a:t>Text</a:t>
            </a:r>
            <a:r>
              <a:rPr lang="zh-TW" altLang="en-US" dirty="0"/>
              <a:t> </a:t>
            </a:r>
            <a:r>
              <a:rPr lang="en-US" altLang="zh-TW" dirty="0"/>
              <a:t>Level Two</a:t>
            </a:r>
            <a:endParaRPr lang="zh-TW" altLang="en-US" dirty="0"/>
          </a:p>
          <a:p>
            <a:pPr lvl="2"/>
            <a:r>
              <a:rPr lang="en-US" altLang="zh-TW" dirty="0"/>
              <a:t>Text Level Three</a:t>
            </a:r>
            <a:endParaRPr lang="zh-TW" altLang="en-US" dirty="0"/>
          </a:p>
          <a:p>
            <a:pPr lvl="3"/>
            <a:r>
              <a:rPr lang="en-US" altLang="zh-TW" dirty="0"/>
              <a:t>Text Level Four</a:t>
            </a:r>
            <a:endParaRPr lang="zh-TW" altLang="en-US" dirty="0"/>
          </a:p>
          <a:p>
            <a:pPr lvl="4"/>
            <a:r>
              <a:rPr lang="en-US" altLang="zh-TW" dirty="0"/>
              <a:t>Text Level Five</a:t>
            </a:r>
            <a:endParaRPr lang="zh-TW" alt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627BE3-1269-44D5-A349-82FD5D94EBD8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5" name="圖片版面配置區 2"/>
          <p:cNvSpPr>
            <a:spLocks noGrp="1"/>
          </p:cNvSpPr>
          <p:nvPr>
            <p:ph type="pic" idx="11" hasCustomPrompt="1"/>
          </p:nvPr>
        </p:nvSpPr>
        <p:spPr>
          <a:xfrm>
            <a:off x="8745794" y="1439863"/>
            <a:ext cx="2846439" cy="47577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zh-TW" dirty="0"/>
              <a:t>Photo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10748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hasCustomPrompt="1"/>
          </p:nvPr>
        </p:nvSpPr>
        <p:spPr>
          <a:xfrm>
            <a:off x="601134" y="297951"/>
            <a:ext cx="11045924" cy="908548"/>
          </a:xfrm>
        </p:spPr>
        <p:txBody>
          <a:bodyPr/>
          <a:lstStyle/>
          <a:p>
            <a:r>
              <a:rPr lang="en-US" altLang="zh-TW" dirty="0"/>
              <a:t>Heading Level One</a:t>
            </a:r>
            <a:endParaRPr lang="zh-TW" alt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627BE3-1269-44D5-A349-82FD5D94EBD8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5" name="圖片版面配置區 2"/>
          <p:cNvSpPr>
            <a:spLocks noGrp="1"/>
          </p:cNvSpPr>
          <p:nvPr>
            <p:ph type="pic" idx="11" hasCustomPrompt="1"/>
          </p:nvPr>
        </p:nvSpPr>
        <p:spPr>
          <a:xfrm>
            <a:off x="609601" y="4444409"/>
            <a:ext cx="11037456" cy="175319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zh-TW" dirty="0"/>
              <a:t>Photo</a:t>
            </a:r>
            <a:endParaRPr lang="zh-TW" altLang="en-US" dirty="0"/>
          </a:p>
        </p:txBody>
      </p:sp>
      <p:sp>
        <p:nvSpPr>
          <p:cNvPr id="6" name="內容版面配置區 2"/>
          <p:cNvSpPr>
            <a:spLocks noGrp="1"/>
          </p:cNvSpPr>
          <p:nvPr>
            <p:ph idx="1" hasCustomPrompt="1"/>
          </p:nvPr>
        </p:nvSpPr>
        <p:spPr>
          <a:xfrm>
            <a:off x="609602" y="1439865"/>
            <a:ext cx="11037455" cy="2822420"/>
          </a:xfrm>
        </p:spPr>
        <p:txBody>
          <a:bodyPr/>
          <a:lstStyle>
            <a:lvl1pPr>
              <a:defRPr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en-US" altLang="zh-TW" dirty="0"/>
              <a:t>Text Level One</a:t>
            </a:r>
            <a:endParaRPr lang="zh-TW" altLang="en-US" dirty="0"/>
          </a:p>
          <a:p>
            <a:pPr lvl="1"/>
            <a:r>
              <a:rPr lang="en-US" altLang="zh-TW" dirty="0"/>
              <a:t>Text</a:t>
            </a:r>
            <a:r>
              <a:rPr lang="zh-TW" altLang="en-US" dirty="0"/>
              <a:t> </a:t>
            </a:r>
            <a:r>
              <a:rPr lang="en-US" altLang="zh-TW" dirty="0"/>
              <a:t>Level Two</a:t>
            </a:r>
            <a:endParaRPr lang="zh-TW" altLang="en-US" dirty="0"/>
          </a:p>
          <a:p>
            <a:pPr lvl="2"/>
            <a:r>
              <a:rPr lang="en-US" altLang="zh-TW" dirty="0"/>
              <a:t>Text Level Three</a:t>
            </a:r>
            <a:endParaRPr lang="zh-TW" altLang="en-US" dirty="0"/>
          </a:p>
          <a:p>
            <a:pPr lvl="3"/>
            <a:r>
              <a:rPr lang="en-US" altLang="zh-TW" dirty="0"/>
              <a:t>Text Level Four</a:t>
            </a:r>
            <a:endParaRPr lang="zh-TW" altLang="en-US" dirty="0"/>
          </a:p>
          <a:p>
            <a:pPr lvl="4"/>
            <a:r>
              <a:rPr lang="en-US" altLang="zh-TW" dirty="0"/>
              <a:t>Text Level Five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83389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投影片編號版面配置區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627BE3-1269-44D5-A349-82FD5D94EBD8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8" name="標題 1"/>
          <p:cNvSpPr>
            <a:spLocks noGrp="1"/>
          </p:cNvSpPr>
          <p:nvPr>
            <p:ph type="ctrTitle" hasCustomPrompt="1"/>
          </p:nvPr>
        </p:nvSpPr>
        <p:spPr>
          <a:xfrm>
            <a:off x="2174355" y="2564904"/>
            <a:ext cx="7772400" cy="1035546"/>
          </a:xfrm>
        </p:spPr>
        <p:txBody>
          <a:bodyPr anchor="t" anchorCtr="0">
            <a:noAutofit/>
          </a:bodyPr>
          <a:lstStyle>
            <a:lvl1pPr algn="ctr">
              <a:defRPr/>
            </a:lvl1pPr>
          </a:lstStyle>
          <a:p>
            <a:r>
              <a:rPr lang="en-US" altLang="zh-TW" dirty="0"/>
              <a:t>Heading Level One</a:t>
            </a:r>
            <a:endParaRPr lang="zh-TW" altLang="en-US" dirty="0"/>
          </a:p>
        </p:txBody>
      </p:sp>
      <p:sp>
        <p:nvSpPr>
          <p:cNvPr id="9" name="副標題 2"/>
          <p:cNvSpPr>
            <a:spLocks noGrp="1"/>
          </p:cNvSpPr>
          <p:nvPr>
            <p:ph type="subTitle" idx="1" hasCustomPrompt="1"/>
          </p:nvPr>
        </p:nvSpPr>
        <p:spPr>
          <a:xfrm>
            <a:off x="2860155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TW" dirty="0"/>
              <a:t>Text Area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58020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hasCustomPrompt="1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TW" dirty="0"/>
              <a:t>Heading Level One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 hasCustomPrompt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TW" dirty="0"/>
              <a:t>Text Area</a:t>
            </a:r>
            <a:endParaRPr lang="zh-TW" alt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627BE3-1269-44D5-A349-82FD5D94EBD8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73238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TW" dirty="0"/>
              <a:t>Heading Level One</a:t>
            </a:r>
            <a:endParaRPr lang="zh-TW" altLang="en-US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627BE3-1269-44D5-A349-82FD5D94EBD8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9" name="內容版面配置區 2"/>
          <p:cNvSpPr>
            <a:spLocks noGrp="1"/>
          </p:cNvSpPr>
          <p:nvPr>
            <p:ph idx="1" hasCustomPrompt="1"/>
          </p:nvPr>
        </p:nvSpPr>
        <p:spPr>
          <a:xfrm>
            <a:off x="609603" y="1439864"/>
            <a:ext cx="5422488" cy="4757737"/>
          </a:xfrm>
        </p:spPr>
        <p:txBody>
          <a:bodyPr/>
          <a:lstStyle>
            <a:lvl1pPr>
              <a:defRPr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en-US" altLang="zh-TW" dirty="0"/>
              <a:t>Text Level One</a:t>
            </a:r>
            <a:endParaRPr lang="zh-TW" altLang="en-US" dirty="0"/>
          </a:p>
          <a:p>
            <a:pPr lvl="1"/>
            <a:r>
              <a:rPr lang="en-US" altLang="zh-TW" dirty="0"/>
              <a:t>Text</a:t>
            </a:r>
            <a:r>
              <a:rPr lang="zh-TW" altLang="en-US" dirty="0"/>
              <a:t> </a:t>
            </a:r>
            <a:r>
              <a:rPr lang="en-US" altLang="zh-TW" dirty="0"/>
              <a:t>Level Two</a:t>
            </a:r>
            <a:endParaRPr lang="zh-TW" altLang="en-US" dirty="0"/>
          </a:p>
          <a:p>
            <a:pPr lvl="2"/>
            <a:r>
              <a:rPr lang="en-US" altLang="zh-TW" dirty="0"/>
              <a:t>Text Level Three</a:t>
            </a:r>
            <a:endParaRPr lang="zh-TW" altLang="en-US" dirty="0"/>
          </a:p>
          <a:p>
            <a:pPr lvl="3"/>
            <a:r>
              <a:rPr lang="en-US" altLang="zh-TW" dirty="0"/>
              <a:t>Text Level Four</a:t>
            </a:r>
            <a:endParaRPr lang="zh-TW" altLang="en-US" dirty="0"/>
          </a:p>
          <a:p>
            <a:pPr lvl="4"/>
            <a:r>
              <a:rPr lang="en-US" altLang="zh-TW" dirty="0"/>
              <a:t>Text Level Five</a:t>
            </a:r>
            <a:endParaRPr lang="zh-TW" altLang="en-US" dirty="0"/>
          </a:p>
        </p:txBody>
      </p:sp>
      <p:sp>
        <p:nvSpPr>
          <p:cNvPr id="11" name="內容版面配置區 2"/>
          <p:cNvSpPr>
            <a:spLocks noGrp="1"/>
          </p:cNvSpPr>
          <p:nvPr>
            <p:ph idx="11" hasCustomPrompt="1"/>
          </p:nvPr>
        </p:nvSpPr>
        <p:spPr>
          <a:xfrm>
            <a:off x="6337712" y="1439864"/>
            <a:ext cx="5422488" cy="4757737"/>
          </a:xfrm>
        </p:spPr>
        <p:txBody>
          <a:bodyPr/>
          <a:lstStyle>
            <a:lvl1pPr>
              <a:defRPr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en-US" altLang="zh-TW" dirty="0"/>
              <a:t>Text Level One</a:t>
            </a:r>
            <a:endParaRPr lang="zh-TW" altLang="en-US" dirty="0"/>
          </a:p>
          <a:p>
            <a:pPr lvl="1"/>
            <a:r>
              <a:rPr lang="en-US" altLang="zh-TW" dirty="0"/>
              <a:t>Text</a:t>
            </a:r>
            <a:r>
              <a:rPr lang="zh-TW" altLang="en-US" dirty="0"/>
              <a:t> </a:t>
            </a:r>
            <a:r>
              <a:rPr lang="en-US" altLang="zh-TW" dirty="0"/>
              <a:t>Level Two</a:t>
            </a:r>
            <a:endParaRPr lang="zh-TW" altLang="en-US" dirty="0"/>
          </a:p>
          <a:p>
            <a:pPr lvl="2"/>
            <a:r>
              <a:rPr lang="en-US" altLang="zh-TW" dirty="0"/>
              <a:t>Text Level Three</a:t>
            </a:r>
            <a:endParaRPr lang="zh-TW" altLang="en-US" dirty="0"/>
          </a:p>
          <a:p>
            <a:pPr lvl="3"/>
            <a:r>
              <a:rPr lang="en-US" altLang="zh-TW" dirty="0"/>
              <a:t>Text Level Four</a:t>
            </a:r>
            <a:endParaRPr lang="zh-TW" altLang="en-US" dirty="0"/>
          </a:p>
          <a:p>
            <a:pPr lvl="4"/>
            <a:r>
              <a:rPr lang="en-US" altLang="zh-TW" dirty="0"/>
              <a:t>Text Level Five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58875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hasCustomPrompt="1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TW" dirty="0"/>
              <a:t>Heading Level One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 hasCustomPrompt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TW" dirty="0"/>
              <a:t>Text Area</a:t>
            </a:r>
            <a:endParaRPr lang="zh-TW" altLang="en-US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 hasCustomPrompt="1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TW" dirty="0"/>
              <a:t>Text Area</a:t>
            </a:r>
            <a:endParaRPr lang="zh-TW" altLang="en-US" dirty="0"/>
          </a:p>
        </p:txBody>
      </p:sp>
      <p:sp>
        <p:nvSpPr>
          <p:cNvPr id="10" name="投影片編號版面配置區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627BE3-1269-44D5-A349-82FD5D94EBD8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11" name="內容版面配置區 2"/>
          <p:cNvSpPr>
            <a:spLocks noGrp="1"/>
          </p:cNvSpPr>
          <p:nvPr>
            <p:ph idx="11" hasCustomPrompt="1"/>
          </p:nvPr>
        </p:nvSpPr>
        <p:spPr>
          <a:xfrm>
            <a:off x="609603" y="2174876"/>
            <a:ext cx="5386914" cy="4022726"/>
          </a:xfrm>
        </p:spPr>
        <p:txBody>
          <a:bodyPr/>
          <a:lstStyle>
            <a:lvl1pPr>
              <a:defRPr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en-US" altLang="zh-TW" dirty="0"/>
              <a:t>Text Level One</a:t>
            </a:r>
            <a:endParaRPr lang="zh-TW" altLang="en-US" dirty="0"/>
          </a:p>
          <a:p>
            <a:pPr lvl="1"/>
            <a:r>
              <a:rPr lang="en-US" altLang="zh-TW" dirty="0"/>
              <a:t>Text</a:t>
            </a:r>
            <a:r>
              <a:rPr lang="zh-TW" altLang="en-US" dirty="0"/>
              <a:t> </a:t>
            </a:r>
            <a:r>
              <a:rPr lang="en-US" altLang="zh-TW" dirty="0"/>
              <a:t>Level Two</a:t>
            </a:r>
            <a:endParaRPr lang="zh-TW" altLang="en-US" dirty="0"/>
          </a:p>
          <a:p>
            <a:pPr lvl="2"/>
            <a:r>
              <a:rPr lang="en-US" altLang="zh-TW" dirty="0"/>
              <a:t>Text Level Three</a:t>
            </a:r>
            <a:endParaRPr lang="zh-TW" altLang="en-US" dirty="0"/>
          </a:p>
          <a:p>
            <a:pPr lvl="3"/>
            <a:r>
              <a:rPr lang="en-US" altLang="zh-TW" dirty="0"/>
              <a:t>Text Level Four</a:t>
            </a:r>
            <a:endParaRPr lang="zh-TW" altLang="en-US" dirty="0"/>
          </a:p>
          <a:p>
            <a:pPr lvl="4"/>
            <a:r>
              <a:rPr lang="en-US" altLang="zh-TW" dirty="0"/>
              <a:t>Text Level Five</a:t>
            </a:r>
            <a:endParaRPr lang="zh-TW" altLang="en-US" dirty="0"/>
          </a:p>
        </p:txBody>
      </p:sp>
      <p:sp>
        <p:nvSpPr>
          <p:cNvPr id="13" name="內容版面配置區 2"/>
          <p:cNvSpPr>
            <a:spLocks noGrp="1"/>
          </p:cNvSpPr>
          <p:nvPr>
            <p:ph idx="12" hasCustomPrompt="1"/>
          </p:nvPr>
        </p:nvSpPr>
        <p:spPr>
          <a:xfrm>
            <a:off x="6193368" y="2174875"/>
            <a:ext cx="5386914" cy="4022726"/>
          </a:xfrm>
        </p:spPr>
        <p:txBody>
          <a:bodyPr/>
          <a:lstStyle>
            <a:lvl1pPr>
              <a:defRPr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en-US" altLang="zh-TW" dirty="0"/>
              <a:t>Text Level One</a:t>
            </a:r>
            <a:endParaRPr lang="zh-TW" altLang="en-US" dirty="0"/>
          </a:p>
          <a:p>
            <a:pPr lvl="1"/>
            <a:r>
              <a:rPr lang="en-US" altLang="zh-TW" dirty="0"/>
              <a:t>Text</a:t>
            </a:r>
            <a:r>
              <a:rPr lang="zh-TW" altLang="en-US" dirty="0"/>
              <a:t> </a:t>
            </a:r>
            <a:r>
              <a:rPr lang="en-US" altLang="zh-TW" dirty="0"/>
              <a:t>Level Two</a:t>
            </a:r>
            <a:endParaRPr lang="zh-TW" altLang="en-US" dirty="0"/>
          </a:p>
          <a:p>
            <a:pPr lvl="2"/>
            <a:r>
              <a:rPr lang="en-US" altLang="zh-TW" dirty="0"/>
              <a:t>Text Level Three</a:t>
            </a:r>
            <a:endParaRPr lang="zh-TW" altLang="en-US" dirty="0"/>
          </a:p>
          <a:p>
            <a:pPr lvl="3"/>
            <a:r>
              <a:rPr lang="en-US" altLang="zh-TW" dirty="0"/>
              <a:t>Text Level Four</a:t>
            </a:r>
            <a:endParaRPr lang="zh-TW" altLang="en-US" dirty="0"/>
          </a:p>
          <a:p>
            <a:pPr lvl="4"/>
            <a:r>
              <a:rPr lang="en-US" altLang="zh-TW" dirty="0"/>
              <a:t>Text Level Five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73506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TW" dirty="0"/>
              <a:t>Heading Level One</a:t>
            </a:r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627BE3-1269-44D5-A349-82FD5D94EBD8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16007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2"/>
          <p:cNvSpPr>
            <a:spLocks noChangeArrowheads="1"/>
          </p:cNvSpPr>
          <p:nvPr userDrawn="1"/>
        </p:nvSpPr>
        <p:spPr bwMode="auto">
          <a:xfrm>
            <a:off x="0" y="6618288"/>
            <a:ext cx="12192000" cy="239712"/>
          </a:xfrm>
          <a:prstGeom prst="rect">
            <a:avLst/>
          </a:prstGeom>
          <a:solidFill>
            <a:srgbClr val="00B2B3"/>
          </a:solidFill>
          <a:ln>
            <a:noFill/>
          </a:ln>
          <a:extLst/>
        </p:spPr>
        <p:txBody>
          <a:bodyPr wrap="none" anchor="ctr"/>
          <a:lstStyle>
            <a:lvl1pPr algn="ctr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algn="ctr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algn="ctr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algn="ctr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algn="ctr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defRPr/>
            </a:pPr>
            <a:endParaRPr lang="zh-TW" altLang="en-US"/>
          </a:p>
        </p:txBody>
      </p:sp>
      <p:sp>
        <p:nvSpPr>
          <p:cNvPr id="1027" name="Rectangle 43"/>
          <p:cNvSpPr>
            <a:spLocks noGrp="1" noChangeArrowheads="1"/>
          </p:cNvSpPr>
          <p:nvPr>
            <p:ph type="title"/>
          </p:nvPr>
        </p:nvSpPr>
        <p:spPr bwMode="auto">
          <a:xfrm>
            <a:off x="601133" y="297951"/>
            <a:ext cx="11159067" cy="908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dirty="0"/>
              <a:t>Heading Level One</a:t>
            </a:r>
            <a:endParaRPr lang="zh-TW" altLang="en-US" dirty="0"/>
          </a:p>
        </p:txBody>
      </p:sp>
      <p:sp>
        <p:nvSpPr>
          <p:cNvPr id="1028" name="Rectangle 4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439864"/>
            <a:ext cx="11152717" cy="475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dirty="0"/>
              <a:t>Text Level One</a:t>
            </a:r>
            <a:endParaRPr lang="zh-TW" altLang="en-US" dirty="0"/>
          </a:p>
          <a:p>
            <a:pPr lvl="1"/>
            <a:r>
              <a:rPr lang="en-US" altLang="zh-TW" dirty="0"/>
              <a:t>Text Level Two</a:t>
            </a:r>
            <a:endParaRPr lang="zh-TW" altLang="en-US" dirty="0"/>
          </a:p>
          <a:p>
            <a:pPr lvl="2"/>
            <a:r>
              <a:rPr lang="en-US" altLang="zh-TW" dirty="0"/>
              <a:t>Text Level Three</a:t>
            </a:r>
            <a:endParaRPr lang="zh-TW" altLang="en-US" dirty="0"/>
          </a:p>
          <a:p>
            <a:pPr lvl="3"/>
            <a:r>
              <a:rPr lang="en-US" altLang="zh-TW" dirty="0"/>
              <a:t>Text Level Four</a:t>
            </a:r>
            <a:endParaRPr lang="zh-TW" altLang="en-US" dirty="0"/>
          </a:p>
          <a:p>
            <a:pPr lvl="4"/>
            <a:r>
              <a:rPr lang="en-US" altLang="zh-TW" dirty="0"/>
              <a:t>Text Level Five</a:t>
            </a:r>
            <a:endParaRPr lang="zh-TW" altLang="en-US" dirty="0"/>
          </a:p>
        </p:txBody>
      </p:sp>
      <p:sp>
        <p:nvSpPr>
          <p:cNvPr id="29743" name="Rectangle 4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430000" y="6619876"/>
            <a:ext cx="7620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fontAlgn="ctr" hangingPunct="1">
              <a:defRPr sz="1200">
                <a:solidFill>
                  <a:schemeClr val="bg1"/>
                </a:solidFill>
                <a:ea typeface="微軟正黑體" panose="020B0604030504040204" pitchFamily="34" charset="-120"/>
              </a:defRPr>
            </a:lvl1pPr>
          </a:lstStyle>
          <a:p>
            <a:pPr>
              <a:defRPr/>
            </a:pPr>
            <a:fld id="{CF627BE3-1269-44D5-A349-82FD5D94EBD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1032" name="Line 50"/>
          <p:cNvSpPr>
            <a:spLocks noChangeShapeType="1"/>
          </p:cNvSpPr>
          <p:nvPr/>
        </p:nvSpPr>
        <p:spPr bwMode="auto">
          <a:xfrm>
            <a:off x="12194118" y="6202363"/>
            <a:ext cx="11557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33" name="Line 51"/>
          <p:cNvSpPr>
            <a:spLocks noChangeShapeType="1"/>
          </p:cNvSpPr>
          <p:nvPr/>
        </p:nvSpPr>
        <p:spPr bwMode="auto">
          <a:xfrm rot="5400000">
            <a:off x="10084330" y="7127876"/>
            <a:ext cx="536575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36" name="Text Box 52"/>
          <p:cNvSpPr txBox="1">
            <a:spLocks noChangeArrowheads="1"/>
          </p:cNvSpPr>
          <p:nvPr/>
        </p:nvSpPr>
        <p:spPr bwMode="auto">
          <a:xfrm>
            <a:off x="0" y="7200900"/>
            <a:ext cx="721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algn="ctr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algn="ctr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algn="ctr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algn="ctr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l" eaLnBrk="1" hangingPunct="1">
              <a:spcBef>
                <a:spcPct val="50000"/>
              </a:spcBef>
              <a:defRPr/>
            </a:pPr>
            <a:r>
              <a:rPr lang="zh-TW" altLang="en-US" sz="2400">
                <a:ea typeface="微軟正黑體" panose="020B0604030504040204" pitchFamily="34" charset="-120"/>
              </a:rPr>
              <a:t>建議字型：中文微軟正黑體，英文</a:t>
            </a:r>
            <a:r>
              <a:rPr lang="en-US" altLang="zh-TW" sz="2400">
                <a:ea typeface="微軟正黑體" panose="020B0604030504040204" pitchFamily="34" charset="-120"/>
              </a:rPr>
              <a:t>Arial</a:t>
            </a:r>
          </a:p>
        </p:txBody>
      </p:sp>
      <p:pic>
        <p:nvPicPr>
          <p:cNvPr id="14" name="圖片 13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8037" y="6223795"/>
            <a:ext cx="923925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48"/>
          <p:cNvSpPr txBox="1">
            <a:spLocks noChangeArrowheads="1"/>
          </p:cNvSpPr>
          <p:nvPr userDrawn="1"/>
        </p:nvSpPr>
        <p:spPr bwMode="auto">
          <a:xfrm>
            <a:off x="-1" y="6616092"/>
            <a:ext cx="356716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TW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9pPr>
          </a:lstStyle>
          <a:p>
            <a:pPr algn="l" eaLnBrk="1" hangingPunct="1">
              <a:defRPr/>
            </a:pPr>
            <a:r>
              <a:rPr lang="en-US" altLang="zh-TW" sz="1000" dirty="0">
                <a:solidFill>
                  <a:schemeClr val="bg1"/>
                </a:solidFill>
                <a:ea typeface="微軟正黑體" panose="020B0604030504040204" pitchFamily="34" charset="-120"/>
              </a:rPr>
              <a:t>©ITRI. </a:t>
            </a:r>
            <a:r>
              <a:rPr lang="zh-TW" altLang="en-US" sz="1000" dirty="0">
                <a:solidFill>
                  <a:schemeClr val="bg1"/>
                </a:solidFill>
                <a:ea typeface="微軟正黑體" panose="020B0604030504040204" pitchFamily="34" charset="-120"/>
              </a:rPr>
              <a:t>工業技術研究院著作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79" r:id="rId2"/>
    <p:sldLayoutId id="2147483891" r:id="rId3"/>
    <p:sldLayoutId id="2147483890" r:id="rId4"/>
    <p:sldLayoutId id="2147483880" r:id="rId5"/>
    <p:sldLayoutId id="2147483892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  <p:sldLayoutId id="2147483887" r:id="rId13"/>
    <p:sldLayoutId id="2147483888" r:id="rId14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000">
          <a:solidFill>
            <a:srgbClr val="00B2B3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Arial" charset="0"/>
          <a:ea typeface="微軟正黑體" pitchFamily="34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Arial" charset="0"/>
          <a:ea typeface="微軟正黑體" pitchFamily="34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Arial" charset="0"/>
          <a:ea typeface="微軟正黑體" pitchFamily="34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Arial" charset="0"/>
          <a:ea typeface="微軟正黑體" pitchFamily="34" charset="-120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Arial" charset="0"/>
          <a:ea typeface="微軟正黑體" pitchFamily="34" charset="-120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Arial" charset="0"/>
          <a:ea typeface="微軟正黑體" pitchFamily="34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Arial" charset="0"/>
          <a:ea typeface="微軟正黑體" pitchFamily="34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Arial" charset="0"/>
          <a:ea typeface="微軟正黑體" pitchFamily="34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 baseline="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 baseline="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 baseline="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 baseline="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hexa-x.eu/wp-content/uploads/2022/01/Hexa-X-D3.1_v1.4.pdf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896514" y="2209799"/>
            <a:ext cx="10201291" cy="1219201"/>
          </a:xfrm>
        </p:spPr>
        <p:txBody>
          <a:bodyPr/>
          <a:lstStyle/>
          <a:p>
            <a:pPr algn="ctr"/>
            <a:r>
              <a:rPr lang="en-US" altLang="zh-CN" dirty="0">
                <a:latin typeface="Arial" pitchFamily="34" charset="0"/>
                <a:cs typeface="Arial" pitchFamily="34" charset="0"/>
              </a:rPr>
              <a:t>Views on Integrated Sensing and Communication</a:t>
            </a:r>
            <a:r>
              <a:rPr lang="zh-TW" alt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zh-TW" dirty="0">
                <a:latin typeface="Arial" pitchFamily="34" charset="0"/>
                <a:cs typeface="Arial" pitchFamily="34" charset="0"/>
              </a:rPr>
              <a:t>(ISAC) in Rel-19</a:t>
            </a:r>
            <a:endParaRPr lang="zh-TW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DDCC7EC-549C-4FF0-A8EE-13635A7BD7FC}"/>
              </a:ext>
            </a:extLst>
          </p:cNvPr>
          <p:cNvSpPr/>
          <p:nvPr/>
        </p:nvSpPr>
        <p:spPr>
          <a:xfrm>
            <a:off x="10088454" y="362589"/>
            <a:ext cx="15654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b="1" dirty="0">
                <a:cs typeface="Arial" pitchFamily="34" charset="0"/>
              </a:rPr>
              <a:t>RWS-230336</a:t>
            </a:r>
            <a:endParaRPr lang="zh-CN" altLang="en-US" b="1" dirty="0">
              <a:cs typeface="Arial" pitchFamily="34" charset="0"/>
            </a:endParaRPr>
          </a:p>
        </p:txBody>
      </p:sp>
      <p:sp>
        <p:nvSpPr>
          <p:cNvPr id="5" name="副標題 2">
            <a:extLst>
              <a:ext uri="{FF2B5EF4-FFF2-40B4-BE49-F238E27FC236}">
                <a16:creationId xmlns:a16="http://schemas.microsoft.com/office/drawing/2014/main" id="{1A591D77-48DE-4F33-8F5E-CB6C1F5DE5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74230" y="5113846"/>
            <a:ext cx="4417770" cy="1511808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sz="1800" b="1" dirty="0">
                <a:latin typeface="Arial" pitchFamily="34" charset="0"/>
                <a:cs typeface="Arial" pitchFamily="34" charset="0"/>
              </a:rPr>
              <a:t>3GPP TSG RAN Rel-19 workshop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altLang="zh-TW" sz="1800" b="1" dirty="0">
                <a:latin typeface="Arial" pitchFamily="34" charset="0"/>
                <a:cs typeface="Arial" pitchFamily="34" charset="0"/>
              </a:rPr>
              <a:t>Taipei, Taiwan, </a:t>
            </a:r>
            <a:r>
              <a:rPr lang="en-US" altLang="zh-TW" sz="1800" b="1" dirty="0">
                <a:latin typeface="Arial" pitchFamily="34" charset="0"/>
                <a:cs typeface="Arial" pitchFamily="34" charset="0"/>
              </a:rPr>
              <a:t>J</a:t>
            </a:r>
            <a:r>
              <a:rPr lang="en-GB" altLang="zh-TW" sz="1800" b="1" dirty="0" err="1">
                <a:latin typeface="Arial" pitchFamily="34" charset="0"/>
                <a:cs typeface="Arial" pitchFamily="34" charset="0"/>
              </a:rPr>
              <a:t>une</a:t>
            </a:r>
            <a:r>
              <a:rPr lang="en-US" altLang="zh-TW" sz="1800" b="1" dirty="0">
                <a:latin typeface="Arial" pitchFamily="34" charset="0"/>
                <a:cs typeface="Arial" pitchFamily="34" charset="0"/>
              </a:rPr>
              <a:t> 15th – 16th, 2023 ‎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TW" sz="1800" b="1" dirty="0">
                <a:latin typeface="Arial" pitchFamily="34" charset="0"/>
                <a:cs typeface="Arial" pitchFamily="34" charset="0"/>
              </a:rPr>
              <a:t>Document for: Discussion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TW" sz="1800" b="1" dirty="0">
                <a:latin typeface="Arial" pitchFamily="34" charset="0"/>
                <a:cs typeface="Arial" pitchFamily="34" charset="0"/>
              </a:rPr>
              <a:t>Agenda Item:  5</a:t>
            </a:r>
          </a:p>
        </p:txBody>
      </p:sp>
      <p:sp>
        <p:nvSpPr>
          <p:cNvPr id="8" name="副標題 2">
            <a:extLst>
              <a:ext uri="{FF2B5EF4-FFF2-40B4-BE49-F238E27FC236}">
                <a16:creationId xmlns:a16="http://schemas.microsoft.com/office/drawing/2014/main" id="{D2D60FFA-552F-4112-A63F-345842082657}"/>
              </a:ext>
            </a:extLst>
          </p:cNvPr>
          <p:cNvSpPr txBox="1">
            <a:spLocks/>
          </p:cNvSpPr>
          <p:nvPr/>
        </p:nvSpPr>
        <p:spPr bwMode="auto">
          <a:xfrm>
            <a:off x="2434074" y="3992146"/>
            <a:ext cx="6770872" cy="755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kumimoji="1" sz="20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algn="ctr">
              <a:lnSpc>
                <a:spcPct val="100000"/>
              </a:lnSpc>
              <a:spcBef>
                <a:spcPts val="600"/>
              </a:spcBef>
            </a:pPr>
            <a:r>
              <a:rPr lang="en-US" altLang="zh-CN" sz="2800" b="1" kern="0" dirty="0">
                <a:latin typeface="Arial" pitchFamily="34" charset="0"/>
                <a:cs typeface="Arial" pitchFamily="34" charset="0"/>
              </a:rPr>
              <a:t>Sources: ITRI, CHTTL</a:t>
            </a:r>
            <a:endParaRPr lang="en-US" altLang="zh-TW" sz="2800" b="1" kern="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標題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Motivation</a:t>
            </a:r>
            <a:endParaRPr lang="zh-TW" altLang="en-US" dirty="0"/>
          </a:p>
        </p:txBody>
      </p:sp>
      <p:sp>
        <p:nvSpPr>
          <p:cNvPr id="10" name="內容版面配置區 9"/>
          <p:cNvSpPr>
            <a:spLocks noGrp="1"/>
          </p:cNvSpPr>
          <p:nvPr>
            <p:ph idx="1"/>
          </p:nvPr>
        </p:nvSpPr>
        <p:spPr>
          <a:xfrm>
            <a:off x="609600" y="1439864"/>
            <a:ext cx="11152717" cy="5062536"/>
          </a:xfrm>
        </p:spPr>
        <p:txBody>
          <a:bodyPr/>
          <a:lstStyle/>
          <a:p>
            <a:r>
              <a:rPr lang="en-US" altLang="zh-TW" sz="2000" dirty="0"/>
              <a:t>As the study in TR 22.837,</a:t>
            </a:r>
            <a:r>
              <a:rPr lang="zh-TW" altLang="en-US" sz="2000" dirty="0"/>
              <a:t> </a:t>
            </a:r>
            <a:r>
              <a:rPr lang="en-US" altLang="zh-TW" sz="2000" dirty="0"/>
              <a:t>5G-based sensing services can be beneficial for intelligent transportation, aviation, enterprise, smart city, smart home, factories, consumer applications, XR, and public sector. </a:t>
            </a:r>
          </a:p>
          <a:p>
            <a:endParaRPr lang="en-US" altLang="zh-TW" sz="2000" dirty="0"/>
          </a:p>
          <a:p>
            <a:endParaRPr lang="en-US" altLang="zh-TW" sz="2000" dirty="0"/>
          </a:p>
          <a:p>
            <a:endParaRPr lang="en-US" altLang="zh-TW" sz="2000" dirty="0"/>
          </a:p>
          <a:p>
            <a:endParaRPr lang="en-US" altLang="zh-TW" sz="2000" dirty="0"/>
          </a:p>
          <a:p>
            <a:endParaRPr lang="en-US" altLang="zh-TW" sz="2000" dirty="0"/>
          </a:p>
          <a:p>
            <a:endParaRPr lang="en-US" altLang="zh-TW" sz="2000" dirty="0"/>
          </a:p>
          <a:p>
            <a:endParaRPr lang="en-US" altLang="zh-TW" sz="2000" dirty="0"/>
          </a:p>
          <a:p>
            <a:endParaRPr lang="en-US" altLang="zh-TW" sz="2000" dirty="0"/>
          </a:p>
          <a:p>
            <a:endParaRPr lang="en-US" altLang="zh-TW" sz="2000" dirty="0"/>
          </a:p>
          <a:p>
            <a:r>
              <a:rPr lang="en-US" altLang="zh-TW" sz="2000" dirty="0"/>
              <a:t>Mobile operators can play an important role in providing 5GS-based Integrated Sensing and Communication to customers.</a:t>
            </a:r>
            <a:endParaRPr lang="zh-TW" altLang="en-US" sz="2000" dirty="0"/>
          </a:p>
        </p:txBody>
      </p:sp>
      <p:sp>
        <p:nvSpPr>
          <p:cNvPr id="7173" name="投影片編號版面配置區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D505828-786B-43BD-B09C-3883631AA651}" type="slidenum">
              <a:rPr lang="en-US" altLang="zh-TW" sz="1200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zh-TW" sz="1200">
              <a:solidFill>
                <a:schemeClr val="bg1"/>
              </a:solidFill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F8779366-68B7-47A7-9434-E7FFC72056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618" y="2598100"/>
            <a:ext cx="9536668" cy="291938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標題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Challenge</a:t>
            </a:r>
            <a:endParaRPr lang="zh-TW" altLang="en-US" dirty="0"/>
          </a:p>
        </p:txBody>
      </p:sp>
      <p:sp>
        <p:nvSpPr>
          <p:cNvPr id="10" name="內容版面配置區 9"/>
          <p:cNvSpPr>
            <a:spLocks noGrp="1"/>
          </p:cNvSpPr>
          <p:nvPr>
            <p:ph idx="1"/>
          </p:nvPr>
        </p:nvSpPr>
        <p:spPr>
          <a:xfrm>
            <a:off x="609601" y="1439864"/>
            <a:ext cx="6003636" cy="4757737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altLang="zh-TW" sz="2400" dirty="0"/>
              <a:t>Lack a reliable framework for</a:t>
            </a:r>
            <a:r>
              <a:rPr lang="zh-TW" altLang="en-US" sz="2400" dirty="0"/>
              <a:t> </a:t>
            </a:r>
            <a:r>
              <a:rPr lang="en-US" altLang="zh-TW" sz="2400" dirty="0"/>
              <a:t>assessing the performance of ISAC</a:t>
            </a:r>
          </a:p>
          <a:p>
            <a:pPr>
              <a:spcBef>
                <a:spcPts val="1200"/>
              </a:spcBef>
            </a:pPr>
            <a:r>
              <a:rPr lang="en-US" altLang="zh-TW" sz="2400" dirty="0"/>
              <a:t>Use OFDM waveform to achieve high-quality sensing performance</a:t>
            </a:r>
          </a:p>
          <a:p>
            <a:pPr>
              <a:spcBef>
                <a:spcPts val="1200"/>
              </a:spcBef>
            </a:pPr>
            <a:r>
              <a:rPr lang="en-US" altLang="zh-TW" sz="2400" dirty="0"/>
              <a:t>Reuse existing NR signal/channels or design new sensing signals </a:t>
            </a:r>
          </a:p>
          <a:p>
            <a:pPr>
              <a:spcBef>
                <a:spcPts val="1200"/>
              </a:spcBef>
            </a:pPr>
            <a:r>
              <a:rPr lang="en-US" altLang="zh-TW" sz="2400" dirty="0"/>
              <a:t>Overcome challenges related to environmental variability, noise, interference, and signal processing techniques</a:t>
            </a:r>
            <a:endParaRPr lang="zh-TW" altLang="en-US" sz="2400" dirty="0"/>
          </a:p>
        </p:txBody>
      </p:sp>
      <p:sp>
        <p:nvSpPr>
          <p:cNvPr id="7173" name="投影片編號版面配置區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D505828-786B-43BD-B09C-3883631AA651}" type="slidenum">
              <a:rPr lang="en-US" altLang="zh-TW" sz="1200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zh-TW" sz="1200">
              <a:solidFill>
                <a:schemeClr val="bg1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1623A15-6F09-4AA7-8559-D27FC0550E7D}"/>
              </a:ext>
            </a:extLst>
          </p:cNvPr>
          <p:cNvSpPr/>
          <p:nvPr/>
        </p:nvSpPr>
        <p:spPr>
          <a:xfrm>
            <a:off x="6788725" y="5544371"/>
            <a:ext cx="499687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200" dirty="0">
                <a:solidFill>
                  <a:srgbClr val="0070C0"/>
                </a:solidFill>
                <a:latin typeface="-apple-system"/>
              </a:rPr>
              <a:t>Li, O., He, J., Zeng, K. </a:t>
            </a:r>
            <a:r>
              <a:rPr lang="en-US" altLang="zh-TW" sz="1200" i="1" dirty="0">
                <a:solidFill>
                  <a:srgbClr val="0070C0"/>
                </a:solidFill>
                <a:latin typeface="-apple-system"/>
              </a:rPr>
              <a:t>et al.</a:t>
            </a:r>
            <a:r>
              <a:rPr lang="en-US" altLang="zh-TW" sz="1200" dirty="0">
                <a:solidFill>
                  <a:srgbClr val="0070C0"/>
                </a:solidFill>
                <a:latin typeface="-apple-system"/>
              </a:rPr>
              <a:t> Integrated sensing and communication in 6G: a prototype of high resolution multichannel THz sensing on portable device. </a:t>
            </a:r>
            <a:r>
              <a:rPr lang="en-US" altLang="zh-TW" sz="1200" i="1" dirty="0">
                <a:solidFill>
                  <a:srgbClr val="0070C0"/>
                </a:solidFill>
                <a:latin typeface="-apple-system"/>
              </a:rPr>
              <a:t>J Wireless Com Network</a:t>
            </a:r>
            <a:r>
              <a:rPr lang="en-US" altLang="zh-TW" sz="1200" dirty="0">
                <a:solidFill>
                  <a:srgbClr val="0070C0"/>
                </a:solidFill>
                <a:latin typeface="-apple-system"/>
              </a:rPr>
              <a:t> </a:t>
            </a:r>
            <a:r>
              <a:rPr lang="en-US" altLang="zh-TW" sz="1200" b="1" dirty="0">
                <a:solidFill>
                  <a:srgbClr val="0070C0"/>
                </a:solidFill>
                <a:latin typeface="-apple-system"/>
              </a:rPr>
              <a:t>2022</a:t>
            </a:r>
            <a:r>
              <a:rPr lang="en-US" altLang="zh-TW" sz="1200" dirty="0">
                <a:solidFill>
                  <a:srgbClr val="0070C0"/>
                </a:solidFill>
                <a:latin typeface="-apple-system"/>
              </a:rPr>
              <a:t>, 106 (2022). https://doi.org/10.1186/s13638-022-02172-w</a:t>
            </a:r>
            <a:endParaRPr lang="zh-TW" altLang="en-US" sz="1200" dirty="0">
              <a:solidFill>
                <a:srgbClr val="0070C0"/>
              </a:solidFill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8EB3BDFA-6B68-4344-B1B8-78C52B8851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7768" y="1505526"/>
            <a:ext cx="4925827" cy="395887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21527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0C52C60-B933-472A-8758-98E140E3B9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Proposal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C73873B-D16B-48C0-8709-A31FC1F12A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altLang="zh-TW" sz="2400" dirty="0"/>
              <a:t>Identify the target use cases and the corresponding KPIs</a:t>
            </a:r>
          </a:p>
          <a:p>
            <a:pPr>
              <a:spcBef>
                <a:spcPts val="1200"/>
              </a:spcBef>
            </a:pPr>
            <a:r>
              <a:rPr lang="en-US" altLang="zh-TW" sz="2400" dirty="0"/>
              <a:t>Design channel modeling for ISAC</a:t>
            </a:r>
            <a:endParaRPr lang="zh-TW" altLang="en-US" sz="2400" dirty="0"/>
          </a:p>
          <a:p>
            <a:pPr>
              <a:spcBef>
                <a:spcPts val="1200"/>
              </a:spcBef>
            </a:pPr>
            <a:r>
              <a:rPr lang="en-US" altLang="zh-TW" sz="2400" dirty="0"/>
              <a:t>Study signaling and procedures of different sensing modes</a:t>
            </a:r>
          </a:p>
          <a:p>
            <a:pPr>
              <a:spcBef>
                <a:spcPts val="1200"/>
              </a:spcBef>
            </a:pPr>
            <a:r>
              <a:rPr lang="en-US" altLang="zh-TW" sz="2400" dirty="0"/>
              <a:t>Study sensing resource configuration and interference coordination</a:t>
            </a:r>
            <a:endParaRPr lang="zh-TW" altLang="en-US" sz="2400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0944005-EE6E-41DB-AE87-F991450FD17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627BE3-1269-44D5-A349-82FD5D94EBD8}" type="slidenum">
              <a:rPr lang="en-US" altLang="zh-TW" smtClean="0"/>
              <a:pPr>
                <a:defRPr/>
              </a:pPr>
              <a:t>4</a:t>
            </a:fld>
            <a:endParaRPr lang="en-US" altLang="zh-TW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D21897B7-311D-402F-837D-C58D1AD7C1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9855" y="3666068"/>
            <a:ext cx="7061273" cy="235375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881EF628-937D-47E2-A0FA-C8BB9681B205}"/>
              </a:ext>
            </a:extLst>
          </p:cNvPr>
          <p:cNvSpPr/>
          <p:nvPr/>
        </p:nvSpPr>
        <p:spPr>
          <a:xfrm>
            <a:off x="2974106" y="6119305"/>
            <a:ext cx="562494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400" dirty="0">
                <a:hlinkClick r:id="rId3"/>
              </a:rPr>
              <a:t>https://hexa-x.eu/wp-content/uploads/2022/01/Hexa-X-D3.1_v1.4.pdf</a:t>
            </a:r>
            <a:r>
              <a:rPr lang="zh-TW" alt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578424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D096CA2F-38B9-459E-ACFB-BE5D26CE832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627BE3-1269-44D5-A349-82FD5D94EBD8}" type="slidenum">
              <a:rPr lang="en-US" altLang="zh-TW" smtClean="0"/>
              <a:pPr>
                <a:defRPr/>
              </a:pPr>
              <a:t>5</a:t>
            </a:fld>
            <a:endParaRPr lang="en-US" altLang="zh-TW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4E517BE-08D0-4470-A2CB-51FF50A30CD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THANK YOU!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585188448"/>
      </p:ext>
    </p:extLst>
  </p:cSld>
  <p:clrMapOvr>
    <a:masterClrMapping/>
  </p:clrMapOvr>
</p:sld>
</file>

<file path=ppt/theme/theme1.xml><?xml version="1.0" encoding="utf-8"?>
<a:theme xmlns:a="http://schemas.openxmlformats.org/drawingml/2006/main" name="簡報內頁">
  <a:themeElements>
    <a:clrScheme name="簡報內頁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簡報內頁">
      <a:majorFont>
        <a:latin typeface="Arial"/>
        <a:ea typeface="微軟正黑體"/>
        <a:cs typeface=""/>
      </a:majorFont>
      <a:minorFont>
        <a:latin typeface="Arial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簡報內頁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簡報內頁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簡報內頁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簡報內頁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簡報內頁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簡報內頁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簡報內頁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簡報內頁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簡報內頁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簡報內頁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簡報內頁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簡報內頁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1622</TotalTime>
  <Words>292</Words>
  <Application>Microsoft Office PowerPoint</Application>
  <PresentationFormat>寬螢幕</PresentationFormat>
  <Paragraphs>37</Paragraphs>
  <Slides>5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5</vt:i4>
      </vt:variant>
    </vt:vector>
  </HeadingPairs>
  <TitlesOfParts>
    <vt:vector size="11" baseType="lpstr">
      <vt:lpstr>-apple-system</vt:lpstr>
      <vt:lpstr>微軟正黑體</vt:lpstr>
      <vt:lpstr>新細明體</vt:lpstr>
      <vt:lpstr>Arial</vt:lpstr>
      <vt:lpstr>Calibri</vt:lpstr>
      <vt:lpstr>簡報內頁</vt:lpstr>
      <vt:lpstr>Views on Integrated Sensing and Communication (ISAC) in Rel-19</vt:lpstr>
      <vt:lpstr>Motivation</vt:lpstr>
      <vt:lpstr>Challenge</vt:lpstr>
      <vt:lpstr>Proposal</vt:lpstr>
      <vt:lpstr>THANK YOU!</vt:lpstr>
    </vt:vector>
  </TitlesOfParts>
  <Company>TAS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ITRI投影片範本B</dc:title>
  <dc:creator>ITRI</dc:creator>
  <cp:keywords>2008NewCIS</cp:keywords>
  <cp:lastModifiedBy>王鴻翔</cp:lastModifiedBy>
  <cp:revision>115</cp:revision>
  <dcterms:created xsi:type="dcterms:W3CDTF">2008-05-08T04:38:45Z</dcterms:created>
  <dcterms:modified xsi:type="dcterms:W3CDTF">2023-05-31T08:31:28Z</dcterms:modified>
</cp:coreProperties>
</file>