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0" r:id="rId1"/>
  </p:sldMasterIdLst>
  <p:notesMasterIdLst>
    <p:notesMasterId r:id="rId7"/>
  </p:notesMasterIdLst>
  <p:handoutMasterIdLst>
    <p:handoutMasterId r:id="rId8"/>
  </p:handoutMasterIdLst>
  <p:sldIdLst>
    <p:sldId id="276" r:id="rId2"/>
    <p:sldId id="280" r:id="rId3"/>
    <p:sldId id="282" r:id="rId4"/>
    <p:sldId id="279" r:id="rId5"/>
    <p:sldId id="278" r:id="rId6"/>
  </p:sldIdLst>
  <p:sldSz cx="12192000" cy="6858000"/>
  <p:notesSz cx="6858000" cy="9144000"/>
  <p:defaultTextStyle>
    <a:defPPr>
      <a:defRPr lang="zh-TW"/>
    </a:defPPr>
    <a:lvl1pPr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新細明體" panose="02020500000000000000" pitchFamily="18" charset="-120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新細明體" panose="02020500000000000000" pitchFamily="18" charset="-120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新細明體" panose="02020500000000000000" pitchFamily="18" charset="-120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新細明體" panose="02020500000000000000" pitchFamily="18" charset="-120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新細明體" panose="02020500000000000000" pitchFamily="18" charset="-120"/>
        <a:cs typeface="+mn-cs"/>
      </a:defRPr>
    </a:lvl5pPr>
    <a:lvl6pPr marL="2286000" algn="l" defTabSz="914400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新細明體" panose="02020500000000000000" pitchFamily="18" charset="-120"/>
        <a:cs typeface="+mn-cs"/>
      </a:defRPr>
    </a:lvl6pPr>
    <a:lvl7pPr marL="2743200" algn="l" defTabSz="914400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新細明體" panose="02020500000000000000" pitchFamily="18" charset="-120"/>
        <a:cs typeface="+mn-cs"/>
      </a:defRPr>
    </a:lvl7pPr>
    <a:lvl8pPr marL="3200400" algn="l" defTabSz="914400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新細明體" panose="02020500000000000000" pitchFamily="18" charset="-120"/>
        <a:cs typeface="+mn-cs"/>
      </a:defRPr>
    </a:lvl8pPr>
    <a:lvl9pPr marL="3657600" algn="l" defTabSz="914400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新細明體" panose="02020500000000000000" pitchFamily="18" charset="-120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B2B3"/>
    <a:srgbClr val="5FB990"/>
    <a:srgbClr val="87CAAC"/>
    <a:srgbClr val="12B3C4"/>
    <a:srgbClr val="FF6600"/>
    <a:srgbClr val="FF0000"/>
    <a:srgbClr val="28AECF"/>
    <a:srgbClr val="13C3D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無樣式、表格格線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16DA210-FB5B-4158-B5E0-FEB733F419BA}" styleName="淺色樣式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0505E3EF-67EA-436B-97B2-0124C06EBD24}" styleName="中等深淺樣式 4 - 輔色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815" autoAdjust="0"/>
    <p:restoredTop sz="94660"/>
  </p:normalViewPr>
  <p:slideViewPr>
    <p:cSldViewPr snapToGrid="0">
      <p:cViewPr varScale="1">
        <p:scale>
          <a:sx n="86" d="100"/>
          <a:sy n="86" d="100"/>
        </p:scale>
        <p:origin x="754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 snapToGrid="0">
      <p:cViewPr varScale="1">
        <p:scale>
          <a:sx n="98" d="100"/>
          <a:sy n="98" d="100"/>
        </p:scale>
        <p:origin x="-3648" y="-102"/>
      </p:cViewPr>
      <p:guideLst>
        <p:guide orient="horz" pos="2880"/>
        <p:guide pos="2160"/>
      </p:guideLst>
    </p:cSldViewPr>
  </p:notesViewPr>
  <p:gridSpacing cx="45005" cy="450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1" hangingPunct="1">
              <a:defRPr sz="1200">
                <a:latin typeface="Arial" charset="0"/>
                <a:ea typeface="新細明體" pitchFamily="18" charset="-12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11878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  <a:ea typeface="新細明體" pitchFamily="18" charset="-12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11878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1" hangingPunct="1">
              <a:defRPr sz="1200">
                <a:latin typeface="Arial" charset="0"/>
                <a:ea typeface="新細明體" pitchFamily="18" charset="-12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11878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0AF5D5BE-96CC-49F4-A2FA-B612DEBAE2B8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57424613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D7091F1A-C011-4FC9-80A4-160DA1E190C9}" type="datetimeFigureOut">
              <a:rPr lang="zh-TW" altLang="en-US"/>
              <a:pPr>
                <a:defRPr/>
              </a:pPr>
              <a:t>2023/5/31</a:t>
            </a:fld>
            <a:endParaRPr lang="zh-TW" altLang="en-US"/>
          </a:p>
        </p:txBody>
      </p:sp>
      <p:sp>
        <p:nvSpPr>
          <p:cNvPr id="4" name="投影片圖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TW" altLang="en-US" noProof="0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 altLang="en-US" noProof="0"/>
              <a:t>按一下以編輯母片文字樣式</a:t>
            </a:r>
          </a:p>
          <a:p>
            <a:pPr lvl="1"/>
            <a:r>
              <a:rPr lang="zh-TW" altLang="en-US" noProof="0"/>
              <a:t>第二層</a:t>
            </a:r>
          </a:p>
          <a:p>
            <a:pPr lvl="2"/>
            <a:r>
              <a:rPr lang="zh-TW" altLang="en-US" noProof="0"/>
              <a:t>第三層</a:t>
            </a:r>
          </a:p>
          <a:p>
            <a:pPr lvl="3"/>
            <a:r>
              <a:rPr lang="zh-TW" altLang="en-US" noProof="0"/>
              <a:t>第四層</a:t>
            </a:r>
          </a:p>
          <a:p>
            <a:pPr lvl="4"/>
            <a:r>
              <a:rPr lang="zh-TW" altLang="en-US" noProof="0"/>
              <a:t>第五層</a:t>
            </a:r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A41761D4-A34B-4715-8896-94A3EB7486F3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82990032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投影片圖像版面配置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備忘稿版面配置區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TW" altLang="en-US"/>
          </a:p>
        </p:txBody>
      </p:sp>
      <p:sp>
        <p:nvSpPr>
          <p:cNvPr id="6148" name="投影片編號版面配置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fld id="{0721BC11-F499-44A9-B58D-92F48B28D12B}" type="slidenum">
              <a:rPr lang="zh-TW" altLang="en-US" smtClean="0"/>
              <a:pPr/>
              <a:t>1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63818287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ver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57" descr="E版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97333" y="2983479"/>
            <a:ext cx="3894667" cy="38745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Rectangle 42"/>
          <p:cNvSpPr>
            <a:spLocks noChangeArrowheads="1"/>
          </p:cNvSpPr>
          <p:nvPr userDrawn="1"/>
        </p:nvSpPr>
        <p:spPr bwMode="auto">
          <a:xfrm>
            <a:off x="0" y="6618288"/>
            <a:ext cx="12192000" cy="239712"/>
          </a:xfrm>
          <a:prstGeom prst="rect">
            <a:avLst/>
          </a:prstGeom>
          <a:solidFill>
            <a:srgbClr val="00B2B3"/>
          </a:solidFill>
          <a:ln>
            <a:noFill/>
          </a:ln>
          <a:extLst/>
        </p:spPr>
        <p:txBody>
          <a:bodyPr wrap="none" anchor="ctr"/>
          <a:lstStyle>
            <a:lvl1pPr algn="ctr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 algn="ctr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 algn="ctr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 algn="ctr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 algn="ctr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>
              <a:defRPr/>
            </a:pPr>
            <a:endParaRPr lang="zh-TW" altLang="en-US"/>
          </a:p>
        </p:txBody>
      </p:sp>
      <p:pic>
        <p:nvPicPr>
          <p:cNvPr id="6" name="圖片 1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0168" y="469901"/>
            <a:ext cx="2324100" cy="1101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Rectangle 21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789982" y="2584703"/>
            <a:ext cx="6596065" cy="1219201"/>
          </a:xfrm>
        </p:spPr>
        <p:txBody>
          <a:bodyPr anchor="t" anchorCtr="0"/>
          <a:lstStyle>
            <a:lvl1pPr>
              <a:defRPr sz="4400" b="1">
                <a:solidFill>
                  <a:srgbClr val="00B2B3"/>
                </a:solidFill>
              </a:defRPr>
            </a:lvl1pPr>
          </a:lstStyle>
          <a:p>
            <a:r>
              <a:rPr lang="en-US" altLang="zh-TW" dirty="0"/>
              <a:t>Presentation Title</a:t>
            </a:r>
            <a:endParaRPr lang="zh-TW" altLang="en-US" dirty="0"/>
          </a:p>
        </p:txBody>
      </p:sp>
      <p:sp>
        <p:nvSpPr>
          <p:cNvPr id="17" name="Rectangle 22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816110" y="5059680"/>
            <a:ext cx="6770872" cy="755904"/>
          </a:xfrm>
          <a:prstGeom prst="rect">
            <a:avLst/>
          </a:prstGeom>
        </p:spPr>
        <p:txBody>
          <a:bodyPr anchor="b" anchorCtr="0"/>
          <a:lstStyle>
            <a:lvl1pPr marL="0" indent="0" eaLnBrk="1" hangingPunct="1">
              <a:lnSpc>
                <a:spcPct val="80000"/>
              </a:lnSpc>
              <a:spcBef>
                <a:spcPct val="0"/>
              </a:spcBef>
              <a:buFontTx/>
              <a:buNone/>
              <a:defRPr sz="2000">
                <a:solidFill>
                  <a:schemeClr val="tx1"/>
                </a:solidFill>
                <a:latin typeface="+mj-lt"/>
                <a:ea typeface="+mn-ea"/>
              </a:defRPr>
            </a:lvl1pPr>
          </a:lstStyle>
          <a:p>
            <a:pPr eaLnBrk="1" hangingPunct="1">
              <a:lnSpc>
                <a:spcPct val="80000"/>
              </a:lnSpc>
              <a:spcBef>
                <a:spcPct val="0"/>
              </a:spcBef>
              <a:buFontTx/>
              <a:buNone/>
            </a:pPr>
            <a:r>
              <a:rPr lang="en-US" altLang="zh-TW" sz="2000" dirty="0"/>
              <a:t>Presentation Dept., Presenter Name, Title</a:t>
            </a:r>
          </a:p>
        </p:txBody>
      </p:sp>
      <p:sp>
        <p:nvSpPr>
          <p:cNvPr id="18" name="投影片編號版面配置區 3"/>
          <p:cNvSpPr>
            <a:spLocks noGrp="1"/>
          </p:cNvSpPr>
          <p:nvPr>
            <p:ph type="sldNum" sz="quarter" idx="11"/>
          </p:nvPr>
        </p:nvSpPr>
        <p:spPr>
          <a:xfrm>
            <a:off x="11610916" y="6619875"/>
            <a:ext cx="571500" cy="238125"/>
          </a:xfrm>
        </p:spPr>
        <p:txBody>
          <a:bodyPr/>
          <a:lstStyle/>
          <a:p>
            <a:pPr>
              <a:defRPr/>
            </a:pPr>
            <a:fld id="{1A71FFAD-F905-4792-971B-681FA4F61CA8}" type="slidenum">
              <a:rPr lang="en-US" altLang="zh-TW" smtClean="0"/>
              <a:pPr>
                <a:defRPr/>
              </a:pPr>
              <a:t>‹#›</a:t>
            </a:fld>
            <a:endParaRPr lang="en-US" altLang="zh-TW"/>
          </a:p>
        </p:txBody>
      </p:sp>
      <p:sp>
        <p:nvSpPr>
          <p:cNvPr id="19" name="文字版面配置區 8"/>
          <p:cNvSpPr>
            <a:spLocks noGrp="1"/>
          </p:cNvSpPr>
          <p:nvPr>
            <p:ph type="body" sz="quarter" idx="12" hasCustomPrompt="1"/>
          </p:nvPr>
        </p:nvSpPr>
        <p:spPr>
          <a:xfrm>
            <a:off x="816109" y="5902262"/>
            <a:ext cx="2788603" cy="43230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</a:lstStyle>
          <a:p>
            <a:pPr lvl="0"/>
            <a:r>
              <a:rPr lang="en-US" altLang="zh-TW" dirty="0"/>
              <a:t>Presentation Date</a:t>
            </a:r>
            <a:endParaRPr lang="zh-TW" altLang="en-US" dirty="0"/>
          </a:p>
        </p:txBody>
      </p:sp>
      <p:sp>
        <p:nvSpPr>
          <p:cNvPr id="10" name="Text Box 48"/>
          <p:cNvSpPr txBox="1">
            <a:spLocks noChangeArrowheads="1"/>
          </p:cNvSpPr>
          <p:nvPr userDrawn="1"/>
        </p:nvSpPr>
        <p:spPr bwMode="auto">
          <a:xfrm>
            <a:off x="-1" y="6616092"/>
            <a:ext cx="3567165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TW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  <a:cs typeface="+mn-cs"/>
              </a:defRPr>
            </a:lvl5pPr>
            <a:lvl6pPr marL="2286000" algn="l" defTabSz="914400" rtl="0" eaLnBrk="1" latinLnBrk="0" hangingPunct="1">
              <a:defRPr kumimoji="1" kern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  <a:cs typeface="+mn-cs"/>
              </a:defRPr>
            </a:lvl6pPr>
            <a:lvl7pPr marL="2743200" algn="l" defTabSz="914400" rtl="0" eaLnBrk="1" latinLnBrk="0" hangingPunct="1">
              <a:defRPr kumimoji="1" kern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  <a:cs typeface="+mn-cs"/>
              </a:defRPr>
            </a:lvl7pPr>
            <a:lvl8pPr marL="3200400" algn="l" defTabSz="914400" rtl="0" eaLnBrk="1" latinLnBrk="0" hangingPunct="1">
              <a:defRPr kumimoji="1" kern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  <a:cs typeface="+mn-cs"/>
              </a:defRPr>
            </a:lvl8pPr>
            <a:lvl9pPr marL="3657600" algn="l" defTabSz="914400" rtl="0" eaLnBrk="1" latinLnBrk="0" hangingPunct="1">
              <a:defRPr kumimoji="1" kern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  <a:cs typeface="+mn-cs"/>
              </a:defRPr>
            </a:lvl9pPr>
          </a:lstStyle>
          <a:p>
            <a:pPr algn="l" eaLnBrk="1" hangingPunct="1">
              <a:defRPr/>
            </a:pPr>
            <a:r>
              <a:rPr lang="en-US" altLang="zh-TW" sz="1000" dirty="0">
                <a:solidFill>
                  <a:schemeClr val="bg1"/>
                </a:solidFill>
                <a:ea typeface="微軟正黑體" panose="020B0604030504040204" pitchFamily="34" charset="-120"/>
              </a:rPr>
              <a:t>©ITRI. </a:t>
            </a:r>
            <a:r>
              <a:rPr lang="zh-TW" altLang="en-US" sz="1000" dirty="0">
                <a:solidFill>
                  <a:schemeClr val="bg1"/>
                </a:solidFill>
                <a:ea typeface="微軟正黑體" panose="020B0604030504040204" pitchFamily="34" charset="-120"/>
              </a:rPr>
              <a:t>工業技術研究院著作</a:t>
            </a:r>
          </a:p>
        </p:txBody>
      </p:sp>
    </p:spTree>
    <p:extLst>
      <p:ext uri="{BB962C8B-B14F-4D97-AF65-F5344CB8AC3E}">
        <p14:creationId xmlns:p14="http://schemas.microsoft.com/office/powerpoint/2010/main" val="22024230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投影片編號版面配置區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F627BE3-1269-44D5-A349-82FD5D94EBD8}" type="slidenum">
              <a:rPr lang="en-US" altLang="zh-TW" smtClean="0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42371347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 hasCustomPrompt="1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altLang="zh-TW" dirty="0"/>
              <a:t>Heading Level One</a:t>
            </a:r>
            <a:endParaRPr lang="zh-TW" altLang="en-US" dirty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 hasCustomPrompt="1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altLang="zh-TW" dirty="0"/>
              <a:t>Text Area</a:t>
            </a:r>
            <a:endParaRPr lang="zh-TW" altLang="en-US" dirty="0"/>
          </a:p>
        </p:txBody>
      </p:sp>
      <p:sp>
        <p:nvSpPr>
          <p:cNvPr id="8" name="投影片編號版面配置區 7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F627BE3-1269-44D5-A349-82FD5D94EBD8}" type="slidenum">
              <a:rPr lang="en-US" altLang="zh-TW" smtClean="0"/>
              <a:pPr>
                <a:defRPr/>
              </a:pPr>
              <a:t>‹#›</a:t>
            </a:fld>
            <a:endParaRPr lang="en-US" altLang="zh-TW"/>
          </a:p>
        </p:txBody>
      </p:sp>
      <p:sp>
        <p:nvSpPr>
          <p:cNvPr id="9" name="內容版面配置區 2"/>
          <p:cNvSpPr>
            <a:spLocks noGrp="1"/>
          </p:cNvSpPr>
          <p:nvPr>
            <p:ph idx="11" hasCustomPrompt="1"/>
          </p:nvPr>
        </p:nvSpPr>
        <p:spPr>
          <a:xfrm>
            <a:off x="4766733" y="273050"/>
            <a:ext cx="6840248" cy="5853114"/>
          </a:xfrm>
        </p:spPr>
        <p:txBody>
          <a:bodyPr/>
          <a:lstStyle>
            <a:lvl1pPr>
              <a:defRPr/>
            </a:lvl1pPr>
            <a:lvl2pPr>
              <a:defRPr baseline="0"/>
            </a:lvl2pPr>
            <a:lvl3pPr>
              <a:defRPr baseline="0"/>
            </a:lvl3pPr>
            <a:lvl4pPr>
              <a:defRPr baseline="0"/>
            </a:lvl4pPr>
            <a:lvl5pPr>
              <a:defRPr baseline="0"/>
            </a:lvl5pPr>
          </a:lstStyle>
          <a:p>
            <a:pPr lvl="0"/>
            <a:r>
              <a:rPr lang="en-US" altLang="zh-TW" dirty="0"/>
              <a:t>Text Level One</a:t>
            </a:r>
            <a:endParaRPr lang="zh-TW" altLang="en-US" dirty="0"/>
          </a:p>
          <a:p>
            <a:pPr lvl="1"/>
            <a:r>
              <a:rPr lang="en-US" altLang="zh-TW" dirty="0"/>
              <a:t>Text</a:t>
            </a:r>
            <a:r>
              <a:rPr lang="zh-TW" altLang="en-US" dirty="0"/>
              <a:t> </a:t>
            </a:r>
            <a:r>
              <a:rPr lang="en-US" altLang="zh-TW" dirty="0"/>
              <a:t>Level Two</a:t>
            </a:r>
            <a:endParaRPr lang="zh-TW" altLang="en-US" dirty="0"/>
          </a:p>
          <a:p>
            <a:pPr lvl="2"/>
            <a:r>
              <a:rPr lang="en-US" altLang="zh-TW" dirty="0"/>
              <a:t>Text Level Three</a:t>
            </a:r>
            <a:endParaRPr lang="zh-TW" altLang="en-US" dirty="0"/>
          </a:p>
          <a:p>
            <a:pPr lvl="3"/>
            <a:r>
              <a:rPr lang="en-US" altLang="zh-TW" dirty="0"/>
              <a:t>Text Level Four</a:t>
            </a:r>
            <a:endParaRPr lang="zh-TW" altLang="en-US" dirty="0"/>
          </a:p>
          <a:p>
            <a:pPr lvl="4"/>
            <a:r>
              <a:rPr lang="en-US" altLang="zh-TW" dirty="0"/>
              <a:t>Text Level Five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03933565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 hasCustomPrompt="1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altLang="zh-TW" dirty="0"/>
              <a:t>Heading Level One</a:t>
            </a:r>
            <a:endParaRPr lang="zh-TW" altLang="en-US" dirty="0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 hasCustomPrompt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altLang="zh-TW" noProof="0" dirty="0"/>
              <a:t>Photo</a:t>
            </a:r>
            <a:endParaRPr lang="zh-TW" altLang="en-US" noProof="0" dirty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 hasCustomPrompt="1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 baseline="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altLang="zh-TW" dirty="0"/>
              <a:t>Text Area</a:t>
            </a:r>
            <a:endParaRPr lang="zh-TW" altLang="en-US" dirty="0"/>
          </a:p>
        </p:txBody>
      </p:sp>
      <p:sp>
        <p:nvSpPr>
          <p:cNvPr id="8" name="投影片編號版面配置區 7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F627BE3-1269-44D5-A349-82FD5D94EBD8}" type="slidenum">
              <a:rPr lang="en-US" altLang="zh-TW" smtClean="0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0983548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altLang="zh-TW" dirty="0"/>
              <a:t>Heading Level One</a:t>
            </a:r>
            <a:endParaRPr lang="zh-TW" altLang="en-US" dirty="0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 baseline="0"/>
            </a:lvl5pPr>
          </a:lstStyle>
          <a:p>
            <a:pPr lvl="0"/>
            <a:r>
              <a:rPr lang="en-US" altLang="zh-TW" dirty="0"/>
              <a:t>Text Level One</a:t>
            </a:r>
            <a:endParaRPr lang="zh-TW" altLang="en-US" dirty="0"/>
          </a:p>
          <a:p>
            <a:pPr lvl="1"/>
            <a:r>
              <a:rPr lang="en-US" altLang="zh-TW" dirty="0"/>
              <a:t>Text Level Two</a:t>
            </a:r>
            <a:endParaRPr lang="zh-TW" altLang="en-US" dirty="0"/>
          </a:p>
          <a:p>
            <a:pPr lvl="2"/>
            <a:r>
              <a:rPr lang="en-US" altLang="zh-TW" dirty="0"/>
              <a:t>Text Level Three</a:t>
            </a:r>
            <a:endParaRPr lang="zh-TW" altLang="en-US" dirty="0"/>
          </a:p>
          <a:p>
            <a:pPr lvl="3"/>
            <a:r>
              <a:rPr lang="en-US" altLang="zh-TW" dirty="0"/>
              <a:t>Text Level Four</a:t>
            </a:r>
            <a:endParaRPr lang="zh-TW" altLang="en-US" dirty="0"/>
          </a:p>
          <a:p>
            <a:pPr lvl="4"/>
            <a:r>
              <a:rPr lang="en-US" altLang="zh-TW" dirty="0"/>
              <a:t>Text Level Five</a:t>
            </a:r>
            <a:endParaRPr lang="zh-TW" altLang="en-US" dirty="0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F627BE3-1269-44D5-A349-82FD5D94EBD8}" type="slidenum">
              <a:rPr lang="en-US" altLang="zh-TW" smtClean="0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25499223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 hasCustomPrompt="1"/>
          </p:nvPr>
        </p:nvSpPr>
        <p:spPr>
          <a:xfrm>
            <a:off x="8972551" y="308224"/>
            <a:ext cx="2789767" cy="5889375"/>
          </a:xfrm>
        </p:spPr>
        <p:txBody>
          <a:bodyPr vert="eaVert"/>
          <a:lstStyle/>
          <a:p>
            <a:r>
              <a:rPr lang="en-US" altLang="zh-TW" dirty="0"/>
              <a:t>Heading Level One</a:t>
            </a:r>
            <a:endParaRPr lang="zh-TW" altLang="en-US" dirty="0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F627BE3-1269-44D5-A349-82FD5D94EBD8}" type="slidenum">
              <a:rPr lang="en-US" altLang="zh-TW" smtClean="0"/>
              <a:pPr>
                <a:defRPr/>
              </a:pPr>
              <a:t>‹#›</a:t>
            </a:fld>
            <a:endParaRPr lang="en-US" altLang="zh-TW"/>
          </a:p>
        </p:txBody>
      </p:sp>
      <p:sp>
        <p:nvSpPr>
          <p:cNvPr id="9" name="直排文字版面配置區 2"/>
          <p:cNvSpPr>
            <a:spLocks noGrp="1"/>
          </p:cNvSpPr>
          <p:nvPr>
            <p:ph type="body" orient="vert" idx="1" hasCustomPrompt="1"/>
          </p:nvPr>
        </p:nvSpPr>
        <p:spPr>
          <a:xfrm>
            <a:off x="609601" y="308224"/>
            <a:ext cx="8165690" cy="5889377"/>
          </a:xfrm>
        </p:spPr>
        <p:txBody>
          <a:bodyPr vert="eaVert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 baseline="0"/>
            </a:lvl5pPr>
          </a:lstStyle>
          <a:p>
            <a:pPr lvl="0"/>
            <a:r>
              <a:rPr lang="en-US" altLang="zh-TW" dirty="0"/>
              <a:t>Text Level One</a:t>
            </a:r>
            <a:endParaRPr lang="zh-TW" altLang="en-US" dirty="0"/>
          </a:p>
          <a:p>
            <a:pPr lvl="1"/>
            <a:r>
              <a:rPr lang="en-US" altLang="zh-TW" dirty="0"/>
              <a:t>Text Level Two</a:t>
            </a:r>
            <a:endParaRPr lang="zh-TW" altLang="en-US" dirty="0"/>
          </a:p>
          <a:p>
            <a:pPr lvl="2"/>
            <a:r>
              <a:rPr lang="en-US" altLang="zh-TW" dirty="0"/>
              <a:t>Text Level Three</a:t>
            </a:r>
            <a:endParaRPr lang="zh-TW" altLang="en-US" dirty="0"/>
          </a:p>
          <a:p>
            <a:pPr lvl="3"/>
            <a:r>
              <a:rPr lang="en-US" altLang="zh-TW" dirty="0"/>
              <a:t>Text Level Four</a:t>
            </a:r>
            <a:endParaRPr lang="zh-TW" altLang="en-US" dirty="0"/>
          </a:p>
          <a:p>
            <a:pPr lvl="4"/>
            <a:r>
              <a:rPr lang="en-US" altLang="zh-TW" dirty="0"/>
              <a:t>Text Level Five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7368251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altLang="zh-TW" dirty="0"/>
              <a:t>Heading Level One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 hasCustomPrompt="1"/>
          </p:nvPr>
        </p:nvSpPr>
        <p:spPr/>
        <p:txBody>
          <a:bodyPr/>
          <a:lstStyle>
            <a:lvl1pPr>
              <a:defRPr/>
            </a:lvl1pPr>
            <a:lvl2pPr>
              <a:defRPr baseline="0"/>
            </a:lvl2pPr>
            <a:lvl3pPr>
              <a:defRPr baseline="0"/>
            </a:lvl3pPr>
            <a:lvl4pPr>
              <a:defRPr baseline="0"/>
            </a:lvl4pPr>
            <a:lvl5pPr>
              <a:defRPr baseline="0"/>
            </a:lvl5pPr>
          </a:lstStyle>
          <a:p>
            <a:pPr lvl="0"/>
            <a:r>
              <a:rPr lang="en-US" altLang="zh-TW" dirty="0"/>
              <a:t>Text Level One</a:t>
            </a:r>
            <a:endParaRPr lang="zh-TW" altLang="en-US" dirty="0"/>
          </a:p>
          <a:p>
            <a:pPr lvl="1"/>
            <a:r>
              <a:rPr lang="en-US" altLang="zh-TW" dirty="0"/>
              <a:t>Text Level Two</a:t>
            </a:r>
            <a:endParaRPr lang="zh-TW" altLang="en-US" dirty="0"/>
          </a:p>
          <a:p>
            <a:pPr lvl="2"/>
            <a:r>
              <a:rPr lang="en-US" altLang="zh-TW" dirty="0"/>
              <a:t>Text Level Three</a:t>
            </a:r>
            <a:endParaRPr lang="zh-TW" altLang="en-US" dirty="0"/>
          </a:p>
          <a:p>
            <a:pPr lvl="3"/>
            <a:r>
              <a:rPr lang="en-US" altLang="zh-TW" dirty="0"/>
              <a:t>Text Level Four</a:t>
            </a:r>
            <a:endParaRPr lang="zh-TW" altLang="en-US" dirty="0"/>
          </a:p>
          <a:p>
            <a:pPr lvl="4"/>
            <a:r>
              <a:rPr lang="en-US" altLang="zh-TW" dirty="0"/>
              <a:t>Text Level Five</a:t>
            </a:r>
            <a:endParaRPr lang="zh-TW" altLang="en-US" dirty="0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F627BE3-1269-44D5-A349-82FD5D94EBD8}" type="slidenum">
              <a:rPr lang="en-US" altLang="zh-TW" smtClean="0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5496999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 hasCustomPrompt="1"/>
          </p:nvPr>
        </p:nvSpPr>
        <p:spPr>
          <a:xfrm>
            <a:off x="601133" y="297951"/>
            <a:ext cx="10991099" cy="908548"/>
          </a:xfrm>
        </p:spPr>
        <p:txBody>
          <a:bodyPr/>
          <a:lstStyle/>
          <a:p>
            <a:r>
              <a:rPr lang="en-US" altLang="zh-TW" dirty="0"/>
              <a:t>Heading Level One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 hasCustomPrompt="1"/>
          </p:nvPr>
        </p:nvSpPr>
        <p:spPr>
          <a:xfrm>
            <a:off x="609602" y="1439864"/>
            <a:ext cx="7900217" cy="4757737"/>
          </a:xfrm>
        </p:spPr>
        <p:txBody>
          <a:bodyPr/>
          <a:lstStyle>
            <a:lvl1pPr>
              <a:defRPr/>
            </a:lvl1pPr>
            <a:lvl2pPr>
              <a:defRPr baseline="0"/>
            </a:lvl2pPr>
            <a:lvl3pPr>
              <a:defRPr baseline="0"/>
            </a:lvl3pPr>
            <a:lvl4pPr>
              <a:defRPr baseline="0"/>
            </a:lvl4pPr>
            <a:lvl5pPr>
              <a:defRPr baseline="0"/>
            </a:lvl5pPr>
          </a:lstStyle>
          <a:p>
            <a:pPr lvl="0"/>
            <a:r>
              <a:rPr lang="en-US" altLang="zh-TW" dirty="0"/>
              <a:t>Text Level One</a:t>
            </a:r>
            <a:endParaRPr lang="zh-TW" altLang="en-US" dirty="0"/>
          </a:p>
          <a:p>
            <a:pPr lvl="1"/>
            <a:r>
              <a:rPr lang="en-US" altLang="zh-TW" dirty="0"/>
              <a:t>Text</a:t>
            </a:r>
            <a:r>
              <a:rPr lang="zh-TW" altLang="en-US" dirty="0"/>
              <a:t> </a:t>
            </a:r>
            <a:r>
              <a:rPr lang="en-US" altLang="zh-TW" dirty="0"/>
              <a:t>Level Two</a:t>
            </a:r>
            <a:endParaRPr lang="zh-TW" altLang="en-US" dirty="0"/>
          </a:p>
          <a:p>
            <a:pPr lvl="2"/>
            <a:r>
              <a:rPr lang="en-US" altLang="zh-TW" dirty="0"/>
              <a:t>Text Level Three</a:t>
            </a:r>
            <a:endParaRPr lang="zh-TW" altLang="en-US" dirty="0"/>
          </a:p>
          <a:p>
            <a:pPr lvl="3"/>
            <a:r>
              <a:rPr lang="en-US" altLang="zh-TW" dirty="0"/>
              <a:t>Text Level Four</a:t>
            </a:r>
            <a:endParaRPr lang="zh-TW" altLang="en-US" dirty="0"/>
          </a:p>
          <a:p>
            <a:pPr lvl="4"/>
            <a:r>
              <a:rPr lang="en-US" altLang="zh-TW" dirty="0"/>
              <a:t>Text Level Five</a:t>
            </a:r>
            <a:endParaRPr lang="zh-TW" altLang="en-US" dirty="0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F627BE3-1269-44D5-A349-82FD5D94EBD8}" type="slidenum">
              <a:rPr lang="en-US" altLang="zh-TW" smtClean="0"/>
              <a:pPr>
                <a:defRPr/>
              </a:pPr>
              <a:t>‹#›</a:t>
            </a:fld>
            <a:endParaRPr lang="en-US" altLang="zh-TW"/>
          </a:p>
        </p:txBody>
      </p:sp>
      <p:sp>
        <p:nvSpPr>
          <p:cNvPr id="5" name="圖片版面配置區 2"/>
          <p:cNvSpPr>
            <a:spLocks noGrp="1"/>
          </p:cNvSpPr>
          <p:nvPr>
            <p:ph type="pic" idx="11" hasCustomPrompt="1"/>
          </p:nvPr>
        </p:nvSpPr>
        <p:spPr>
          <a:xfrm>
            <a:off x="8745794" y="1439863"/>
            <a:ext cx="2846439" cy="475773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zh-TW" dirty="0"/>
              <a:t>Photo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6107487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 hasCustomPrompt="1"/>
          </p:nvPr>
        </p:nvSpPr>
        <p:spPr>
          <a:xfrm>
            <a:off x="601134" y="297951"/>
            <a:ext cx="11045924" cy="908548"/>
          </a:xfrm>
        </p:spPr>
        <p:txBody>
          <a:bodyPr/>
          <a:lstStyle/>
          <a:p>
            <a:r>
              <a:rPr lang="en-US" altLang="zh-TW" dirty="0"/>
              <a:t>Heading Level One</a:t>
            </a:r>
            <a:endParaRPr lang="zh-TW" altLang="en-US" dirty="0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F627BE3-1269-44D5-A349-82FD5D94EBD8}" type="slidenum">
              <a:rPr lang="en-US" altLang="zh-TW" smtClean="0"/>
              <a:pPr>
                <a:defRPr/>
              </a:pPr>
              <a:t>‹#›</a:t>
            </a:fld>
            <a:endParaRPr lang="en-US" altLang="zh-TW"/>
          </a:p>
        </p:txBody>
      </p:sp>
      <p:sp>
        <p:nvSpPr>
          <p:cNvPr id="5" name="圖片版面配置區 2"/>
          <p:cNvSpPr>
            <a:spLocks noGrp="1"/>
          </p:cNvSpPr>
          <p:nvPr>
            <p:ph type="pic" idx="11" hasCustomPrompt="1"/>
          </p:nvPr>
        </p:nvSpPr>
        <p:spPr>
          <a:xfrm>
            <a:off x="609601" y="4444409"/>
            <a:ext cx="11037456" cy="1753192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zh-TW" dirty="0"/>
              <a:t>Photo</a:t>
            </a:r>
            <a:endParaRPr lang="zh-TW" altLang="en-US" dirty="0"/>
          </a:p>
        </p:txBody>
      </p:sp>
      <p:sp>
        <p:nvSpPr>
          <p:cNvPr id="6" name="內容版面配置區 2"/>
          <p:cNvSpPr>
            <a:spLocks noGrp="1"/>
          </p:cNvSpPr>
          <p:nvPr>
            <p:ph idx="1" hasCustomPrompt="1"/>
          </p:nvPr>
        </p:nvSpPr>
        <p:spPr>
          <a:xfrm>
            <a:off x="609602" y="1439865"/>
            <a:ext cx="11037455" cy="2822420"/>
          </a:xfrm>
        </p:spPr>
        <p:txBody>
          <a:bodyPr/>
          <a:lstStyle>
            <a:lvl1pPr>
              <a:defRPr/>
            </a:lvl1pPr>
            <a:lvl2pPr>
              <a:defRPr baseline="0"/>
            </a:lvl2pPr>
            <a:lvl3pPr>
              <a:defRPr baseline="0"/>
            </a:lvl3pPr>
            <a:lvl4pPr>
              <a:defRPr baseline="0"/>
            </a:lvl4pPr>
            <a:lvl5pPr>
              <a:defRPr baseline="0"/>
            </a:lvl5pPr>
          </a:lstStyle>
          <a:p>
            <a:pPr lvl="0"/>
            <a:r>
              <a:rPr lang="en-US" altLang="zh-TW" dirty="0"/>
              <a:t>Text Level One</a:t>
            </a:r>
            <a:endParaRPr lang="zh-TW" altLang="en-US" dirty="0"/>
          </a:p>
          <a:p>
            <a:pPr lvl="1"/>
            <a:r>
              <a:rPr lang="en-US" altLang="zh-TW" dirty="0"/>
              <a:t>Text</a:t>
            </a:r>
            <a:r>
              <a:rPr lang="zh-TW" altLang="en-US" dirty="0"/>
              <a:t> </a:t>
            </a:r>
            <a:r>
              <a:rPr lang="en-US" altLang="zh-TW" dirty="0"/>
              <a:t>Level Two</a:t>
            </a:r>
            <a:endParaRPr lang="zh-TW" altLang="en-US" dirty="0"/>
          </a:p>
          <a:p>
            <a:pPr lvl="2"/>
            <a:r>
              <a:rPr lang="en-US" altLang="zh-TW" dirty="0"/>
              <a:t>Text Level Three</a:t>
            </a:r>
            <a:endParaRPr lang="zh-TW" altLang="en-US" dirty="0"/>
          </a:p>
          <a:p>
            <a:pPr lvl="3"/>
            <a:r>
              <a:rPr lang="en-US" altLang="zh-TW" dirty="0"/>
              <a:t>Text Level Four</a:t>
            </a:r>
            <a:endParaRPr lang="zh-TW" altLang="en-US" dirty="0"/>
          </a:p>
          <a:p>
            <a:pPr lvl="4"/>
            <a:r>
              <a:rPr lang="en-US" altLang="zh-TW" dirty="0"/>
              <a:t>Text Level Five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40833894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區段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投影片編號版面配置區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F627BE3-1269-44D5-A349-82FD5D94EBD8}" type="slidenum">
              <a:rPr lang="en-US" altLang="zh-TW" smtClean="0"/>
              <a:pPr>
                <a:defRPr/>
              </a:pPr>
              <a:t>‹#›</a:t>
            </a:fld>
            <a:endParaRPr lang="en-US" altLang="zh-TW"/>
          </a:p>
        </p:txBody>
      </p:sp>
      <p:sp>
        <p:nvSpPr>
          <p:cNvPr id="8" name="標題 1"/>
          <p:cNvSpPr>
            <a:spLocks noGrp="1"/>
          </p:cNvSpPr>
          <p:nvPr>
            <p:ph type="ctrTitle" hasCustomPrompt="1"/>
          </p:nvPr>
        </p:nvSpPr>
        <p:spPr>
          <a:xfrm>
            <a:off x="2174355" y="2564904"/>
            <a:ext cx="7772400" cy="1035546"/>
          </a:xfrm>
        </p:spPr>
        <p:txBody>
          <a:bodyPr anchor="t" anchorCtr="0">
            <a:noAutofit/>
          </a:bodyPr>
          <a:lstStyle>
            <a:lvl1pPr algn="ctr">
              <a:defRPr/>
            </a:lvl1pPr>
          </a:lstStyle>
          <a:p>
            <a:r>
              <a:rPr lang="en-US" altLang="zh-TW" dirty="0"/>
              <a:t>Heading Level One</a:t>
            </a:r>
            <a:endParaRPr lang="zh-TW" altLang="en-US" dirty="0"/>
          </a:p>
        </p:txBody>
      </p:sp>
      <p:sp>
        <p:nvSpPr>
          <p:cNvPr id="9" name="副標題 2"/>
          <p:cNvSpPr>
            <a:spLocks noGrp="1"/>
          </p:cNvSpPr>
          <p:nvPr>
            <p:ph type="subTitle" idx="1" hasCustomPrompt="1"/>
          </p:nvPr>
        </p:nvSpPr>
        <p:spPr>
          <a:xfrm>
            <a:off x="2860155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altLang="zh-TW" dirty="0"/>
              <a:t>Text Area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6580206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1_區段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 hasCustomPrompt="1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altLang="zh-TW" dirty="0"/>
              <a:t>Heading Level One</a:t>
            </a:r>
            <a:endParaRPr lang="zh-TW" altLang="en-US" dirty="0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 hasCustomPrompt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 baseline="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altLang="zh-TW" dirty="0"/>
              <a:t>Text Area</a:t>
            </a:r>
            <a:endParaRPr lang="zh-TW" altLang="en-US" dirty="0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F627BE3-1269-44D5-A349-82FD5D94EBD8}" type="slidenum">
              <a:rPr lang="en-US" altLang="zh-TW" smtClean="0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5732380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altLang="zh-TW" dirty="0"/>
              <a:t>Heading Level One</a:t>
            </a:r>
            <a:endParaRPr lang="zh-TW" altLang="en-US" dirty="0"/>
          </a:p>
        </p:txBody>
      </p:sp>
      <p:sp>
        <p:nvSpPr>
          <p:cNvPr id="8" name="投影片編號版面配置區 7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F627BE3-1269-44D5-A349-82FD5D94EBD8}" type="slidenum">
              <a:rPr lang="en-US" altLang="zh-TW" smtClean="0"/>
              <a:pPr>
                <a:defRPr/>
              </a:pPr>
              <a:t>‹#›</a:t>
            </a:fld>
            <a:endParaRPr lang="en-US" altLang="zh-TW"/>
          </a:p>
        </p:txBody>
      </p:sp>
      <p:sp>
        <p:nvSpPr>
          <p:cNvPr id="9" name="內容版面配置區 2"/>
          <p:cNvSpPr>
            <a:spLocks noGrp="1"/>
          </p:cNvSpPr>
          <p:nvPr>
            <p:ph idx="1" hasCustomPrompt="1"/>
          </p:nvPr>
        </p:nvSpPr>
        <p:spPr>
          <a:xfrm>
            <a:off x="609603" y="1439864"/>
            <a:ext cx="5422488" cy="4757737"/>
          </a:xfrm>
        </p:spPr>
        <p:txBody>
          <a:bodyPr/>
          <a:lstStyle>
            <a:lvl1pPr>
              <a:defRPr/>
            </a:lvl1pPr>
            <a:lvl2pPr>
              <a:defRPr baseline="0"/>
            </a:lvl2pPr>
            <a:lvl3pPr>
              <a:defRPr baseline="0"/>
            </a:lvl3pPr>
            <a:lvl4pPr>
              <a:defRPr baseline="0"/>
            </a:lvl4pPr>
            <a:lvl5pPr>
              <a:defRPr baseline="0"/>
            </a:lvl5pPr>
          </a:lstStyle>
          <a:p>
            <a:pPr lvl="0"/>
            <a:r>
              <a:rPr lang="en-US" altLang="zh-TW" dirty="0"/>
              <a:t>Text Level One</a:t>
            </a:r>
            <a:endParaRPr lang="zh-TW" altLang="en-US" dirty="0"/>
          </a:p>
          <a:p>
            <a:pPr lvl="1"/>
            <a:r>
              <a:rPr lang="en-US" altLang="zh-TW" dirty="0"/>
              <a:t>Text</a:t>
            </a:r>
            <a:r>
              <a:rPr lang="zh-TW" altLang="en-US" dirty="0"/>
              <a:t> </a:t>
            </a:r>
            <a:r>
              <a:rPr lang="en-US" altLang="zh-TW" dirty="0"/>
              <a:t>Level Two</a:t>
            </a:r>
            <a:endParaRPr lang="zh-TW" altLang="en-US" dirty="0"/>
          </a:p>
          <a:p>
            <a:pPr lvl="2"/>
            <a:r>
              <a:rPr lang="en-US" altLang="zh-TW" dirty="0"/>
              <a:t>Text Level Three</a:t>
            </a:r>
            <a:endParaRPr lang="zh-TW" altLang="en-US" dirty="0"/>
          </a:p>
          <a:p>
            <a:pPr lvl="3"/>
            <a:r>
              <a:rPr lang="en-US" altLang="zh-TW" dirty="0"/>
              <a:t>Text Level Four</a:t>
            </a:r>
            <a:endParaRPr lang="zh-TW" altLang="en-US" dirty="0"/>
          </a:p>
          <a:p>
            <a:pPr lvl="4"/>
            <a:r>
              <a:rPr lang="en-US" altLang="zh-TW" dirty="0"/>
              <a:t>Text Level Five</a:t>
            </a:r>
            <a:endParaRPr lang="zh-TW" altLang="en-US" dirty="0"/>
          </a:p>
        </p:txBody>
      </p:sp>
      <p:sp>
        <p:nvSpPr>
          <p:cNvPr id="11" name="內容版面配置區 2"/>
          <p:cNvSpPr>
            <a:spLocks noGrp="1"/>
          </p:cNvSpPr>
          <p:nvPr>
            <p:ph idx="11" hasCustomPrompt="1"/>
          </p:nvPr>
        </p:nvSpPr>
        <p:spPr>
          <a:xfrm>
            <a:off x="6337712" y="1439864"/>
            <a:ext cx="5422488" cy="4757737"/>
          </a:xfrm>
        </p:spPr>
        <p:txBody>
          <a:bodyPr/>
          <a:lstStyle>
            <a:lvl1pPr>
              <a:defRPr/>
            </a:lvl1pPr>
            <a:lvl2pPr>
              <a:defRPr baseline="0"/>
            </a:lvl2pPr>
            <a:lvl3pPr>
              <a:defRPr baseline="0"/>
            </a:lvl3pPr>
            <a:lvl4pPr>
              <a:defRPr baseline="0"/>
            </a:lvl4pPr>
            <a:lvl5pPr>
              <a:defRPr baseline="0"/>
            </a:lvl5pPr>
          </a:lstStyle>
          <a:p>
            <a:pPr lvl="0"/>
            <a:r>
              <a:rPr lang="en-US" altLang="zh-TW" dirty="0"/>
              <a:t>Text Level One</a:t>
            </a:r>
            <a:endParaRPr lang="zh-TW" altLang="en-US" dirty="0"/>
          </a:p>
          <a:p>
            <a:pPr lvl="1"/>
            <a:r>
              <a:rPr lang="en-US" altLang="zh-TW" dirty="0"/>
              <a:t>Text</a:t>
            </a:r>
            <a:r>
              <a:rPr lang="zh-TW" altLang="en-US" dirty="0"/>
              <a:t> </a:t>
            </a:r>
            <a:r>
              <a:rPr lang="en-US" altLang="zh-TW" dirty="0"/>
              <a:t>Level Two</a:t>
            </a:r>
            <a:endParaRPr lang="zh-TW" altLang="en-US" dirty="0"/>
          </a:p>
          <a:p>
            <a:pPr lvl="2"/>
            <a:r>
              <a:rPr lang="en-US" altLang="zh-TW" dirty="0"/>
              <a:t>Text Level Three</a:t>
            </a:r>
            <a:endParaRPr lang="zh-TW" altLang="en-US" dirty="0"/>
          </a:p>
          <a:p>
            <a:pPr lvl="3"/>
            <a:r>
              <a:rPr lang="en-US" altLang="zh-TW" dirty="0"/>
              <a:t>Text Level Four</a:t>
            </a:r>
            <a:endParaRPr lang="zh-TW" altLang="en-US" dirty="0"/>
          </a:p>
          <a:p>
            <a:pPr lvl="4"/>
            <a:r>
              <a:rPr lang="en-US" altLang="zh-TW" dirty="0"/>
              <a:t>Text Level Five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3588754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 hasCustomPrompt="1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altLang="zh-TW" dirty="0"/>
              <a:t>Heading Level One</a:t>
            </a:r>
            <a:endParaRPr lang="zh-TW" altLang="en-US" dirty="0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 hasCustomPrompt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zh-TW" dirty="0"/>
              <a:t>Text Area</a:t>
            </a:r>
            <a:endParaRPr lang="zh-TW" altLang="en-US" dirty="0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 hasCustomPrompt="1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zh-TW" dirty="0"/>
              <a:t>Text Area</a:t>
            </a:r>
            <a:endParaRPr lang="zh-TW" altLang="en-US" dirty="0"/>
          </a:p>
        </p:txBody>
      </p:sp>
      <p:sp>
        <p:nvSpPr>
          <p:cNvPr id="10" name="投影片編號版面配置區 9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F627BE3-1269-44D5-A349-82FD5D94EBD8}" type="slidenum">
              <a:rPr lang="en-US" altLang="zh-TW" smtClean="0"/>
              <a:pPr>
                <a:defRPr/>
              </a:pPr>
              <a:t>‹#›</a:t>
            </a:fld>
            <a:endParaRPr lang="en-US" altLang="zh-TW"/>
          </a:p>
        </p:txBody>
      </p:sp>
      <p:sp>
        <p:nvSpPr>
          <p:cNvPr id="11" name="內容版面配置區 2"/>
          <p:cNvSpPr>
            <a:spLocks noGrp="1"/>
          </p:cNvSpPr>
          <p:nvPr>
            <p:ph idx="11" hasCustomPrompt="1"/>
          </p:nvPr>
        </p:nvSpPr>
        <p:spPr>
          <a:xfrm>
            <a:off x="609603" y="2174876"/>
            <a:ext cx="5386914" cy="4022726"/>
          </a:xfrm>
        </p:spPr>
        <p:txBody>
          <a:bodyPr/>
          <a:lstStyle>
            <a:lvl1pPr>
              <a:defRPr/>
            </a:lvl1pPr>
            <a:lvl2pPr>
              <a:defRPr baseline="0"/>
            </a:lvl2pPr>
            <a:lvl3pPr>
              <a:defRPr baseline="0"/>
            </a:lvl3pPr>
            <a:lvl4pPr>
              <a:defRPr baseline="0"/>
            </a:lvl4pPr>
            <a:lvl5pPr>
              <a:defRPr baseline="0"/>
            </a:lvl5pPr>
          </a:lstStyle>
          <a:p>
            <a:pPr lvl="0"/>
            <a:r>
              <a:rPr lang="en-US" altLang="zh-TW" dirty="0"/>
              <a:t>Text Level One</a:t>
            </a:r>
            <a:endParaRPr lang="zh-TW" altLang="en-US" dirty="0"/>
          </a:p>
          <a:p>
            <a:pPr lvl="1"/>
            <a:r>
              <a:rPr lang="en-US" altLang="zh-TW" dirty="0"/>
              <a:t>Text</a:t>
            </a:r>
            <a:r>
              <a:rPr lang="zh-TW" altLang="en-US" dirty="0"/>
              <a:t> </a:t>
            </a:r>
            <a:r>
              <a:rPr lang="en-US" altLang="zh-TW" dirty="0"/>
              <a:t>Level Two</a:t>
            </a:r>
            <a:endParaRPr lang="zh-TW" altLang="en-US" dirty="0"/>
          </a:p>
          <a:p>
            <a:pPr lvl="2"/>
            <a:r>
              <a:rPr lang="en-US" altLang="zh-TW" dirty="0"/>
              <a:t>Text Level Three</a:t>
            </a:r>
            <a:endParaRPr lang="zh-TW" altLang="en-US" dirty="0"/>
          </a:p>
          <a:p>
            <a:pPr lvl="3"/>
            <a:r>
              <a:rPr lang="en-US" altLang="zh-TW" dirty="0"/>
              <a:t>Text Level Four</a:t>
            </a:r>
            <a:endParaRPr lang="zh-TW" altLang="en-US" dirty="0"/>
          </a:p>
          <a:p>
            <a:pPr lvl="4"/>
            <a:r>
              <a:rPr lang="en-US" altLang="zh-TW" dirty="0"/>
              <a:t>Text Level Five</a:t>
            </a:r>
            <a:endParaRPr lang="zh-TW" altLang="en-US" dirty="0"/>
          </a:p>
        </p:txBody>
      </p:sp>
      <p:sp>
        <p:nvSpPr>
          <p:cNvPr id="13" name="內容版面配置區 2"/>
          <p:cNvSpPr>
            <a:spLocks noGrp="1"/>
          </p:cNvSpPr>
          <p:nvPr>
            <p:ph idx="12" hasCustomPrompt="1"/>
          </p:nvPr>
        </p:nvSpPr>
        <p:spPr>
          <a:xfrm>
            <a:off x="6193368" y="2174875"/>
            <a:ext cx="5386914" cy="4022726"/>
          </a:xfrm>
        </p:spPr>
        <p:txBody>
          <a:bodyPr/>
          <a:lstStyle>
            <a:lvl1pPr>
              <a:defRPr/>
            </a:lvl1pPr>
            <a:lvl2pPr>
              <a:defRPr baseline="0"/>
            </a:lvl2pPr>
            <a:lvl3pPr>
              <a:defRPr baseline="0"/>
            </a:lvl3pPr>
            <a:lvl4pPr>
              <a:defRPr baseline="0"/>
            </a:lvl4pPr>
            <a:lvl5pPr>
              <a:defRPr baseline="0"/>
            </a:lvl5pPr>
          </a:lstStyle>
          <a:p>
            <a:pPr lvl="0"/>
            <a:r>
              <a:rPr lang="en-US" altLang="zh-TW" dirty="0"/>
              <a:t>Text Level One</a:t>
            </a:r>
            <a:endParaRPr lang="zh-TW" altLang="en-US" dirty="0"/>
          </a:p>
          <a:p>
            <a:pPr lvl="1"/>
            <a:r>
              <a:rPr lang="en-US" altLang="zh-TW" dirty="0"/>
              <a:t>Text</a:t>
            </a:r>
            <a:r>
              <a:rPr lang="zh-TW" altLang="en-US" dirty="0"/>
              <a:t> </a:t>
            </a:r>
            <a:r>
              <a:rPr lang="en-US" altLang="zh-TW" dirty="0"/>
              <a:t>Level Two</a:t>
            </a:r>
            <a:endParaRPr lang="zh-TW" altLang="en-US" dirty="0"/>
          </a:p>
          <a:p>
            <a:pPr lvl="2"/>
            <a:r>
              <a:rPr lang="en-US" altLang="zh-TW" dirty="0"/>
              <a:t>Text Level Three</a:t>
            </a:r>
            <a:endParaRPr lang="zh-TW" altLang="en-US" dirty="0"/>
          </a:p>
          <a:p>
            <a:pPr lvl="3"/>
            <a:r>
              <a:rPr lang="en-US" altLang="zh-TW" dirty="0"/>
              <a:t>Text Level Four</a:t>
            </a:r>
            <a:endParaRPr lang="zh-TW" altLang="en-US" dirty="0"/>
          </a:p>
          <a:p>
            <a:pPr lvl="4"/>
            <a:r>
              <a:rPr lang="en-US" altLang="zh-TW" dirty="0"/>
              <a:t>Text Level Five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7735068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altLang="zh-TW" dirty="0"/>
              <a:t>Heading Level One</a:t>
            </a:r>
            <a:endParaRPr lang="zh-TW" altLang="en-US" dirty="0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F627BE3-1269-44D5-A349-82FD5D94EBD8}" type="slidenum">
              <a:rPr lang="en-US" altLang="zh-TW" smtClean="0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5160072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emf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42"/>
          <p:cNvSpPr>
            <a:spLocks noChangeArrowheads="1"/>
          </p:cNvSpPr>
          <p:nvPr userDrawn="1"/>
        </p:nvSpPr>
        <p:spPr bwMode="auto">
          <a:xfrm>
            <a:off x="0" y="6618288"/>
            <a:ext cx="12192000" cy="239712"/>
          </a:xfrm>
          <a:prstGeom prst="rect">
            <a:avLst/>
          </a:prstGeom>
          <a:solidFill>
            <a:srgbClr val="00B2B3"/>
          </a:solidFill>
          <a:ln>
            <a:noFill/>
          </a:ln>
          <a:extLst/>
        </p:spPr>
        <p:txBody>
          <a:bodyPr wrap="none" anchor="ctr"/>
          <a:lstStyle>
            <a:lvl1pPr algn="ctr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 algn="ctr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 algn="ctr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 algn="ctr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 algn="ctr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>
              <a:defRPr/>
            </a:pPr>
            <a:endParaRPr lang="zh-TW" altLang="en-US"/>
          </a:p>
        </p:txBody>
      </p:sp>
      <p:sp>
        <p:nvSpPr>
          <p:cNvPr id="1027" name="Rectangle 43"/>
          <p:cNvSpPr>
            <a:spLocks noGrp="1" noChangeArrowheads="1"/>
          </p:cNvSpPr>
          <p:nvPr>
            <p:ph type="title"/>
          </p:nvPr>
        </p:nvSpPr>
        <p:spPr bwMode="auto">
          <a:xfrm>
            <a:off x="601133" y="297951"/>
            <a:ext cx="11159067" cy="9085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TW" dirty="0"/>
              <a:t>Heading Level One</a:t>
            </a:r>
            <a:endParaRPr lang="zh-TW" altLang="en-US" dirty="0"/>
          </a:p>
        </p:txBody>
      </p:sp>
      <p:sp>
        <p:nvSpPr>
          <p:cNvPr id="1028" name="Rectangle 44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439864"/>
            <a:ext cx="11152717" cy="4757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TW" dirty="0"/>
              <a:t>Text Level One</a:t>
            </a:r>
            <a:endParaRPr lang="zh-TW" altLang="en-US" dirty="0"/>
          </a:p>
          <a:p>
            <a:pPr lvl="1"/>
            <a:r>
              <a:rPr lang="en-US" altLang="zh-TW" dirty="0"/>
              <a:t>Text Level Two</a:t>
            </a:r>
            <a:endParaRPr lang="zh-TW" altLang="en-US" dirty="0"/>
          </a:p>
          <a:p>
            <a:pPr lvl="2"/>
            <a:r>
              <a:rPr lang="en-US" altLang="zh-TW" dirty="0"/>
              <a:t>Text Level Three</a:t>
            </a:r>
            <a:endParaRPr lang="zh-TW" altLang="en-US" dirty="0"/>
          </a:p>
          <a:p>
            <a:pPr lvl="3"/>
            <a:r>
              <a:rPr lang="en-US" altLang="zh-TW" dirty="0"/>
              <a:t>Text Level Four</a:t>
            </a:r>
            <a:endParaRPr lang="zh-TW" altLang="en-US" dirty="0"/>
          </a:p>
          <a:p>
            <a:pPr lvl="4"/>
            <a:r>
              <a:rPr lang="en-US" altLang="zh-TW" dirty="0"/>
              <a:t>Text Level Five</a:t>
            </a:r>
            <a:endParaRPr lang="zh-TW" altLang="en-US" dirty="0"/>
          </a:p>
        </p:txBody>
      </p:sp>
      <p:sp>
        <p:nvSpPr>
          <p:cNvPr id="29743" name="Rectangle 4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11430000" y="6619876"/>
            <a:ext cx="762000" cy="23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fontAlgn="ctr" hangingPunct="1">
              <a:defRPr sz="1200">
                <a:solidFill>
                  <a:schemeClr val="bg1"/>
                </a:solidFill>
                <a:ea typeface="微軟正黑體" panose="020B0604030504040204" pitchFamily="34" charset="-120"/>
              </a:defRPr>
            </a:lvl1pPr>
          </a:lstStyle>
          <a:p>
            <a:pPr>
              <a:defRPr/>
            </a:pPr>
            <a:fld id="{CF627BE3-1269-44D5-A349-82FD5D94EBD8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  <p:pic>
        <p:nvPicPr>
          <p:cNvPr id="14" name="圖片 13"/>
          <p:cNvPicPr>
            <a:picLocks noChangeAspect="1"/>
          </p:cNvPicPr>
          <p:nvPr userDrawn="1"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68037" y="6223795"/>
            <a:ext cx="923925" cy="290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Text Box 48"/>
          <p:cNvSpPr txBox="1">
            <a:spLocks noChangeArrowheads="1"/>
          </p:cNvSpPr>
          <p:nvPr userDrawn="1"/>
        </p:nvSpPr>
        <p:spPr bwMode="auto">
          <a:xfrm>
            <a:off x="-1" y="6616092"/>
            <a:ext cx="3567165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TW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  <a:cs typeface="+mn-cs"/>
              </a:defRPr>
            </a:lvl5pPr>
            <a:lvl6pPr marL="2286000" algn="l" defTabSz="914400" rtl="0" eaLnBrk="1" latinLnBrk="0" hangingPunct="1">
              <a:defRPr kumimoji="1" kern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  <a:cs typeface="+mn-cs"/>
              </a:defRPr>
            </a:lvl6pPr>
            <a:lvl7pPr marL="2743200" algn="l" defTabSz="914400" rtl="0" eaLnBrk="1" latinLnBrk="0" hangingPunct="1">
              <a:defRPr kumimoji="1" kern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  <a:cs typeface="+mn-cs"/>
              </a:defRPr>
            </a:lvl7pPr>
            <a:lvl8pPr marL="3200400" algn="l" defTabSz="914400" rtl="0" eaLnBrk="1" latinLnBrk="0" hangingPunct="1">
              <a:defRPr kumimoji="1" kern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  <a:cs typeface="+mn-cs"/>
              </a:defRPr>
            </a:lvl8pPr>
            <a:lvl9pPr marL="3657600" algn="l" defTabSz="914400" rtl="0" eaLnBrk="1" latinLnBrk="0" hangingPunct="1">
              <a:defRPr kumimoji="1" kern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  <a:cs typeface="+mn-cs"/>
              </a:defRPr>
            </a:lvl9pPr>
          </a:lstStyle>
          <a:p>
            <a:pPr algn="l" eaLnBrk="1" hangingPunct="1">
              <a:defRPr/>
            </a:pPr>
            <a:r>
              <a:rPr lang="en-US" altLang="zh-TW" sz="1000" dirty="0">
                <a:solidFill>
                  <a:schemeClr val="bg1"/>
                </a:solidFill>
                <a:ea typeface="微軟正黑體" panose="020B0604030504040204" pitchFamily="34" charset="-120"/>
              </a:rPr>
              <a:t>©ITRI. </a:t>
            </a:r>
            <a:r>
              <a:rPr lang="zh-TW" altLang="en-US" sz="1000" dirty="0">
                <a:solidFill>
                  <a:schemeClr val="bg1"/>
                </a:solidFill>
                <a:ea typeface="微軟正黑體" panose="020B0604030504040204" pitchFamily="34" charset="-120"/>
              </a:rPr>
              <a:t>工業技術研究院著作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89" r:id="rId1"/>
    <p:sldLayoutId id="2147483879" r:id="rId2"/>
    <p:sldLayoutId id="2147483891" r:id="rId3"/>
    <p:sldLayoutId id="2147483890" r:id="rId4"/>
    <p:sldLayoutId id="2147483880" r:id="rId5"/>
    <p:sldLayoutId id="2147483892" r:id="rId6"/>
    <p:sldLayoutId id="2147483881" r:id="rId7"/>
    <p:sldLayoutId id="2147483882" r:id="rId8"/>
    <p:sldLayoutId id="2147483883" r:id="rId9"/>
    <p:sldLayoutId id="2147483884" r:id="rId10"/>
    <p:sldLayoutId id="2147483885" r:id="rId11"/>
    <p:sldLayoutId id="2147483886" r:id="rId12"/>
    <p:sldLayoutId id="2147483887" r:id="rId13"/>
    <p:sldLayoutId id="2147483888" r:id="rId14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kumimoji="1" sz="4000">
          <a:solidFill>
            <a:srgbClr val="00B2B3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kumimoji="1" sz="4600">
          <a:solidFill>
            <a:schemeClr val="tx2"/>
          </a:solidFill>
          <a:latin typeface="Arial" charset="0"/>
          <a:ea typeface="微軟正黑體" pitchFamily="34" charset="-12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kumimoji="1" sz="4600">
          <a:solidFill>
            <a:schemeClr val="tx2"/>
          </a:solidFill>
          <a:latin typeface="Arial" charset="0"/>
          <a:ea typeface="微軟正黑體" pitchFamily="34" charset="-12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kumimoji="1" sz="4600">
          <a:solidFill>
            <a:schemeClr val="tx2"/>
          </a:solidFill>
          <a:latin typeface="Arial" charset="0"/>
          <a:ea typeface="微軟正黑體" pitchFamily="34" charset="-12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kumimoji="1" sz="4600">
          <a:solidFill>
            <a:schemeClr val="tx2"/>
          </a:solidFill>
          <a:latin typeface="Arial" charset="0"/>
          <a:ea typeface="微軟正黑體" pitchFamily="34" charset="-120"/>
        </a:defRPr>
      </a:lvl5pPr>
      <a:lvl6pPr marL="457200" algn="l" rtl="0" fontAlgn="base">
        <a:spcBef>
          <a:spcPct val="0"/>
        </a:spcBef>
        <a:spcAft>
          <a:spcPct val="0"/>
        </a:spcAft>
        <a:defRPr kumimoji="1" sz="4600">
          <a:solidFill>
            <a:schemeClr val="tx2"/>
          </a:solidFill>
          <a:latin typeface="Arial" charset="0"/>
          <a:ea typeface="微軟正黑體" pitchFamily="34" charset="-120"/>
        </a:defRPr>
      </a:lvl6pPr>
      <a:lvl7pPr marL="914400" algn="l" rtl="0" fontAlgn="base">
        <a:spcBef>
          <a:spcPct val="0"/>
        </a:spcBef>
        <a:spcAft>
          <a:spcPct val="0"/>
        </a:spcAft>
        <a:defRPr kumimoji="1" sz="4600">
          <a:solidFill>
            <a:schemeClr val="tx2"/>
          </a:solidFill>
          <a:latin typeface="Arial" charset="0"/>
          <a:ea typeface="微軟正黑體" pitchFamily="34" charset="-120"/>
        </a:defRPr>
      </a:lvl7pPr>
      <a:lvl8pPr marL="1371600" algn="l" rtl="0" fontAlgn="base">
        <a:spcBef>
          <a:spcPct val="0"/>
        </a:spcBef>
        <a:spcAft>
          <a:spcPct val="0"/>
        </a:spcAft>
        <a:defRPr kumimoji="1" sz="4600">
          <a:solidFill>
            <a:schemeClr val="tx2"/>
          </a:solidFill>
          <a:latin typeface="Arial" charset="0"/>
          <a:ea typeface="微軟正黑體" pitchFamily="34" charset="-120"/>
        </a:defRPr>
      </a:lvl8pPr>
      <a:lvl9pPr marL="1828800" algn="l" rtl="0" fontAlgn="base">
        <a:spcBef>
          <a:spcPct val="0"/>
        </a:spcBef>
        <a:spcAft>
          <a:spcPct val="0"/>
        </a:spcAft>
        <a:defRPr kumimoji="1" sz="4600">
          <a:solidFill>
            <a:schemeClr val="tx2"/>
          </a:solidFill>
          <a:latin typeface="Arial" charset="0"/>
          <a:ea typeface="微軟正黑體" pitchFamily="34" charset="-12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kumimoji="1" sz="3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kumimoji="1" sz="2800" baseline="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2400" baseline="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kumimoji="1" sz="2000" baseline="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 baseline="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558800" y="2256253"/>
            <a:ext cx="11074400" cy="1219201"/>
          </a:xfrm>
        </p:spPr>
        <p:txBody>
          <a:bodyPr/>
          <a:lstStyle/>
          <a:p>
            <a:pPr algn="ctr"/>
            <a:r>
              <a:rPr lang="en-US" altLang="zh-TW" dirty="0"/>
              <a:t>Views on Reconfigurable Intelligent Surface (RIS) in Rel-19</a:t>
            </a:r>
            <a:endParaRPr lang="zh-TW" altLang="en-US" dirty="0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7774230" y="5113846"/>
            <a:ext cx="4417770" cy="1511808"/>
          </a:xfrm>
        </p:spPr>
        <p:txBody>
          <a:bodyPr/>
          <a:lstStyle/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en-US" altLang="zh-CN" sz="1800" b="1" dirty="0">
                <a:latin typeface="Arial" pitchFamily="34" charset="0"/>
                <a:cs typeface="Arial" pitchFamily="34" charset="0"/>
              </a:rPr>
              <a:t>3GPP TSG RAN Rel-19 workshop</a:t>
            </a:r>
          </a:p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en-GB" altLang="zh-TW" sz="1800" b="1" dirty="0">
                <a:latin typeface="Arial" pitchFamily="34" charset="0"/>
                <a:cs typeface="Arial" pitchFamily="34" charset="0"/>
              </a:rPr>
              <a:t>Taipei, Taiwan, </a:t>
            </a:r>
            <a:r>
              <a:rPr lang="en-US" altLang="zh-TW" sz="1800" b="1" dirty="0">
                <a:latin typeface="Arial" pitchFamily="34" charset="0"/>
                <a:cs typeface="Arial" pitchFamily="34" charset="0"/>
              </a:rPr>
              <a:t>J</a:t>
            </a:r>
            <a:r>
              <a:rPr lang="en-GB" altLang="zh-TW" sz="1800" b="1" dirty="0" err="1">
                <a:latin typeface="Arial" pitchFamily="34" charset="0"/>
                <a:cs typeface="Arial" pitchFamily="34" charset="0"/>
              </a:rPr>
              <a:t>une</a:t>
            </a:r>
            <a:r>
              <a:rPr lang="en-US" altLang="zh-TW" sz="1800" b="1" dirty="0">
                <a:latin typeface="Arial" pitchFamily="34" charset="0"/>
                <a:cs typeface="Arial" pitchFamily="34" charset="0"/>
              </a:rPr>
              <a:t> 15th – 16th, 2023 ‎</a:t>
            </a:r>
          </a:p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en-US" altLang="zh-TW" sz="1800" b="1" dirty="0">
                <a:latin typeface="Arial" pitchFamily="34" charset="0"/>
                <a:cs typeface="Arial" pitchFamily="34" charset="0"/>
              </a:rPr>
              <a:t>Document for: Discussion</a:t>
            </a:r>
          </a:p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en-US" altLang="zh-TW" sz="1800" b="1" dirty="0">
                <a:latin typeface="Arial" pitchFamily="34" charset="0"/>
                <a:cs typeface="Arial" pitchFamily="34" charset="0"/>
              </a:rPr>
              <a:t>Agenda Item:  5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3D270C89-4897-4C89-B9F8-E9D815F43217}"/>
              </a:ext>
            </a:extLst>
          </p:cNvPr>
          <p:cNvSpPr/>
          <p:nvPr/>
        </p:nvSpPr>
        <p:spPr>
          <a:xfrm>
            <a:off x="10088453" y="362589"/>
            <a:ext cx="15654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n-US" altLang="zh-CN" b="1" dirty="0">
                <a:cs typeface="Arial" pitchFamily="34" charset="0"/>
              </a:rPr>
              <a:t>RWS-230335</a:t>
            </a:r>
            <a:endParaRPr lang="zh-CN" altLang="en-US" b="1" dirty="0">
              <a:cs typeface="Arial" pitchFamily="34" charset="0"/>
            </a:endParaRPr>
          </a:p>
        </p:txBody>
      </p:sp>
      <p:sp>
        <p:nvSpPr>
          <p:cNvPr id="5" name="副標題 2">
            <a:extLst>
              <a:ext uri="{FF2B5EF4-FFF2-40B4-BE49-F238E27FC236}">
                <a16:creationId xmlns:a16="http://schemas.microsoft.com/office/drawing/2014/main" id="{AE85E2F1-2A57-45ED-B889-88C592C3CF13}"/>
              </a:ext>
            </a:extLst>
          </p:cNvPr>
          <p:cNvSpPr txBox="1">
            <a:spLocks/>
          </p:cNvSpPr>
          <p:nvPr/>
        </p:nvSpPr>
        <p:spPr bwMode="auto">
          <a:xfrm>
            <a:off x="2434074" y="3916698"/>
            <a:ext cx="6770872" cy="7559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marL="0" indent="0" algn="l" rtl="0" eaLnBrk="1" fontAlgn="base" hangingPunct="1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kumimoji="1" sz="2000" baseline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algn="ctr">
              <a:lnSpc>
                <a:spcPct val="100000"/>
              </a:lnSpc>
              <a:spcBef>
                <a:spcPts val="600"/>
              </a:spcBef>
            </a:pPr>
            <a:r>
              <a:rPr lang="en-US" altLang="zh-CN" sz="2800" b="1" kern="0" dirty="0">
                <a:latin typeface="Arial" pitchFamily="34" charset="0"/>
                <a:cs typeface="Arial" pitchFamily="34" charset="0"/>
              </a:rPr>
              <a:t>Sources: ITRI, CHTTL</a:t>
            </a:r>
            <a:endParaRPr lang="en-US" altLang="zh-TW" sz="2800" b="1" kern="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2C188586-7C19-43E1-9F0C-0FAD3647DC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Motivation</a:t>
            </a:r>
            <a:endParaRPr lang="zh-TW" altLang="en-US" dirty="0"/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767A48E4-2333-4246-B8AB-FE89900413A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altLang="zh-TW" sz="3000" dirty="0"/>
              <a:t>MIMO</a:t>
            </a:r>
            <a:r>
              <a:rPr lang="zh-TW" altLang="en-US" sz="3000" dirty="0"/>
              <a:t> </a:t>
            </a:r>
            <a:r>
              <a:rPr lang="en-US" altLang="zh-TW" sz="3000" dirty="0"/>
              <a:t>technologies improve the system throughput significantly, while the hardware cost and energy consumption</a:t>
            </a:r>
            <a:r>
              <a:rPr lang="zh-TW" altLang="en-US" sz="3000" dirty="0"/>
              <a:t> </a:t>
            </a:r>
            <a:r>
              <a:rPr lang="en-US" altLang="zh-TW" sz="3000" dirty="0"/>
              <a:t>also increased.</a:t>
            </a:r>
            <a:endParaRPr lang="en-US" altLang="zh-TW" sz="2600" dirty="0"/>
          </a:p>
          <a:p>
            <a:r>
              <a:rPr lang="en-US" altLang="zh-TW" sz="3000" dirty="0"/>
              <a:t>Relay and Repeater technologies reduce the blockage or coverage hole impact, while the deployment cost should be further considered especially combined with MIMO technologies.</a:t>
            </a:r>
          </a:p>
          <a:p>
            <a:pPr marL="457200" lvl="1" indent="0">
              <a:buNone/>
            </a:pPr>
            <a:r>
              <a:rPr lang="en-US" altLang="zh-TW" sz="2600" dirty="0">
                <a:sym typeface="Wingdings" panose="05000000000000000000" pitchFamily="2" charset="2"/>
              </a:rPr>
              <a:t>We need solutions to improve CAPEX and OPEX considering energy consumption, deployment cost and service quality </a:t>
            </a:r>
            <a:endParaRPr lang="en-US" altLang="zh-TW" sz="2600" dirty="0"/>
          </a:p>
          <a:p>
            <a:r>
              <a:rPr lang="en-US" altLang="zh-TW" sz="3000" dirty="0"/>
              <a:t>Reconfigurable intelligent surface (RIS) has attracted much attention due to its low hardware complexity, energy saving and ease of deployment. </a:t>
            </a:r>
          </a:p>
          <a:p>
            <a:pPr marL="457200" lvl="1" indent="0">
              <a:buNone/>
            </a:pPr>
            <a:r>
              <a:rPr lang="en-US" altLang="zh-TW" sz="2600" dirty="0">
                <a:sym typeface="Wingdings" panose="05000000000000000000" pitchFamily="2" charset="2"/>
              </a:rPr>
              <a:t></a:t>
            </a:r>
            <a:r>
              <a:rPr lang="en-US" altLang="zh-TW" sz="2600" dirty="0"/>
              <a:t>We can consider to enhance MIMO and NCR with RIS.</a:t>
            </a:r>
          </a:p>
          <a:p>
            <a:endParaRPr lang="en-US" altLang="zh-TW" dirty="0"/>
          </a:p>
          <a:p>
            <a:endParaRPr lang="en-US" altLang="zh-TW" dirty="0"/>
          </a:p>
          <a:p>
            <a:endParaRPr lang="zh-TW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67F4610F-606B-492A-847C-346E7BAFE76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F627BE3-1269-44D5-A349-82FD5D94EBD8}" type="slidenum">
              <a:rPr lang="en-US" altLang="zh-TW" smtClean="0"/>
              <a:pPr>
                <a:defRPr/>
              </a:pPr>
              <a:t>2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77279124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871368CC-7D2C-42BF-BA32-2F132F63B7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MIMO with RIS</a:t>
            </a:r>
            <a:endParaRPr lang="zh-TW" altLang="en-US" dirty="0"/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16829C9E-8FC2-4EE6-89B6-4A83899FAB4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TW" sz="2800" dirty="0"/>
              <a:t>RIS-aided</a:t>
            </a:r>
            <a:r>
              <a:rPr lang="zh-TW" altLang="en-US" sz="2800" dirty="0"/>
              <a:t> </a:t>
            </a:r>
            <a:r>
              <a:rPr lang="en-US" altLang="zh-TW" sz="2800" dirty="0"/>
              <a:t>MIMO</a:t>
            </a:r>
            <a:endParaRPr lang="zh-TW" altLang="en-US" sz="2800" dirty="0"/>
          </a:p>
        </p:txBody>
      </p:sp>
      <p:sp>
        <p:nvSpPr>
          <p:cNvPr id="4" name="文字版面配置區 3">
            <a:extLst>
              <a:ext uri="{FF2B5EF4-FFF2-40B4-BE49-F238E27FC236}">
                <a16:creationId xmlns:a16="http://schemas.microsoft.com/office/drawing/2014/main" id="{D714EE48-EA9B-4751-9F98-F8883483017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 altLang="zh-TW" sz="2800" dirty="0"/>
              <a:t>RIS-based Distributed MIMO </a:t>
            </a:r>
            <a:endParaRPr lang="zh-TW" altLang="en-US" sz="2800" dirty="0"/>
          </a:p>
        </p:txBody>
      </p:sp>
      <p:sp>
        <p:nvSpPr>
          <p:cNvPr id="5" name="投影片編號版面配置區 4">
            <a:extLst>
              <a:ext uri="{FF2B5EF4-FFF2-40B4-BE49-F238E27FC236}">
                <a16:creationId xmlns:a16="http://schemas.microsoft.com/office/drawing/2014/main" id="{CD81213C-B673-4A9C-A6C1-5E25D48ED5F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F627BE3-1269-44D5-A349-82FD5D94EBD8}" type="slidenum">
              <a:rPr lang="en-US" altLang="zh-TW" smtClean="0"/>
              <a:pPr>
                <a:defRPr/>
              </a:pPr>
              <a:t>3</a:t>
            </a:fld>
            <a:endParaRPr lang="en-US" altLang="zh-TW"/>
          </a:p>
        </p:txBody>
      </p:sp>
      <p:sp>
        <p:nvSpPr>
          <p:cNvPr id="6" name="內容版面配置區 5">
            <a:extLst>
              <a:ext uri="{FF2B5EF4-FFF2-40B4-BE49-F238E27FC236}">
                <a16:creationId xmlns:a16="http://schemas.microsoft.com/office/drawing/2014/main" id="{7899E7F1-4F00-4B91-8E93-EDF91264DC48}"/>
              </a:ext>
            </a:extLst>
          </p:cNvPr>
          <p:cNvSpPr>
            <a:spLocks noGrp="1"/>
          </p:cNvSpPr>
          <p:nvPr>
            <p:ph idx="11"/>
          </p:nvPr>
        </p:nvSpPr>
        <p:spPr/>
        <p:txBody>
          <a:bodyPr/>
          <a:lstStyle/>
          <a:p>
            <a:r>
              <a:rPr lang="en-US" altLang="zh-TW" sz="2400" dirty="0"/>
              <a:t>Replace analog array in traditional hybrid beamforming architecture with RIS</a:t>
            </a:r>
          </a:p>
          <a:p>
            <a:pPr lvl="1"/>
            <a:r>
              <a:rPr lang="en-US" altLang="zh-TW" sz="2000" dirty="0"/>
              <a:t>Reduce numbers of RF component</a:t>
            </a:r>
            <a:endParaRPr lang="zh-TW" altLang="en-US" sz="2000" dirty="0"/>
          </a:p>
        </p:txBody>
      </p:sp>
      <p:sp>
        <p:nvSpPr>
          <p:cNvPr id="7" name="內容版面配置區 6">
            <a:extLst>
              <a:ext uri="{FF2B5EF4-FFF2-40B4-BE49-F238E27FC236}">
                <a16:creationId xmlns:a16="http://schemas.microsoft.com/office/drawing/2014/main" id="{70C4D053-98C3-4D06-939C-CCFA7F95B665}"/>
              </a:ext>
            </a:extLst>
          </p:cNvPr>
          <p:cNvSpPr>
            <a:spLocks noGrp="1"/>
          </p:cNvSpPr>
          <p:nvPr>
            <p:ph idx="12"/>
          </p:nvPr>
        </p:nvSpPr>
        <p:spPr/>
        <p:txBody>
          <a:bodyPr/>
          <a:lstStyle/>
          <a:p>
            <a:r>
              <a:rPr lang="en-US" altLang="zh-TW" sz="2400" dirty="0"/>
              <a:t>Apply RIS or RIS-aided MIMO at separate TRP in different locations</a:t>
            </a:r>
          </a:p>
          <a:p>
            <a:pPr lvl="1"/>
            <a:r>
              <a:rPr lang="en-US" altLang="zh-TW" sz="2000" dirty="0"/>
              <a:t>Reduce energy consumption and deployment cost</a:t>
            </a:r>
            <a:endParaRPr lang="zh-TW" altLang="en-US" sz="2000" dirty="0"/>
          </a:p>
        </p:txBody>
      </p:sp>
      <p:pic>
        <p:nvPicPr>
          <p:cNvPr id="8" name="圖片 7">
            <a:extLst>
              <a:ext uri="{FF2B5EF4-FFF2-40B4-BE49-F238E27FC236}">
                <a16:creationId xmlns:a16="http://schemas.microsoft.com/office/drawing/2014/main" id="{39582163-06D5-483A-904C-C9A24A77266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1067" y="4231959"/>
            <a:ext cx="4978694" cy="1776182"/>
          </a:xfrm>
          <a:prstGeom prst="rect">
            <a:avLst/>
          </a:prstGeom>
        </p:spPr>
      </p:pic>
      <p:pic>
        <p:nvPicPr>
          <p:cNvPr id="9" name="圖片 8">
            <a:extLst>
              <a:ext uri="{FF2B5EF4-FFF2-40B4-BE49-F238E27FC236}">
                <a16:creationId xmlns:a16="http://schemas.microsoft.com/office/drawing/2014/main" id="{FF7A2100-8128-4D26-B09F-9580761CFF2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64468" y="3951462"/>
            <a:ext cx="2444713" cy="2337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346758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714BD8E6-A5F5-4FC7-9EB4-5ABEDD4C0A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Proposed Study Areas</a:t>
            </a:r>
            <a:endParaRPr lang="zh-TW" altLang="en-US" dirty="0"/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09415DF3-67EC-4A72-A78D-905BF07C9CD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altLang="zh-TW" dirty="0"/>
              <a:t>Scenarios</a:t>
            </a:r>
          </a:p>
          <a:p>
            <a:pPr lvl="1"/>
            <a:r>
              <a:rPr lang="en-US" altLang="zh-TW" dirty="0"/>
              <a:t>Outdoor, Indoor, O2I etc.</a:t>
            </a:r>
          </a:p>
          <a:p>
            <a:pPr lvl="1"/>
            <a:r>
              <a:rPr lang="en-US" altLang="zh-TW" dirty="0"/>
              <a:t>In-band or Cross-band operation</a:t>
            </a:r>
          </a:p>
          <a:p>
            <a:r>
              <a:rPr lang="en-US" altLang="zh-TW" dirty="0"/>
              <a:t>Channel modeling</a:t>
            </a:r>
          </a:p>
          <a:p>
            <a:pPr lvl="1"/>
            <a:r>
              <a:rPr lang="en-US" altLang="zh-TW" dirty="0"/>
              <a:t>Modeling of radiation patterns</a:t>
            </a:r>
          </a:p>
          <a:p>
            <a:pPr lvl="1"/>
            <a:r>
              <a:rPr lang="en-US" altLang="zh-TW" dirty="0"/>
              <a:t>Modeling of RIS-aided MIMO</a:t>
            </a:r>
          </a:p>
          <a:p>
            <a:pPr lvl="1"/>
            <a:r>
              <a:rPr lang="en-US" altLang="zh-TW" dirty="0"/>
              <a:t>Modeling of RIS-based Distributed MIMO</a:t>
            </a:r>
          </a:p>
          <a:p>
            <a:r>
              <a:rPr lang="en-US" altLang="zh-TW" dirty="0"/>
              <a:t>Potential impact to MIMO and NCR</a:t>
            </a:r>
          </a:p>
          <a:p>
            <a:pPr lvl="1"/>
            <a:r>
              <a:rPr lang="en-US" altLang="zh-TW" dirty="0"/>
              <a:t>Channel acquisition</a:t>
            </a:r>
          </a:p>
          <a:p>
            <a:pPr lvl="1"/>
            <a:r>
              <a:rPr lang="en-US" altLang="zh-TW" dirty="0"/>
              <a:t>Beam management</a:t>
            </a:r>
          </a:p>
          <a:p>
            <a:pPr lvl="1"/>
            <a:r>
              <a:rPr lang="en-US" altLang="zh-TW" dirty="0"/>
              <a:t>Interference mitigation</a:t>
            </a:r>
            <a:endParaRPr lang="zh-TW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FFA5AF11-0C20-478B-B025-2FA887DBC93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F627BE3-1269-44D5-A349-82FD5D94EBD8}" type="slidenum">
              <a:rPr lang="en-US" altLang="zh-TW" smtClean="0"/>
              <a:pPr>
                <a:defRPr/>
              </a:pPr>
              <a:t>4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07912199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8D2D6135-2B8E-4862-8849-D227281E77B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endParaRPr lang="en-US" altLang="zh-TW" sz="9600" dirty="0"/>
          </a:p>
          <a:p>
            <a:pPr marL="0" indent="0" algn="ctr">
              <a:buNone/>
            </a:pPr>
            <a:r>
              <a:rPr lang="en-US" altLang="zh-TW" sz="9600" dirty="0"/>
              <a:t>Thank You</a:t>
            </a:r>
            <a:endParaRPr lang="zh-TW" altLang="en-US" sz="9600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A030B49F-434F-4EF1-AB33-239F78A7A788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F627BE3-1269-44D5-A349-82FD5D94EBD8}" type="slidenum">
              <a:rPr lang="en-US" altLang="zh-TW" smtClean="0"/>
              <a:pPr>
                <a:defRPr/>
              </a:pPr>
              <a:t>5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995711331"/>
      </p:ext>
    </p:extLst>
  </p:cSld>
  <p:clrMapOvr>
    <a:masterClrMapping/>
  </p:clrMapOvr>
</p:sld>
</file>

<file path=ppt/theme/theme1.xml><?xml version="1.0" encoding="utf-8"?>
<a:theme xmlns:a="http://schemas.openxmlformats.org/drawingml/2006/main" name="簡報內頁">
  <a:themeElements>
    <a:clrScheme name="簡報內頁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簡報內頁">
      <a:majorFont>
        <a:latin typeface="Arial"/>
        <a:ea typeface="微軟正黑體"/>
        <a:cs typeface=""/>
      </a:majorFont>
      <a:minorFont>
        <a:latin typeface="Arial"/>
        <a:ea typeface="微軟正黑體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TW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新細明體" pitchFamily="18" charset="-12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TW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新細明體" pitchFamily="18" charset="-120"/>
          </a:defRPr>
        </a:defPPr>
      </a:lstStyle>
    </a:lnDef>
  </a:objectDefaults>
  <a:extraClrSchemeLst>
    <a:extraClrScheme>
      <a:clrScheme name="簡報內頁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簡報內頁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簡報內頁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簡報內頁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簡報內頁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簡報內頁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簡報內頁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簡報內頁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簡報內頁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簡報內頁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簡報內頁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簡報內頁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佈景主題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1935</TotalTime>
  <Words>229</Words>
  <Application>Microsoft Office PowerPoint</Application>
  <PresentationFormat>寬螢幕</PresentationFormat>
  <Paragraphs>40</Paragraphs>
  <Slides>5</Slides>
  <Notes>1</Notes>
  <HiddenSlides>0</HiddenSlides>
  <MMClips>0</MMClips>
  <ScaleCrop>false</ScaleCrop>
  <HeadingPairs>
    <vt:vector size="6" baseType="variant">
      <vt:variant>
        <vt:lpstr>使用字型</vt:lpstr>
      </vt:variant>
      <vt:variant>
        <vt:i4>5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5</vt:i4>
      </vt:variant>
    </vt:vector>
  </HeadingPairs>
  <TitlesOfParts>
    <vt:vector size="11" baseType="lpstr">
      <vt:lpstr>微軟正黑體</vt:lpstr>
      <vt:lpstr>新細明體</vt:lpstr>
      <vt:lpstr>Arial</vt:lpstr>
      <vt:lpstr>Calibri</vt:lpstr>
      <vt:lpstr>Wingdings</vt:lpstr>
      <vt:lpstr>簡報內頁</vt:lpstr>
      <vt:lpstr>Views on Reconfigurable Intelligent Surface (RIS) in Rel-19</vt:lpstr>
      <vt:lpstr>Motivation</vt:lpstr>
      <vt:lpstr>MIMO with RIS</vt:lpstr>
      <vt:lpstr>Proposed Study Areas</vt:lpstr>
      <vt:lpstr>PowerPoint 簡報</vt:lpstr>
    </vt:vector>
  </TitlesOfParts>
  <Company>TAS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ITRI投影片範本B</dc:title>
  <dc:creator>ITRI</dc:creator>
  <cp:keywords>2008NewCIS</cp:keywords>
  <cp:lastModifiedBy>王鴻翔</cp:lastModifiedBy>
  <cp:revision>164</cp:revision>
  <dcterms:created xsi:type="dcterms:W3CDTF">2008-05-08T04:38:45Z</dcterms:created>
  <dcterms:modified xsi:type="dcterms:W3CDTF">2023-05-31T08:31:25Z</dcterms:modified>
</cp:coreProperties>
</file>