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5" r:id="rId2"/>
    <p:sldId id="282" r:id="rId3"/>
    <p:sldId id="266" r:id="rId4"/>
    <p:sldId id="281" r:id="rId5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E46C0A"/>
    <a:srgbClr val="A50034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94140" autoAdjust="0"/>
  </p:normalViewPr>
  <p:slideViewPr>
    <p:cSldViewPr>
      <p:cViewPr varScale="1">
        <p:scale>
          <a:sx n="54" d="100"/>
          <a:sy n="54" d="100"/>
        </p:scale>
        <p:origin x="1288" y="44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>
        <p:scale>
          <a:sx n="150" d="100"/>
          <a:sy n="150" d="100"/>
        </p:scale>
        <p:origin x="2460" y="-172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168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918098"/>
            <a:ext cx="9716850" cy="2374557"/>
          </a:xfrm>
          <a:solidFill>
            <a:srgbClr val="FFFEF7"/>
          </a:solidFill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905000" y="2091890"/>
            <a:ext cx="8002112" cy="65548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3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4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8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6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9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86" y="251151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Taipei, June 15 - June 16, 2023</a:t>
            </a: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934322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862314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3555554" y="5506971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4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6982" b="10184"/>
          <a:stretch/>
        </p:blipFill>
        <p:spPr bwMode="auto">
          <a:xfrm>
            <a:off x="3924102" y="5562925"/>
            <a:ext cx="428940" cy="4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33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531218" y="2846090"/>
            <a:ext cx="10369152" cy="2374557"/>
          </a:xfrm>
        </p:spPr>
        <p:txBody>
          <a:bodyPr/>
          <a:lstStyle/>
          <a:p>
            <a:r>
              <a:rPr lang="en-US" altLang="ko-KR" dirty="0"/>
              <a:t>Proposal on Rel-19 RAN4-led SI/WI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6115A88-0949-3770-2FFE-F9278C1C2F84}"/>
              </a:ext>
            </a:extLst>
          </p:cNvPr>
          <p:cNvSpPr/>
          <p:nvPr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RWS-230205</a:t>
            </a:r>
          </a:p>
        </p:txBody>
      </p:sp>
    </p:spTree>
    <p:extLst>
      <p:ext uri="{BB962C8B-B14F-4D97-AF65-F5344CB8AC3E}">
        <p14:creationId xmlns:p14="http://schemas.microsoft.com/office/powerpoint/2010/main" val="4224002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178" y="80268"/>
            <a:ext cx="11017224" cy="919014"/>
          </a:xfrm>
        </p:spPr>
        <p:txBody>
          <a:bodyPr/>
          <a:lstStyle/>
          <a:p>
            <a:r>
              <a:rPr lang="en-US" altLang="ko-KR" sz="4000" dirty="0"/>
              <a:t>RF for </a:t>
            </a:r>
            <a:r>
              <a:rPr lang="en-US" altLang="ko-KR" sz="4000" dirty="0" err="1"/>
              <a:t>sidelink</a:t>
            </a:r>
            <a:r>
              <a:rPr lang="en-US" altLang="ko-KR" sz="4000" dirty="0"/>
              <a:t> in Rel-19</a:t>
            </a:r>
            <a:endParaRPr lang="ko-KR" altLang="en-US" sz="40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Further RF enhancement for </a:t>
            </a:r>
            <a:r>
              <a:rPr lang="en-US" altLang="ko-KR" dirty="0" err="1">
                <a:solidFill>
                  <a:srgbClr val="0067A6"/>
                </a:solidFill>
              </a:rPr>
              <a:t>sidelink</a:t>
            </a:r>
            <a:r>
              <a:rPr lang="en-US" altLang="ko-KR" dirty="0">
                <a:solidFill>
                  <a:srgbClr val="0067A6"/>
                </a:solidFill>
              </a:rPr>
              <a:t> </a:t>
            </a:r>
            <a:endParaRPr lang="en-US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 err="1"/>
              <a:t>Sidelink</a:t>
            </a:r>
            <a:r>
              <a:rPr lang="en-US" altLang="ko-KR" dirty="0"/>
              <a:t> Device supporting up to 4Tx RF chain</a:t>
            </a:r>
          </a:p>
          <a:p>
            <a:pPr lvl="2"/>
            <a:r>
              <a:rPr lang="en-US" altLang="ko-KR" dirty="0"/>
              <a:t>Up to 4Tx high power vehicular device in single carrier FR1 licensed band and/or n47 ITS band for </a:t>
            </a:r>
            <a:r>
              <a:rPr lang="en-US" altLang="ko-KR" dirty="0" err="1"/>
              <a:t>sidelink</a:t>
            </a:r>
            <a:r>
              <a:rPr lang="en-US" altLang="ko-KR" dirty="0"/>
              <a:t> communication</a:t>
            </a:r>
          </a:p>
          <a:p>
            <a:pPr lvl="3"/>
            <a:r>
              <a:rPr lang="en-US" altLang="ko-KR" dirty="0"/>
              <a:t>In Rel-18, 3Tx and 4Tx for high power UE (power class 2 and power class 1.5) is being specified for NR in single carrier.</a:t>
            </a:r>
          </a:p>
          <a:p>
            <a:pPr lvl="3"/>
            <a:r>
              <a:rPr lang="en-US" altLang="ko-KR" dirty="0"/>
              <a:t>In Rel-19, up to 4Tx high power UE (power class 2 and 1.5) need to be introduced in SL to enhance SL communication range in FR1 licensed band and/or n47 ITS band </a:t>
            </a:r>
          </a:p>
          <a:p>
            <a:pPr lvl="3"/>
            <a:endParaRPr lang="en-US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/>
              <a:t>Intra-band con-current operation of NR-U and SL-U @ Un-licensed band </a:t>
            </a:r>
            <a:r>
              <a:rPr lang="en-US" altLang="ko-KR" dirty="0">
                <a:solidFill>
                  <a:srgbClr val="FF0000"/>
                </a:solidFill>
              </a:rPr>
              <a:t>: </a:t>
            </a:r>
          </a:p>
          <a:p>
            <a:pPr lvl="2"/>
            <a:r>
              <a:rPr lang="en-US" altLang="ko-KR" dirty="0"/>
              <a:t>In Rel-18, both UE RF requirements for NR-U and SL-U are being specified separately under same unlicensed band, such as, n46, n96 and n102. </a:t>
            </a:r>
          </a:p>
          <a:p>
            <a:pPr lvl="2"/>
            <a:r>
              <a:rPr lang="en-US" altLang="ko-KR" dirty="0"/>
              <a:t>In Rel-19, the UE supporting the intra-band con-current operation of NR-U and SL-U need to be introduced.</a:t>
            </a:r>
          </a:p>
          <a:p>
            <a:pPr lvl="2"/>
            <a:r>
              <a:rPr lang="en-US" altLang="ko-KR" dirty="0"/>
              <a:t>Note : this objective can be further discussed pending RF objectives of RAN1-led Rel-19 SL evo.2 WI discussion.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7747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178" y="80268"/>
            <a:ext cx="11017224" cy="919014"/>
          </a:xfrm>
        </p:spPr>
        <p:txBody>
          <a:bodyPr/>
          <a:lstStyle/>
          <a:p>
            <a:r>
              <a:rPr lang="en-US" altLang="ko-KR" sz="4000" dirty="0"/>
              <a:t>RF for FR2 and THz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67A6"/>
                </a:solidFill>
              </a:rPr>
              <a:t>FR2 RF enhancement</a:t>
            </a:r>
          </a:p>
          <a:p>
            <a:pPr lvl="1"/>
            <a:r>
              <a:rPr lang="en-US" altLang="ko-KR" dirty="0"/>
              <a:t>Inter-band UL CA in FR2-1 based on CBM</a:t>
            </a:r>
          </a:p>
          <a:p>
            <a:pPr lvl="2"/>
            <a:r>
              <a:rPr lang="en-US" altLang="ko-KR" dirty="0"/>
              <a:t>So far, inter-band UL CA in FR2-1 has been specified based on IBM (independent beam management) even though discussing CBM based UE in earlier release.</a:t>
            </a:r>
          </a:p>
          <a:p>
            <a:pPr lvl="2"/>
            <a:r>
              <a:rPr lang="en-US" altLang="ko-KR" dirty="0"/>
              <a:t>In Rel-19, CBM based inter-band UL CA in FR2-1 need to be introduced.</a:t>
            </a:r>
          </a:p>
          <a:p>
            <a:pPr lvl="1"/>
            <a:r>
              <a:rPr lang="en-US" altLang="ko-KR" dirty="0"/>
              <a:t>UL 256QAM for FR2 frequency band</a:t>
            </a:r>
          </a:p>
          <a:p>
            <a:pPr lvl="2"/>
            <a:r>
              <a:rPr lang="en-US" altLang="ko-KR" dirty="0"/>
              <a:t>Study and specify RF requirements for UL 256QAM at frequency band above 45GHz</a:t>
            </a:r>
          </a:p>
          <a:p>
            <a:pPr lvl="2"/>
            <a:endParaRPr lang="en-US" altLang="ko-KR" dirty="0">
              <a:solidFill>
                <a:srgbClr val="0067A6"/>
              </a:solidFill>
            </a:endParaRPr>
          </a:p>
          <a:p>
            <a:r>
              <a:rPr lang="en-US" altLang="ko-KR" dirty="0">
                <a:solidFill>
                  <a:srgbClr val="0067A6"/>
                </a:solidFill>
              </a:rPr>
              <a:t>Study on the feasibility of sub-THz communication </a:t>
            </a:r>
          </a:p>
          <a:p>
            <a:pPr lvl="1"/>
            <a:r>
              <a:rPr lang="en-US" altLang="ko-KR" dirty="0"/>
              <a:t>Study the regulation for sub-THz frequency range (e.g., 100 ~ 300GHz)</a:t>
            </a:r>
          </a:p>
          <a:p>
            <a:pPr lvl="1"/>
            <a:r>
              <a:rPr lang="en-US" altLang="ko-KR" dirty="0"/>
              <a:t>Investigate the feasibility of sub-THz communications from RF perspective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1900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RRM enhancement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Measurement Gap Enhancement-3</a:t>
            </a:r>
          </a:p>
          <a:p>
            <a:pPr lvl="1"/>
            <a:r>
              <a:rPr lang="en-US" altLang="ko-KR" dirty="0"/>
              <a:t>Independent measurement gap configuration for DC (PCell and PSCell)</a:t>
            </a:r>
          </a:p>
          <a:p>
            <a:pPr lvl="2"/>
            <a:r>
              <a:rPr lang="en-US" altLang="ko-KR" dirty="0"/>
              <a:t>EN-DC, NE-DC, NR-DC scenario for FR1 and FR2</a:t>
            </a:r>
          </a:p>
          <a:p>
            <a:pPr lvl="1"/>
            <a:r>
              <a:rPr lang="en-US" altLang="ko-KR" dirty="0"/>
              <a:t>Leftover issues for Rel-18 NR_MG_enh2</a:t>
            </a:r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0067A6"/>
                </a:solidFill>
              </a:rPr>
              <a:t>FR2 RRM Enhancement</a:t>
            </a:r>
          </a:p>
          <a:p>
            <a:pPr lvl="1"/>
            <a:r>
              <a:rPr lang="en-US" altLang="ko-KR" dirty="0"/>
              <a:t>Enhanced RRM requirement with multi-Rx activation in FR2</a:t>
            </a:r>
          </a:p>
          <a:p>
            <a:pPr lvl="2"/>
            <a:r>
              <a:rPr lang="en-US" altLang="ko-KR" dirty="0"/>
              <a:t>Single carrier, CA and DC scenario</a:t>
            </a:r>
          </a:p>
          <a:p>
            <a:pPr lvl="2"/>
            <a:r>
              <a:rPr lang="en-US" altLang="ko-KR" dirty="0"/>
              <a:t>FR2-1 as baseline, and including possibility of  FR2-2 operation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6892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29499</TotalTime>
  <Words>368</Words>
  <Application>Microsoft Office PowerPoint</Application>
  <PresentationFormat>사용자 지정</PresentationFormat>
  <Paragraphs>35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굴림</vt:lpstr>
      <vt:lpstr>맑은 고딕</vt:lpstr>
      <vt:lpstr>Arial</vt:lpstr>
      <vt:lpstr>Office 테마</vt:lpstr>
      <vt:lpstr>Proposal on Rel-19 RAN4-led SI/WI</vt:lpstr>
      <vt:lpstr>RF for sidelink in Rel-19</vt:lpstr>
      <vt:lpstr>RF for FR2 and THz</vt:lpstr>
      <vt:lpstr>RRM enhancement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Lee Sang Wook/Communication Standard TP(sangwook1.lee@lge.com)</cp:lastModifiedBy>
  <cp:revision>2154</cp:revision>
  <dcterms:created xsi:type="dcterms:W3CDTF">2016-10-11T04:12:52Z</dcterms:created>
  <dcterms:modified xsi:type="dcterms:W3CDTF">2023-05-30T04:54:56Z</dcterms:modified>
</cp:coreProperties>
</file>