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10" r:id="rId2"/>
    <p:sldId id="301" r:id="rId3"/>
    <p:sldId id="305" r:id="rId4"/>
    <p:sldId id="306" r:id="rId5"/>
    <p:sldId id="307" r:id="rId6"/>
    <p:sldId id="308" r:id="rId7"/>
    <p:sldId id="309" r:id="rId8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B6B6B"/>
    <a:srgbClr val="E46C0A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69" d="100"/>
          <a:sy n="69" d="100"/>
        </p:scale>
        <p:origin x="115" y="43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Taipei,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June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15 - June 16, 2023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RWS-230195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9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 flipV="1">
            <a:off x="923256" y="4422845"/>
            <a:ext cx="13681520" cy="4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783957" y="4862314"/>
            <a:ext cx="3672088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0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5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1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3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5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80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8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80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90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77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55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32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10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46" indent="-42384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86" indent="-352410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28" indent="-28097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05" indent="-28097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81" indent="-28097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88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904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121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336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16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32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46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64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81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97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512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729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774084"/>
            <a:ext cx="9716850" cy="2374557"/>
          </a:xfrm>
        </p:spPr>
        <p:txBody>
          <a:bodyPr/>
          <a:lstStyle/>
          <a:p>
            <a:r>
              <a:rPr lang="en-US" altLang="ko-KR" sz="3600" dirty="0"/>
              <a:t>Proposal on MIMO enhancements in Rel-19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1195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91408" y="80268"/>
            <a:ext cx="10657184" cy="919014"/>
          </a:xfrm>
        </p:spPr>
        <p:txBody>
          <a:bodyPr/>
          <a:lstStyle/>
          <a:p>
            <a:r>
              <a:rPr lang="en-US" altLang="ko-KR" dirty="0" smtClean="0"/>
              <a:t>Overall 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139280" y="1333922"/>
            <a:ext cx="12961440" cy="6480720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6B6B6B"/>
                </a:solidFill>
              </a:rPr>
              <a:t>Further UL enhancement based on multi-panel UE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UL is still a performance limiting factor of NR network.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As indicated in the LSs from 5GAA to RAN in RWS-210360 and to RAN1 in R1-2205116 for MIMO-specific topics, UE multi-panel implementation is useful especially for various applications of vehicle UEs in FR1 as well as in FR2. 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In Rel-17/Rel-18 MIMO, UE multi-panel features such as panel-specific beam report, simultaneous </a:t>
            </a:r>
            <a:r>
              <a:rPr lang="en-US" altLang="ko-KR" sz="1800" dirty="0" err="1">
                <a:solidFill>
                  <a:srgbClr val="6B6B6B"/>
                </a:solidFill>
              </a:rPr>
              <a:t>Tx</a:t>
            </a:r>
            <a:r>
              <a:rPr lang="en-US" altLang="ko-KR" sz="1800" dirty="0">
                <a:solidFill>
                  <a:srgbClr val="6B6B6B"/>
                </a:solidFill>
              </a:rPr>
              <a:t> across multi-panel (</a:t>
            </a:r>
            <a:r>
              <a:rPr lang="en-US" altLang="ko-KR" sz="1800" dirty="0" err="1">
                <a:solidFill>
                  <a:srgbClr val="6B6B6B"/>
                </a:solidFill>
              </a:rPr>
              <a:t>STxMP</a:t>
            </a:r>
            <a:r>
              <a:rPr lang="en-US" altLang="ko-KR" sz="1800" dirty="0">
                <a:solidFill>
                  <a:srgbClr val="6B6B6B"/>
                </a:solidFill>
              </a:rPr>
              <a:t>), and panel/TRP-specific TA have been introduced to improve UL performance. However, these features are still under quite limited scope.</a:t>
            </a:r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383" y="3889960"/>
            <a:ext cx="9425233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60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Enhanced </a:t>
            </a:r>
            <a:r>
              <a:rPr lang="en-US" altLang="ko-KR" dirty="0" err="1"/>
              <a:t>STxMP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supports limited combination only, i.e. PUSCH+PUSCH and PUCCH+PUCCH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does not support asymmetric panel implementation, which is useful for vehicles (e.g. large panel(s) on upper body and small panel(s) on lower body) 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supports up to 2 panels and up to 4 layers only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supports SFN scheme that does not provide coherent combining for URLLC applications </a:t>
            </a:r>
          </a:p>
          <a:p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Specify enhanced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features to improve UL reliability and throughput </a:t>
            </a:r>
          </a:p>
          <a:p>
            <a:pPr lvl="2"/>
            <a:r>
              <a:rPr lang="en-US" altLang="ko-KR" sz="1400" dirty="0"/>
              <a:t>Enhanced </a:t>
            </a:r>
            <a:r>
              <a:rPr lang="en-US" altLang="ko-KR" sz="1400" dirty="0" err="1"/>
              <a:t>STxMP</a:t>
            </a:r>
            <a:r>
              <a:rPr lang="en-US" altLang="ko-KR" sz="1400" dirty="0"/>
              <a:t> for various channel/RS combinations other than PUSCH+PUSCH and PUCCH+PUCCH</a:t>
            </a:r>
          </a:p>
          <a:p>
            <a:pPr lvl="3"/>
            <a:r>
              <a:rPr lang="en-US" altLang="ko-KR" sz="1400" dirty="0"/>
              <a:t>Consider same or different channel/RS (e.g. SRS+SRS, PUCCH+PUSCH) </a:t>
            </a:r>
          </a:p>
          <a:p>
            <a:pPr lvl="2"/>
            <a:r>
              <a:rPr lang="en-US" altLang="ko-KR" sz="1400" dirty="0"/>
              <a:t>Support of </a:t>
            </a:r>
            <a:r>
              <a:rPr lang="en-US" altLang="ko-KR" sz="1400" dirty="0" err="1"/>
              <a:t>STxMP</a:t>
            </a:r>
            <a:r>
              <a:rPr lang="en-US" altLang="ko-KR" sz="1400" dirty="0"/>
              <a:t> for UEs with asymmetric panel properties (e.g. different max layers per panel) </a:t>
            </a:r>
          </a:p>
          <a:p>
            <a:pPr lvl="2"/>
            <a:r>
              <a:rPr lang="en-US" altLang="ko-KR" sz="1400" dirty="0"/>
              <a:t>Support of simultaneous transmission across more than 2 panels  </a:t>
            </a:r>
          </a:p>
          <a:p>
            <a:pPr lvl="2"/>
            <a:r>
              <a:rPr lang="en-US" altLang="ko-KR" sz="1400" dirty="0"/>
              <a:t>Support of </a:t>
            </a:r>
            <a:r>
              <a:rPr lang="en-US" altLang="ko-KR" sz="1400" dirty="0" err="1"/>
              <a:t>STxMP</a:t>
            </a:r>
            <a:r>
              <a:rPr lang="en-US" altLang="ko-KR" sz="1400" dirty="0"/>
              <a:t> with up to rank 8  </a:t>
            </a:r>
          </a:p>
          <a:p>
            <a:pPr lvl="2"/>
            <a:r>
              <a:rPr lang="en-US" altLang="ko-KR" sz="1400" dirty="0"/>
              <a:t>Support of coherent SFN </a:t>
            </a:r>
            <a:r>
              <a:rPr lang="en-US" altLang="ko-KR" sz="1400" dirty="0" err="1"/>
              <a:t>STxMP</a:t>
            </a:r>
            <a:endParaRPr lang="en-US" altLang="ko-KR" sz="14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07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Enhanced 2TA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800" dirty="0"/>
              <a:t>Motivation</a:t>
            </a:r>
          </a:p>
          <a:p>
            <a:pPr lvl="1"/>
            <a:r>
              <a:rPr lang="en-US" altLang="ko-KR" sz="1600" dirty="0"/>
              <a:t>Rel-18 2TA supports only with multi-DCI mTRP operation, while different TA for different panel/TRP is needed in any mTRP operation (e.g. dynamic TRP switching, </a:t>
            </a:r>
            <a:r>
              <a:rPr lang="en-US" altLang="ko-KR" sz="1600" dirty="0" err="1"/>
              <a:t>sDCI</a:t>
            </a:r>
            <a:r>
              <a:rPr lang="en-US" altLang="ko-KR" sz="1600" dirty="0"/>
              <a:t> mTRP, per-TRP CSI/beam reporting)</a:t>
            </a:r>
          </a:p>
          <a:p>
            <a:pPr lvl="0"/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Specify </a:t>
            </a:r>
            <a:r>
              <a:rPr lang="en-US" altLang="ko-KR" sz="1600" dirty="0" smtClean="0"/>
              <a:t>enhanced 2TA </a:t>
            </a:r>
            <a:r>
              <a:rPr lang="en-US" altLang="ko-KR" sz="1600" dirty="0"/>
              <a:t>feature applicable </a:t>
            </a:r>
            <a:r>
              <a:rPr lang="en-US" altLang="ko-KR" sz="1600" dirty="0" smtClean="0"/>
              <a:t>in general </a:t>
            </a:r>
            <a:r>
              <a:rPr lang="en-US" altLang="ko-KR" sz="1600" dirty="0"/>
              <a:t>mTRP operation</a:t>
            </a:r>
          </a:p>
          <a:p>
            <a:pPr lvl="2"/>
            <a:r>
              <a:rPr lang="en-US" altLang="ko-KR" sz="1400" dirty="0"/>
              <a:t>2TA with S-DCI mTRP</a:t>
            </a:r>
          </a:p>
          <a:p>
            <a:pPr lvl="2"/>
            <a:r>
              <a:rPr lang="en-US" altLang="ko-KR" sz="1400" dirty="0"/>
              <a:t>2TA </a:t>
            </a:r>
            <a:r>
              <a:rPr lang="en-US" altLang="ko-KR" sz="1400" dirty="0" smtClean="0"/>
              <a:t>for </a:t>
            </a:r>
            <a:r>
              <a:rPr lang="en-US" altLang="ko-KR" sz="1400" dirty="0"/>
              <a:t>dynamic TRP </a:t>
            </a:r>
            <a:r>
              <a:rPr lang="en-US" altLang="ko-KR" sz="1400" dirty="0" smtClean="0"/>
              <a:t>switching (e.g. </a:t>
            </a:r>
            <a:r>
              <a:rPr lang="en-US" altLang="ko-KR" sz="1400" dirty="0"/>
              <a:t>based on Rel-15 BM </a:t>
            </a:r>
            <a:r>
              <a:rPr lang="en-US" altLang="ko-KR" sz="1400" dirty="0" smtClean="0"/>
              <a:t>framework, Rel-18 </a:t>
            </a:r>
            <a:r>
              <a:rPr lang="en-US" altLang="ko-KR" sz="1400" dirty="0" err="1" smtClean="0"/>
              <a:t>uTCI</a:t>
            </a:r>
            <a:r>
              <a:rPr lang="en-US" altLang="ko-KR" sz="1400" dirty="0" smtClean="0"/>
              <a:t> framework)</a:t>
            </a:r>
            <a:endParaRPr lang="en-US" altLang="ko-KR" sz="1400" b="1" dirty="0"/>
          </a:p>
          <a:p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97" y="3998218"/>
            <a:ext cx="9474005" cy="370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76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Enh</a:t>
            </a:r>
            <a:r>
              <a:rPr lang="en-US" altLang="ko-KR" dirty="0" smtClean="0"/>
              <a:t> </a:t>
            </a:r>
            <a:r>
              <a:rPr lang="en-US" altLang="ko-KR" dirty="0"/>
              <a:t>for dynamic panel switching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800" dirty="0"/>
              <a:t>Motivation</a:t>
            </a:r>
          </a:p>
          <a:p>
            <a:pPr lvl="1"/>
            <a:r>
              <a:rPr lang="en-US" altLang="ko-KR" sz="1600" dirty="0"/>
              <a:t>Rel-17/18 panel-specific beam report does not support symmetric panels</a:t>
            </a:r>
          </a:p>
          <a:p>
            <a:pPr lvl="1"/>
            <a:r>
              <a:rPr lang="en-US" altLang="ko-KR" sz="1600" dirty="0"/>
              <a:t>Current specification does not support dynamic SRS port number adaptation according to the panel-specific beam report</a:t>
            </a:r>
          </a:p>
          <a:p>
            <a:pPr lvl="0"/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Extension of panel-specific beam report for symmetric panels as well as for asymmetric panels</a:t>
            </a:r>
          </a:p>
          <a:p>
            <a:pPr lvl="1"/>
            <a:r>
              <a:rPr lang="en-US" altLang="ko-KR" sz="1600" dirty="0"/>
              <a:t>Support of dynamic SRS port number adaptation for dynamic panel switching with asymmetric panels</a:t>
            </a:r>
          </a:p>
          <a:p>
            <a:endParaRPr lang="ko-KR" altLang="en-US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440" y="3942677"/>
            <a:ext cx="9358171" cy="420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00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UL PT-RS enhancements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800" dirty="0"/>
              <a:t>Motivation</a:t>
            </a:r>
          </a:p>
          <a:p>
            <a:pPr lvl="1"/>
            <a:r>
              <a:rPr lang="en-US" altLang="ko-KR" sz="1600" dirty="0"/>
              <a:t>In order to support 8Tx UL operation and/or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with more than 2 panels, up to 2 port UL PT-RS would not be sufficient to measure phase noise from different panels. </a:t>
            </a:r>
          </a:p>
          <a:p>
            <a:pPr lvl="0"/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Specify 3 and 4 UL PT-RS ports for more than 2 panel operation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770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WI objective for Rel-19 MIMO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Enhanced </a:t>
            </a:r>
            <a:r>
              <a:rPr lang="en-US" altLang="ko-KR" sz="2400" dirty="0" err="1"/>
              <a:t>STxMP</a:t>
            </a:r>
            <a:r>
              <a:rPr lang="en-US" altLang="ko-KR" sz="2400" dirty="0"/>
              <a:t> features to improve UL reliability and throughput </a:t>
            </a:r>
          </a:p>
          <a:p>
            <a:pPr lvl="1"/>
            <a:r>
              <a:rPr lang="en-US" altLang="ko-KR" sz="1800" dirty="0"/>
              <a:t>Enhanced </a:t>
            </a:r>
            <a:r>
              <a:rPr lang="en-US" altLang="ko-KR" sz="1800" dirty="0" err="1"/>
              <a:t>STxMP</a:t>
            </a:r>
            <a:r>
              <a:rPr lang="en-US" altLang="ko-KR" sz="1800" dirty="0"/>
              <a:t> for various channel/RS combinations other than PUSCH+PUSCH and PUCCH+PUCCH</a:t>
            </a:r>
          </a:p>
          <a:p>
            <a:pPr lvl="1"/>
            <a:r>
              <a:rPr lang="en-US" altLang="ko-KR" sz="1800" dirty="0"/>
              <a:t>Support of </a:t>
            </a:r>
            <a:r>
              <a:rPr lang="en-US" altLang="ko-KR" sz="1800" dirty="0" err="1"/>
              <a:t>STxMP</a:t>
            </a:r>
            <a:r>
              <a:rPr lang="en-US" altLang="ko-KR" sz="1800" dirty="0"/>
              <a:t> for UEs with asymmetric panel properties </a:t>
            </a:r>
          </a:p>
          <a:p>
            <a:pPr lvl="1"/>
            <a:r>
              <a:rPr lang="en-US" altLang="ko-KR" sz="1800" dirty="0"/>
              <a:t>Support of simultaneous transmission across more than 2 panels  </a:t>
            </a:r>
          </a:p>
          <a:p>
            <a:pPr lvl="1"/>
            <a:r>
              <a:rPr lang="en-US" altLang="ko-KR" sz="1800" dirty="0"/>
              <a:t>Support of </a:t>
            </a:r>
            <a:r>
              <a:rPr lang="en-US" altLang="ko-KR" sz="1800" dirty="0" err="1"/>
              <a:t>STxMP</a:t>
            </a:r>
            <a:r>
              <a:rPr lang="en-US" altLang="ko-KR" sz="1800" dirty="0"/>
              <a:t> with up to rank 8  </a:t>
            </a:r>
          </a:p>
          <a:p>
            <a:pPr lvl="1"/>
            <a:r>
              <a:rPr lang="en-US" altLang="ko-KR" sz="1800" dirty="0"/>
              <a:t>Support of coherent SFN </a:t>
            </a:r>
            <a:r>
              <a:rPr lang="en-US" altLang="ko-KR" sz="1800" dirty="0" err="1"/>
              <a:t>STxMP</a:t>
            </a:r>
            <a:endParaRPr lang="en-US" altLang="ko-KR" sz="1800" dirty="0"/>
          </a:p>
          <a:p>
            <a:r>
              <a:rPr lang="en-US" altLang="ko-KR" sz="2400" dirty="0"/>
              <a:t>Enhanced 2TA feature </a:t>
            </a:r>
          </a:p>
          <a:p>
            <a:pPr lvl="1"/>
            <a:r>
              <a:rPr lang="en-US" altLang="ko-KR" sz="1800" dirty="0"/>
              <a:t>Support of 2TA with S-DCI mTRP</a:t>
            </a:r>
          </a:p>
          <a:p>
            <a:pPr lvl="1"/>
            <a:r>
              <a:rPr lang="en-US" altLang="ko-KR" sz="1800" dirty="0"/>
              <a:t>Support of 2TA </a:t>
            </a:r>
            <a:r>
              <a:rPr lang="en-US" altLang="ko-KR" sz="1800" dirty="0" smtClean="0"/>
              <a:t>for dynamic TRP switching</a:t>
            </a:r>
            <a:endParaRPr lang="en-US" altLang="ko-KR" sz="1800" dirty="0"/>
          </a:p>
          <a:p>
            <a:r>
              <a:rPr lang="en-US" altLang="ko-KR" sz="2400" dirty="0"/>
              <a:t>Enhancements for dynamic panel switching</a:t>
            </a:r>
          </a:p>
          <a:p>
            <a:pPr lvl="1"/>
            <a:r>
              <a:rPr lang="en-US" altLang="ko-KR" sz="1800" dirty="0"/>
              <a:t>Extension of panel-specific beam report for symmetric panels </a:t>
            </a:r>
          </a:p>
          <a:p>
            <a:pPr lvl="1"/>
            <a:r>
              <a:rPr lang="en-US" altLang="ko-KR" sz="1800" dirty="0"/>
              <a:t>Support of dynamic SRS port number adaptation for dynamic panel switching with asymmetric panels</a:t>
            </a:r>
          </a:p>
          <a:p>
            <a:r>
              <a:rPr lang="en-US" altLang="ko-KR" sz="2400" dirty="0"/>
              <a:t>UL PT-RS enhancement </a:t>
            </a:r>
          </a:p>
          <a:p>
            <a:pPr lvl="1"/>
            <a:r>
              <a:rPr lang="en-US" altLang="ko-KR" sz="1800" dirty="0"/>
              <a:t>Specify up to 4 PT-RS ports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46518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31845</TotalTime>
  <Words>545</Words>
  <Application>Microsoft Office PowerPoint</Application>
  <PresentationFormat>사용자 지정</PresentationFormat>
  <Paragraphs>54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 on MIMO enhancements in Rel-19</vt:lpstr>
      <vt:lpstr>Overall Motivation</vt:lpstr>
      <vt:lpstr>Enhanced STxMP</vt:lpstr>
      <vt:lpstr>Enhanced 2TA</vt:lpstr>
      <vt:lpstr>Enh for dynamic panel switching</vt:lpstr>
      <vt:lpstr>UL PT-RS enhancements</vt:lpstr>
      <vt:lpstr>Proposed WI objective for Rel-19 MIMO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강지원/책임연구원/ICT기술센터 C&amp;M표준(연)5G무선접속표준Task(jw.kang@lge.com)</cp:lastModifiedBy>
  <cp:revision>2101</cp:revision>
  <dcterms:created xsi:type="dcterms:W3CDTF">2016-10-11T04:12:52Z</dcterms:created>
  <dcterms:modified xsi:type="dcterms:W3CDTF">2023-05-30T04:55:07Z</dcterms:modified>
</cp:coreProperties>
</file>