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595" r:id="rId2"/>
    <p:sldId id="640" r:id="rId3"/>
    <p:sldId id="641" r:id="rId4"/>
    <p:sldId id="61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20E202B6-9194-4A80-9703-C99DF06C52A5}"/>
    <pc:docChg chg="undo custSel modSld">
      <pc:chgData name="Shvodian, Bill" userId="24ddce14-b8f7-4f54-af74-631294b67ab0" providerId="ADAL" clId="{20E202B6-9194-4A80-9703-C99DF06C52A5}" dt="2021-08-31T16:49:35.280" v="183" actId="20577"/>
      <pc:docMkLst>
        <pc:docMk/>
      </pc:docMkLst>
      <pc:sldChg chg="modSp mod">
        <pc:chgData name="Shvodian, Bill" userId="24ddce14-b8f7-4f54-af74-631294b67ab0" providerId="ADAL" clId="{20E202B6-9194-4A80-9703-C99DF06C52A5}" dt="2021-08-31T16:49:35.280" v="183" actId="20577"/>
        <pc:sldMkLst>
          <pc:docMk/>
          <pc:sldMk cId="1819122060" sldId="595"/>
        </pc:sldMkLst>
        <pc:spChg chg="mod">
          <ac:chgData name="Shvodian, Bill" userId="24ddce14-b8f7-4f54-af74-631294b67ab0" providerId="ADAL" clId="{20E202B6-9194-4A80-9703-C99DF06C52A5}" dt="2021-08-31T16:49:35.280" v="183" actId="20577"/>
          <ac:spMkLst>
            <pc:docMk/>
            <pc:sldMk cId="1819122060" sldId="595"/>
            <ac:spMk id="3" creationId="{00000000-0000-0000-0000-000000000000}"/>
          </ac:spMkLst>
        </pc:spChg>
      </pc:sldChg>
      <pc:sldChg chg="modSp mod">
        <pc:chgData name="Shvodian, Bill" userId="24ddce14-b8f7-4f54-af74-631294b67ab0" providerId="ADAL" clId="{20E202B6-9194-4A80-9703-C99DF06C52A5}" dt="2021-08-31T16:44:27.436" v="157" actId="207"/>
        <pc:sldMkLst>
          <pc:docMk/>
          <pc:sldMk cId="2594428964" sldId="640"/>
        </pc:sldMkLst>
        <pc:spChg chg="mod">
          <ac:chgData name="Shvodian, Bill" userId="24ddce14-b8f7-4f54-af74-631294b67ab0" providerId="ADAL" clId="{20E202B6-9194-4A80-9703-C99DF06C52A5}" dt="2021-08-31T16:44:27.436" v="157" actId="207"/>
          <ac:spMkLst>
            <pc:docMk/>
            <pc:sldMk cId="2594428964" sldId="640"/>
            <ac:spMk id="3" creationId="{E98700F1-F359-4F17-8E87-0857FF8BC2CC}"/>
          </ac:spMkLst>
        </pc:spChg>
      </pc:sldChg>
      <pc:sldChg chg="modSp mod">
        <pc:chgData name="Shvodian, Bill" userId="24ddce14-b8f7-4f54-af74-631294b67ab0" providerId="ADAL" clId="{20E202B6-9194-4A80-9703-C99DF06C52A5}" dt="2021-08-31T16:45:02.074" v="158" actId="20577"/>
        <pc:sldMkLst>
          <pc:docMk/>
          <pc:sldMk cId="2805064898" sldId="641"/>
        </pc:sldMkLst>
        <pc:spChg chg="mod">
          <ac:chgData name="Shvodian, Bill" userId="24ddce14-b8f7-4f54-af74-631294b67ab0" providerId="ADAL" clId="{20E202B6-9194-4A80-9703-C99DF06C52A5}" dt="2021-08-31T16:45:02.074" v="158" actId="20577"/>
          <ac:spMkLst>
            <pc:docMk/>
            <pc:sldMk cId="2805064898" sldId="64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Views on Ambient IoT for R19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RAN-Release 19 workshop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Taipei, 15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– 16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June, 2023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RWS-230099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Brief conclusions from R18 RAN study</a:t>
            </a:r>
            <a:endParaRPr lang="zh-CN" altLang="en-US" sz="28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9CAAE59-D6B1-4101-A06F-04B72F4595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325561"/>
              </p:ext>
            </p:extLst>
          </p:nvPr>
        </p:nvGraphicFramePr>
        <p:xfrm>
          <a:off x="546752" y="1235204"/>
          <a:ext cx="10927780" cy="3471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5377">
                  <a:extLst>
                    <a:ext uri="{9D8B030D-6E8A-4147-A177-3AD203B41FA5}">
                      <a16:colId xmlns:a16="http://schemas.microsoft.com/office/drawing/2014/main" val="1911230196"/>
                    </a:ext>
                  </a:extLst>
                </a:gridCol>
                <a:gridCol w="5472403">
                  <a:extLst>
                    <a:ext uri="{9D8B030D-6E8A-4147-A177-3AD203B41FA5}">
                      <a16:colId xmlns:a16="http://schemas.microsoft.com/office/drawing/2014/main" val="33597247"/>
                    </a:ext>
                  </a:extLst>
                </a:gridCol>
              </a:tblGrid>
              <a:tr h="2910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case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Topology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476292"/>
                  </a:ext>
                </a:extLst>
              </a:tr>
              <a:tr h="97683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Grouping A: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Indoor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Outdoor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Indoor/outdoor</a:t>
                      </a:r>
                    </a:p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1: </a:t>
                      </a:r>
                      <a:r>
                        <a:rPr lang="fr-FR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 ↔ Ambient IoT device</a:t>
                      </a:r>
                    </a:p>
                    <a:p>
                      <a:pPr algn="l"/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2: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 ↔ intermediate node ↔ Ambient IoT device</a:t>
                      </a:r>
                    </a:p>
                    <a:p>
                      <a:pPr algn="l"/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3: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 ↔ assisting node ↔ Ambient IoT device ↔ BS</a:t>
                      </a:r>
                    </a:p>
                    <a:p>
                      <a:pPr algn="l"/>
                      <a:r>
                        <a:rPr lang="fr-FR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4: </a:t>
                      </a:r>
                      <a:r>
                        <a:rPr lang="fr-FR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 ↔ Ambient IoT device</a:t>
                      </a:r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1604861"/>
                  </a:ext>
                </a:extLst>
              </a:tr>
              <a:tr h="33166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Device category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RAN design targets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284630"/>
                  </a:ext>
                </a:extLst>
              </a:tr>
              <a:tr h="182953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Device A: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energy storage, no independent signal generation/amplification, i.e. backscattering transmission.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Device B: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Has energy storage, no independent signal generation, i.e. backscattering transmission. Use of stored energy can include amplification for reflected signals.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Device C: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Has energy storage, has independent signal generation, i.e., active RF components for transmission.</a:t>
                      </a:r>
                    </a:p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Device power consumption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Device complexity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Coverage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User experienced data rate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Maximum message size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Latency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Positioning accuracy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Connection/device density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Moving speed of device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82279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6FC1BCD-E6C1-4F47-B9B2-3A24829A8247}"/>
              </a:ext>
            </a:extLst>
          </p:cNvPr>
          <p:cNvSpPr txBox="1"/>
          <p:nvPr/>
        </p:nvSpPr>
        <p:spPr>
          <a:xfrm>
            <a:off x="2030136" y="1543575"/>
            <a:ext cx="178685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Grouping B: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Inventory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Sensors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Positioning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Command</a:t>
            </a:r>
          </a:p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CDB3C3-36D6-4232-834C-4EC09D2C5403}"/>
              </a:ext>
            </a:extLst>
          </p:cNvPr>
          <p:cNvSpPr txBox="1"/>
          <p:nvPr/>
        </p:nvSpPr>
        <p:spPr>
          <a:xfrm>
            <a:off x="461394" y="5100507"/>
            <a:ext cx="11098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</a:t>
            </a:r>
            <a:r>
              <a:rPr lang="en-US" altLang="zh-CN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 level study of Ambient IoT in RAN shows extensive use cases and commercial prospect.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Proposal: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R19 SI for Ambient IoT for detailed technical discussions. 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428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Objectives for R19 SI</a:t>
            </a:r>
            <a:endParaRPr lang="en-US" sz="2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A4663-6AAA-4E2B-AA33-1EBFDF4182A2}"/>
              </a:ext>
            </a:extLst>
          </p:cNvPr>
          <p:cNvSpPr/>
          <p:nvPr/>
        </p:nvSpPr>
        <p:spPr>
          <a:xfrm>
            <a:off x="450476" y="1246134"/>
            <a:ext cx="11291047" cy="472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Proposal:</a:t>
            </a:r>
            <a:r>
              <a:rPr lang="zh-CN" altLang="en-US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Based on RAN study, suggest RAN to consider the following objectives for R19 SI,</a:t>
            </a:r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(1) Study waveforms for low power consumption for ambient IoT air interface, including evaluations on data rate/coverage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detection performance/coexistence performance.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(2) Study L1 channels design based on low power waveform.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(3) Study L1 procedures, including scheduling/resource collision avoidance, for the following devices and architectures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531450" lvl="0" indent="-171450" algn="just">
              <a:buFont typeface="Wingdings" panose="05000000000000000000" pitchFamily="2" charset="2"/>
              <a:buChar char="Ø"/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categories: 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buFont typeface="Wingdings" panose="05000000000000000000" pitchFamily="2" charset="2"/>
              <a:buChar char=""/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A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buFont typeface="Wingdings" panose="05000000000000000000" pitchFamily="2" charset="2"/>
              <a:buChar char=""/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B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buFont typeface="Wingdings" panose="05000000000000000000" pitchFamily="2" charset="2"/>
              <a:buChar char=""/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C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531450" indent="-171450" algn="just">
              <a:buFont typeface="Wingdings" panose="05000000000000000000" pitchFamily="2" charset="2"/>
              <a:buChar char="Ø"/>
            </a:pP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Architectures:</a:t>
            </a:r>
            <a:endParaRPr lang="zh-CN" altLang="zh-CN" sz="16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buFont typeface="Wingdings" panose="05000000000000000000" pitchFamily="2" charset="2"/>
              <a:buChar char=""/>
            </a:pP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intermediate/assisting node between </a:t>
            </a:r>
            <a:r>
              <a:rPr lang="en-US" altLang="zh-CN" sz="16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and ambient IoT device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ith intermediate /assisting node between </a:t>
            </a:r>
            <a:r>
              <a:rPr lang="en-US" altLang="zh-CN" sz="16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and ambient IoT device.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(4) 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Study lightweight protocol stack and convenient data transmission procedure based on non-state transition and non-dedicated bearer.</a:t>
            </a:r>
            <a:endParaRPr lang="zh-CN" altLang="zh-CN" sz="16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(5) Study the mobility and tracking of ambient IoT device.</a:t>
            </a:r>
            <a:endParaRPr lang="zh-CN" altLang="zh-CN" sz="16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(6) Study identification and lifecycle management of ambient IoT device.</a:t>
            </a:r>
          </a:p>
          <a:p>
            <a:pPr algn="just">
              <a:spcAft>
                <a:spcPts val="50"/>
              </a:spcAft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Note: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A/B can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prioritized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downsize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SI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scope</a:t>
            </a:r>
            <a:endParaRPr lang="zh-CN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064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110755</TotalTime>
  <Words>433</Words>
  <Application>Microsoft Office PowerPoint</Application>
  <PresentationFormat>宽屏</PresentationFormat>
  <Paragraphs>55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Calibri</vt:lpstr>
      <vt:lpstr>Calibri Light</vt:lpstr>
      <vt:lpstr>Times New Roman</vt:lpstr>
      <vt:lpstr>Wingdings</vt:lpstr>
      <vt:lpstr>回顾</vt:lpstr>
      <vt:lpstr>Views on Ambient IoT for R19</vt:lpstr>
      <vt:lpstr>Brief conclusions from R18 RAN study</vt:lpstr>
      <vt:lpstr>Objectives for R19 SI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Fu Ting</cp:lastModifiedBy>
  <cp:revision>1650</cp:revision>
  <dcterms:created xsi:type="dcterms:W3CDTF">2018-04-28T02:54:17Z</dcterms:created>
  <dcterms:modified xsi:type="dcterms:W3CDTF">2023-05-31T08:17:09Z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</Properties>
</file>