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595" r:id="rId3"/>
    <p:sldId id="640" r:id="rId4"/>
    <p:sldId id="651" r:id="rId5"/>
    <p:sldId id="652" r:id="rId6"/>
    <p:sldId id="653" r:id="rId7"/>
    <p:sldId id="617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7E025B"/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85" d="100"/>
          <a:sy n="85" d="100"/>
        </p:scale>
        <p:origin x="163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/>
          <p:cNvSpPr txBox="1"/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/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957232"/>
          </a:xfrm>
        </p:spPr>
        <p:txBody>
          <a:bodyPr>
            <a:normAutofit/>
          </a:bodyPr>
          <a:lstStyle/>
          <a:p>
            <a:r>
              <a:rPr lang="en-US" altLang="zh-CN" sz="4800"/>
              <a:t>R19 RAN Slicing enhancement</a:t>
            </a:r>
            <a:endParaRPr lang="zh-CN" altLang="en-US" sz="4800" dirty="0"/>
          </a:p>
        </p:txBody>
      </p:sp>
      <p:sp>
        <p:nvSpPr>
          <p:cNvPr id="4" name="文本框 3"/>
          <p:cNvSpPr txBox="1"/>
          <p:nvPr/>
        </p:nvSpPr>
        <p:spPr>
          <a:xfrm>
            <a:off x="187568" y="113213"/>
            <a:ext cx="11019693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R19 workshop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Taipei, 15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– 16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June, 2023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93290" y="113213"/>
            <a:ext cx="1913971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RWS-230089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489" y="3852796"/>
            <a:ext cx="937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Xiaomi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753" y="0"/>
            <a:ext cx="11055927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Slice aware RACH partitioning in connected mode</a:t>
            </a:r>
            <a:endParaRPr lang="en-US" altLang="zh-CN" sz="2800" dirty="0"/>
          </a:p>
        </p:txBody>
      </p:sp>
      <p:sp>
        <p:nvSpPr>
          <p:cNvPr id="3" name="Rectangle 2"/>
          <p:cNvSpPr/>
          <p:nvPr/>
        </p:nvSpPr>
        <p:spPr>
          <a:xfrm>
            <a:off x="295910" y="1005205"/>
            <a:ext cx="1164971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Motivation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In Rel-17, RAN Slicing only support Slice aware RACH partitioning for idle/inactive UE.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In connected mode, RACH can be triggered by data arrival of LCH carring slice specific data if there is no valid SR  resource configured for the LCH.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200150" lvl="2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Assuming LCH(s) belonging to slice(s) will always be configured with SR resources restrict network implementation.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200150" lvl="2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SR resources can become invalid when UL synchronization is lost.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85750" lvl="0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Objective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Specify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Slice aware RACH partitioning in connected mode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753" y="0"/>
            <a:ext cx="11055927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Slice aware RACH partitioning for MT traffic</a:t>
            </a:r>
            <a:endParaRPr lang="en-US" altLang="zh-CN" sz="2800" dirty="0"/>
          </a:p>
        </p:txBody>
      </p:sp>
      <p:sp>
        <p:nvSpPr>
          <p:cNvPr id="3" name="Rectangle 2"/>
          <p:cNvSpPr/>
          <p:nvPr/>
        </p:nvSpPr>
        <p:spPr>
          <a:xfrm>
            <a:off x="295910" y="1005205"/>
            <a:ext cx="11649710" cy="339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Motivation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In Rel-17, RAN Slicing only support Slice aware RACH partitioning for MO traffic.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There is no slice information in paging, UE has to use common RACH resources for all the MT traffic, thereby suffering from congestion in the common RACH resource.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85750" lvl="0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Objective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Specify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Slice aware RACH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partitioning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for MT traffic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753" y="0"/>
            <a:ext cx="11055927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Fast access to the cell supporting the intended slice </a:t>
            </a:r>
            <a:endParaRPr lang="en-US" altLang="zh-CN" sz="2800" dirty="0"/>
          </a:p>
        </p:txBody>
      </p:sp>
      <p:sp>
        <p:nvSpPr>
          <p:cNvPr id="3" name="Rectangle 2"/>
          <p:cNvSpPr/>
          <p:nvPr/>
        </p:nvSpPr>
        <p:spPr>
          <a:xfrm>
            <a:off x="295910" y="1005205"/>
            <a:ext cx="11649710" cy="3945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Motivation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In Rel-17,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if the slice triggering RRC establishment/resume procedure is not supported by the camped cell, UE needs to access this cell first and then network can handover UE to a different cell supporting the slice or configure a SCell that supports the slice.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200150" lvl="2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It will introduce a lot of signalling and delay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85750" lvl="0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Objective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Specify mechanism to support UE fast access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to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the cell supporting the intended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Slice if the slice(s) triggering RRC connection setup/resume is not supported by the serving cell.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753" y="0"/>
            <a:ext cx="11055927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Summary </a:t>
            </a:r>
            <a:endParaRPr lang="en-US" altLang="zh-CN" sz="2800" dirty="0"/>
          </a:p>
        </p:txBody>
      </p:sp>
      <p:sp>
        <p:nvSpPr>
          <p:cNvPr id="3" name="Rectangle 2"/>
          <p:cNvSpPr/>
          <p:nvPr/>
        </p:nvSpPr>
        <p:spPr>
          <a:xfrm>
            <a:off x="295910" y="1005205"/>
            <a:ext cx="11649710" cy="2607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hangingPunct="0">
              <a:spcAft>
                <a:spcPts val="900"/>
              </a:spcAft>
              <a:buFont typeface="Wingdings" panose="05000000000000000000" charset="0"/>
              <a:buChar char="n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Objectives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Specify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Slice aware RACH partitioning in connected mode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</a:rPr>
              <a:t>[RAN2].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Specify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Slice aware RACH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partitioning for MT traffic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[RAN2].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Specify mechanism to support UE fast access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to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the cell supporting the intended 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Slice if the slice(s) triggering RRC connection setup/resume is not supported by the serving cell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[RAN2]</a:t>
            </a:r>
            <a:r>
              <a:rPr lang="en-US" altLang="en-GB" dirty="0">
                <a:latin typeface="Times New Roman" panose="02020603050405020304" pitchFamily="18" charset="0"/>
                <a:ea typeface="等线" panose="02010600030101010101" pitchFamily="2" charset="-122"/>
                <a:sym typeface="+mn-ea"/>
              </a:rPr>
              <a:t>.</a:t>
            </a:r>
            <a:endParaRPr lang="en-US" altLang="en-GB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endParaRPr lang="en-US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6867b512-8170-42cc-8e96-45cd54ea57a6"/>
  <p:tag name="COMMONDATA" val="eyJoZGlkIjoiNThlMGFjMWNjMTQxZGRjZDBmMDU3M2M1MWJiYjlhNzEifQ=="/>
</p:tagLst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0</TotalTime>
  <Words>1895</Words>
  <Application>WPS 演示</Application>
  <PresentationFormat>Widescreen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Arial Unicode MS</vt:lpstr>
      <vt:lpstr>Calibri</vt:lpstr>
      <vt:lpstr>Times New Roman</vt:lpstr>
      <vt:lpstr>等线</vt:lpstr>
      <vt:lpstr>微软雅黑</vt:lpstr>
      <vt:lpstr>Arial Unicode MS</vt:lpstr>
      <vt:lpstr>Calibri Light</vt:lpstr>
      <vt:lpstr>Wingdings</vt:lpstr>
      <vt:lpstr>回顾</vt:lpstr>
      <vt:lpstr>RAN level guidance required for sensing</vt:lpstr>
      <vt:lpstr>Difficulties found in SA1 sensing SI</vt:lpstr>
      <vt:lpstr>Slice aware RACH configuration in connected mode</vt:lpstr>
      <vt:lpstr>Slice aware RACH partitioning for MT traffic</vt:lpstr>
      <vt:lpstr>Fast access to the cell supporting the intended slice </vt:lpstr>
      <vt:lpstr>Thanks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xiaowei-xiaomi</cp:lastModifiedBy>
  <cp:revision>1642</cp:revision>
  <dcterms:created xsi:type="dcterms:W3CDTF">2018-04-28T02:54:00Z</dcterms:created>
  <dcterms:modified xsi:type="dcterms:W3CDTF">2023-05-30T10:15:33Z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  <property fmtid="{D5CDD505-2E9C-101B-9397-08002B2CF9AE}" pid="4" name="ICV">
    <vt:lpwstr>B52E6F8E9A124D9592499D5E45D99EDD_13</vt:lpwstr>
  </property>
  <property fmtid="{D5CDD505-2E9C-101B-9397-08002B2CF9AE}" pid="5" name="KSOProductBuildVer">
    <vt:lpwstr>2052-11.1.0.14036</vt:lpwstr>
  </property>
</Properties>
</file>