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</p:sldMasterIdLst>
  <p:notesMasterIdLst>
    <p:notesMasterId r:id="rId38"/>
  </p:notesMasterIdLst>
  <p:handoutMasterIdLst>
    <p:handoutMasterId r:id="rId39"/>
  </p:handoutMasterIdLst>
  <p:sldIdLst>
    <p:sldId id="480" r:id="rId5"/>
    <p:sldId id="481" r:id="rId6"/>
    <p:sldId id="1100" r:id="rId7"/>
    <p:sldId id="1099" r:id="rId8"/>
    <p:sldId id="496" r:id="rId9"/>
    <p:sldId id="457" r:id="rId10"/>
    <p:sldId id="1114" r:id="rId11"/>
    <p:sldId id="1116" r:id="rId12"/>
    <p:sldId id="1140" r:id="rId13"/>
    <p:sldId id="1141" r:id="rId14"/>
    <p:sldId id="1117" r:id="rId15"/>
    <p:sldId id="1118" r:id="rId16"/>
    <p:sldId id="1121" r:id="rId17"/>
    <p:sldId id="1122" r:id="rId18"/>
    <p:sldId id="1123" r:id="rId19"/>
    <p:sldId id="1124" r:id="rId20"/>
    <p:sldId id="1125" r:id="rId21"/>
    <p:sldId id="1126" r:id="rId22"/>
    <p:sldId id="1127" r:id="rId23"/>
    <p:sldId id="1145" r:id="rId24"/>
    <p:sldId id="1146" r:id="rId25"/>
    <p:sldId id="1109" r:id="rId26"/>
    <p:sldId id="1110" r:id="rId27"/>
    <p:sldId id="1129" r:id="rId28"/>
    <p:sldId id="1130" r:id="rId29"/>
    <p:sldId id="1131" r:id="rId30"/>
    <p:sldId id="1132" r:id="rId31"/>
    <p:sldId id="1133" r:id="rId32"/>
    <p:sldId id="1134" r:id="rId33"/>
    <p:sldId id="1101" r:id="rId34"/>
    <p:sldId id="1102" r:id="rId35"/>
    <p:sldId id="485" r:id="rId36"/>
    <p:sldId id="483" r:id="rId37"/>
  </p:sldIdLst>
  <p:sldSz cx="12192000" cy="6858000"/>
  <p:notesSz cx="6858000" cy="9313863"/>
  <p:embeddedFontLst>
    <p:embeddedFont>
      <p:font typeface="Angsana New" panose="020B0604020202020204" charset="-34"/>
      <p:regular r:id="rId40"/>
      <p:bold r:id="rId41"/>
      <p:italic r:id="rId42"/>
      <p:boldItalic r:id="rId43"/>
    </p:embeddedFont>
    <p:embeddedFont>
      <p:font typeface="ATT Aleck Sans" panose="020B0604020202020204" charset="0"/>
      <p:regular r:id="rId44"/>
      <p:bold r:id="rId45"/>
      <p:italic r:id="rId46"/>
      <p:boldItalic r:id="rId47"/>
    </p:embeddedFont>
    <p:embeddedFont>
      <p:font typeface="ATT Aleck Sans Medium" panose="020B0604020202020204" charset="0"/>
      <p:regular r:id="rId48"/>
      <p:italic r:id="rId4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ZQUIERDO, LUIS F" initials="ILF" lastIdx="1" clrIdx="0">
    <p:extLst>
      <p:ext uri="{19B8F6BF-5375-455C-9EA6-DF929625EA0E}">
        <p15:presenceInfo xmlns:p15="http://schemas.microsoft.com/office/powerpoint/2012/main" userId="S::LI680E@att.com::818971e9-6e33-42f4-8efa-f3c832d41ad3" providerId="AD"/>
      </p:ext>
    </p:extLst>
  </p:cmAuthor>
  <p:cmAuthor id="2" name="SPANO, ELLEN (Legal)" initials="SE(" lastIdx="7" clrIdx="1">
    <p:extLst>
      <p:ext uri="{19B8F6BF-5375-455C-9EA6-DF929625EA0E}">
        <p15:presenceInfo xmlns:p15="http://schemas.microsoft.com/office/powerpoint/2012/main" userId="S::es2465@att.com::4023b8fd-e1b2-43eb-82bb-6f49af60dcbe" providerId="AD"/>
      </p:ext>
    </p:extLst>
  </p:cmAuthor>
  <p:cmAuthor id="3" name="PRABHU, SARITA S (Legal)" initials="PSS(" lastIdx="1" clrIdx="2">
    <p:extLst>
      <p:ext uri="{19B8F6BF-5375-455C-9EA6-DF929625EA0E}">
        <p15:presenceInfo xmlns:p15="http://schemas.microsoft.com/office/powerpoint/2012/main" userId="S::sp627k@att.com::8879dc57-4687-4bdb-bfff-495ae942c0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E100"/>
    <a:srgbClr val="E20074"/>
    <a:srgbClr val="ECEDEC"/>
    <a:srgbClr val="FBFBFB"/>
    <a:srgbClr val="FFDD05"/>
    <a:srgbClr val="CF0000"/>
    <a:srgbClr val="ED008C"/>
    <a:srgbClr val="D80074"/>
    <a:srgbClr val="E20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2CB39F-F4D4-4F20-A10F-1062930B933B}" v="49" dt="2023-05-31T18:10:35.137"/>
    <p1510:client id="{6343F790-2BCA-42C2-98F8-1C05642AE5D3}" v="182" dt="2023-05-31T18:18:07.332"/>
    <p1510:client id="{778CAE3F-9502-9C44-B089-065FCFDB14A9}" v="160" dt="2023-05-31T04:04:58.331"/>
    <p1510:client id="{EE67961D-CDC3-EE47-A7E7-3416916D9355}" v="36" dt="2023-05-30T21:23:59.218"/>
    <p1510:client id="{F047B9D6-957F-144D-98D9-088CE24D0706}" v="32" dt="2023-05-31T18:06:30.882"/>
    <p1510:client id="{FC9BF71C-D402-4112-96A9-24E44DBB3458}" v="19" dt="2023-05-30T20:07:23.2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commentAuthors" Target="commentAuthors.xml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5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7.fntdata"/><Relationship Id="rId20" Type="http://schemas.openxmlformats.org/officeDocument/2006/relationships/slide" Target="slides/slide16.xml"/><Relationship Id="rId41" Type="http://schemas.openxmlformats.org/officeDocument/2006/relationships/font" Target="fonts/font2.fntdata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RIQ, ISFAR" userId="79426745-3f05-4f48-80da-b06902676f5f" providerId="ADAL" clId="{FC9BF71C-D402-4112-96A9-24E44DBB3458}"/>
    <pc:docChg chg="addSld delSld modSld">
      <pc:chgData name="TARIQ, ISFAR" userId="79426745-3f05-4f48-80da-b06902676f5f" providerId="ADAL" clId="{FC9BF71C-D402-4112-96A9-24E44DBB3458}" dt="2023-05-30T20:07:23.245" v="18" actId="20577"/>
      <pc:docMkLst>
        <pc:docMk/>
      </pc:docMkLst>
      <pc:sldChg chg="modSp mod">
        <pc:chgData name="TARIQ, ISFAR" userId="79426745-3f05-4f48-80da-b06902676f5f" providerId="ADAL" clId="{FC9BF71C-D402-4112-96A9-24E44DBB3458}" dt="2023-05-30T20:07:23.245" v="18" actId="20577"/>
        <pc:sldMkLst>
          <pc:docMk/>
          <pc:sldMk cId="3373388357" sldId="1127"/>
        </pc:sldMkLst>
        <pc:spChg chg="mod">
          <ac:chgData name="TARIQ, ISFAR" userId="79426745-3f05-4f48-80da-b06902676f5f" providerId="ADAL" clId="{FC9BF71C-D402-4112-96A9-24E44DBB3458}" dt="2023-05-30T20:07:23.245" v="18" actId="20577"/>
          <ac:spMkLst>
            <pc:docMk/>
            <pc:sldMk cId="3373388357" sldId="1127"/>
            <ac:spMk id="3" creationId="{EDD8DC7D-60B7-416A-8972-A4D2CA7B6D82}"/>
          </ac:spMkLst>
        </pc:spChg>
      </pc:sldChg>
      <pc:sldChg chg="del">
        <pc:chgData name="TARIQ, ISFAR" userId="79426745-3f05-4f48-80da-b06902676f5f" providerId="ADAL" clId="{FC9BF71C-D402-4112-96A9-24E44DBB3458}" dt="2023-05-30T20:06:17" v="1" actId="47"/>
        <pc:sldMkLst>
          <pc:docMk/>
          <pc:sldMk cId="862999464" sldId="1128"/>
        </pc:sldMkLst>
      </pc:sldChg>
      <pc:sldChg chg="del">
        <pc:chgData name="TARIQ, ISFAR" userId="79426745-3f05-4f48-80da-b06902676f5f" providerId="ADAL" clId="{FC9BF71C-D402-4112-96A9-24E44DBB3458}" dt="2023-05-30T20:06:17" v="1" actId="47"/>
        <pc:sldMkLst>
          <pc:docMk/>
          <pc:sldMk cId="1082688508" sldId="1137"/>
        </pc:sldMkLst>
      </pc:sldChg>
      <pc:sldChg chg="modSp add mod">
        <pc:chgData name="TARIQ, ISFAR" userId="79426745-3f05-4f48-80da-b06902676f5f" providerId="ADAL" clId="{FC9BF71C-D402-4112-96A9-24E44DBB3458}" dt="2023-05-30T20:06:39.007" v="3" actId="20577"/>
        <pc:sldMkLst>
          <pc:docMk/>
          <pc:sldMk cId="578486237" sldId="1145"/>
        </pc:sldMkLst>
        <pc:spChg chg="mod">
          <ac:chgData name="TARIQ, ISFAR" userId="79426745-3f05-4f48-80da-b06902676f5f" providerId="ADAL" clId="{FC9BF71C-D402-4112-96A9-24E44DBB3458}" dt="2023-05-30T20:06:39.007" v="3" actId="20577"/>
          <ac:spMkLst>
            <pc:docMk/>
            <pc:sldMk cId="578486237" sldId="1145"/>
            <ac:spMk id="2" creationId="{A0236D2D-EE1E-564D-98BC-DC6736086238}"/>
          </ac:spMkLst>
        </pc:spChg>
      </pc:sldChg>
      <pc:sldChg chg="add">
        <pc:chgData name="TARIQ, ISFAR" userId="79426745-3f05-4f48-80da-b06902676f5f" providerId="ADAL" clId="{FC9BF71C-D402-4112-96A9-24E44DBB3458}" dt="2023-05-30T20:06:13.809" v="0"/>
        <pc:sldMkLst>
          <pc:docMk/>
          <pc:sldMk cId="762792872" sldId="1146"/>
        </pc:sldMkLst>
      </pc:sldChg>
    </pc:docChg>
  </pc:docChgLst>
  <pc:docChgLst>
    <pc:chgData name="NOVLAN, THOMAS D" userId="S::tn911r@att.com::2368962a-e985-4351-a522-541793b72f21" providerId="AD" clId="Web-{543FA7D3-1227-4929-970D-C21C5A5077CB}"/>
    <pc:docChg chg="addSld modSld sldOrd">
      <pc:chgData name="NOVLAN, THOMAS D" userId="S::tn911r@att.com::2368962a-e985-4351-a522-541793b72f21" providerId="AD" clId="Web-{543FA7D3-1227-4929-970D-C21C5A5077CB}" dt="2023-05-25T05:44:59.583" v="29" actId="20577"/>
      <pc:docMkLst>
        <pc:docMk/>
      </pc:docMkLst>
      <pc:sldChg chg="modSp">
        <pc:chgData name="NOVLAN, THOMAS D" userId="S::tn911r@att.com::2368962a-e985-4351-a522-541793b72f21" providerId="AD" clId="Web-{543FA7D3-1227-4929-970D-C21C5A5077CB}" dt="2023-05-25T05:42:19.609" v="17" actId="20577"/>
        <pc:sldMkLst>
          <pc:docMk/>
          <pc:sldMk cId="3446081233" sldId="457"/>
        </pc:sldMkLst>
        <pc:spChg chg="mod">
          <ac:chgData name="NOVLAN, THOMAS D" userId="S::tn911r@att.com::2368962a-e985-4351-a522-541793b72f21" providerId="AD" clId="Web-{543FA7D3-1227-4929-970D-C21C5A5077CB}" dt="2023-05-25T05:38:20.368" v="11" actId="20577"/>
          <ac:spMkLst>
            <pc:docMk/>
            <pc:sldMk cId="3446081233" sldId="457"/>
            <ac:spMk id="7" creationId="{7DC3D3D3-BB7C-4EE4-96DA-5C1269C01FD4}"/>
          </ac:spMkLst>
        </pc:spChg>
        <pc:spChg chg="mod">
          <ac:chgData name="NOVLAN, THOMAS D" userId="S::tn911r@att.com::2368962a-e985-4351-a522-541793b72f21" providerId="AD" clId="Web-{543FA7D3-1227-4929-970D-C21C5A5077CB}" dt="2023-05-25T05:42:19.609" v="17" actId="20577"/>
          <ac:spMkLst>
            <pc:docMk/>
            <pc:sldMk cId="3446081233" sldId="457"/>
            <ac:spMk id="8" creationId="{D6ED74B4-E4C5-4326-8FA0-1472E6614075}"/>
          </ac:spMkLst>
        </pc:spChg>
      </pc:sldChg>
      <pc:sldChg chg="modSp ord">
        <pc:chgData name="NOVLAN, THOMAS D" userId="S::tn911r@att.com::2368962a-e985-4351-a522-541793b72f21" providerId="AD" clId="Web-{543FA7D3-1227-4929-970D-C21C5A5077CB}" dt="2023-05-25T05:42:23.078" v="18"/>
        <pc:sldMkLst>
          <pc:docMk/>
          <pc:sldMk cId="1110347572" sldId="1118"/>
        </pc:sldMkLst>
        <pc:spChg chg="mod">
          <ac:chgData name="NOVLAN, THOMAS D" userId="S::tn911r@att.com::2368962a-e985-4351-a522-541793b72f21" providerId="AD" clId="Web-{543FA7D3-1227-4929-970D-C21C5A5077CB}" dt="2023-05-25T05:37:42.007" v="8" actId="20577"/>
          <ac:spMkLst>
            <pc:docMk/>
            <pc:sldMk cId="1110347572" sldId="1118"/>
            <ac:spMk id="4" creationId="{691DCC78-3020-A04D-9AE8-F69716F6012D}"/>
          </ac:spMkLst>
        </pc:spChg>
      </pc:sldChg>
      <pc:sldChg chg="modSp">
        <pc:chgData name="NOVLAN, THOMAS D" userId="S::tn911r@att.com::2368962a-e985-4351-a522-541793b72f21" providerId="AD" clId="Web-{543FA7D3-1227-4929-970D-C21C5A5077CB}" dt="2023-05-25T05:44:59.583" v="29" actId="20577"/>
        <pc:sldMkLst>
          <pc:docMk/>
          <pc:sldMk cId="766384618" sldId="1138"/>
        </pc:sldMkLst>
        <pc:spChg chg="mod">
          <ac:chgData name="NOVLAN, THOMAS D" userId="S::tn911r@att.com::2368962a-e985-4351-a522-541793b72f21" providerId="AD" clId="Web-{543FA7D3-1227-4929-970D-C21C5A5077CB}" dt="2023-05-25T05:44:59.583" v="29" actId="20577"/>
          <ac:spMkLst>
            <pc:docMk/>
            <pc:sldMk cId="766384618" sldId="1138"/>
            <ac:spMk id="4" creationId="{691DCC78-3020-A04D-9AE8-F69716F6012D}"/>
          </ac:spMkLst>
        </pc:spChg>
      </pc:sldChg>
      <pc:sldChg chg="new ord">
        <pc:chgData name="NOVLAN, THOMAS D" userId="S::tn911r@att.com::2368962a-e985-4351-a522-541793b72f21" providerId="AD" clId="Web-{543FA7D3-1227-4929-970D-C21C5A5077CB}" dt="2023-05-25T05:42:25.703" v="19"/>
        <pc:sldMkLst>
          <pc:docMk/>
          <pc:sldMk cId="730414342" sldId="1139"/>
        </pc:sldMkLst>
      </pc:sldChg>
      <pc:sldChg chg="modSp add replId">
        <pc:chgData name="NOVLAN, THOMAS D" userId="S::tn911r@att.com::2368962a-e985-4351-a522-541793b72f21" providerId="AD" clId="Web-{543FA7D3-1227-4929-970D-C21C5A5077CB}" dt="2023-05-25T05:42:30.985" v="25" actId="20577"/>
        <pc:sldMkLst>
          <pc:docMk/>
          <pc:sldMk cId="1611583618" sldId="1140"/>
        </pc:sldMkLst>
        <pc:spChg chg="mod">
          <ac:chgData name="NOVLAN, THOMAS D" userId="S::tn911r@att.com::2368962a-e985-4351-a522-541793b72f21" providerId="AD" clId="Web-{543FA7D3-1227-4929-970D-C21C5A5077CB}" dt="2023-05-25T05:42:30.985" v="25" actId="20577"/>
          <ac:spMkLst>
            <pc:docMk/>
            <pc:sldMk cId="1611583618" sldId="1140"/>
            <ac:spMk id="3" creationId="{EDD8DC7D-60B7-416A-8972-A4D2CA7B6D82}"/>
          </ac:spMkLst>
        </pc:spChg>
      </pc:sldChg>
      <pc:sldChg chg="add replId">
        <pc:chgData name="NOVLAN, THOMAS D" userId="S::tn911r@att.com::2368962a-e985-4351-a522-541793b72f21" providerId="AD" clId="Web-{543FA7D3-1227-4929-970D-C21C5A5077CB}" dt="2023-05-25T05:42:40.688" v="26"/>
        <pc:sldMkLst>
          <pc:docMk/>
          <pc:sldMk cId="3691335362" sldId="1141"/>
        </pc:sldMkLst>
      </pc:sldChg>
    </pc:docChg>
  </pc:docChgLst>
  <pc:docChgLst>
    <pc:chgData name="NOVLAN, THOMAS D" userId="2368962a-e985-4351-a522-541793b72f21" providerId="ADAL" clId="{EE67961D-CDC3-EE47-A7E7-3416916D9355}"/>
    <pc:docChg chg="modSld">
      <pc:chgData name="NOVLAN, THOMAS D" userId="2368962a-e985-4351-a522-541793b72f21" providerId="ADAL" clId="{EE67961D-CDC3-EE47-A7E7-3416916D9355}" dt="2023-05-30T21:23:59.218" v="35" actId="20577"/>
      <pc:docMkLst>
        <pc:docMk/>
      </pc:docMkLst>
      <pc:sldChg chg="modSp">
        <pc:chgData name="NOVLAN, THOMAS D" userId="2368962a-e985-4351-a522-541793b72f21" providerId="ADAL" clId="{EE67961D-CDC3-EE47-A7E7-3416916D9355}" dt="2023-05-30T21:23:59.218" v="35" actId="20577"/>
        <pc:sldMkLst>
          <pc:docMk/>
          <pc:sldMk cId="1110347572" sldId="1118"/>
        </pc:sldMkLst>
        <pc:spChg chg="mod">
          <ac:chgData name="NOVLAN, THOMAS D" userId="2368962a-e985-4351-a522-541793b72f21" providerId="ADAL" clId="{EE67961D-CDC3-EE47-A7E7-3416916D9355}" dt="2023-05-30T21:23:59.218" v="35" actId="20577"/>
          <ac:spMkLst>
            <pc:docMk/>
            <pc:sldMk cId="1110347572" sldId="1118"/>
            <ac:spMk id="4" creationId="{691DCC78-3020-A04D-9AE8-F69716F6012D}"/>
          </ac:spMkLst>
        </pc:spChg>
      </pc:sldChg>
    </pc:docChg>
  </pc:docChgLst>
  <pc:docChgLst>
    <pc:chgData name="VOGEDES, JEROME O" userId="6b50db3e-a024-4d63-89a3-dbc05953c373" providerId="ADAL" clId="{6343F790-2BCA-42C2-98F8-1C05642AE5D3}"/>
    <pc:docChg chg="undo custSel modSld">
      <pc:chgData name="VOGEDES, JEROME O" userId="6b50db3e-a024-4d63-89a3-dbc05953c373" providerId="ADAL" clId="{6343F790-2BCA-42C2-98F8-1C05642AE5D3}" dt="2023-05-31T18:18:07.332" v="301" actId="20577"/>
      <pc:docMkLst>
        <pc:docMk/>
      </pc:docMkLst>
      <pc:sldChg chg="modSp mod">
        <pc:chgData name="VOGEDES, JEROME O" userId="6b50db3e-a024-4d63-89a3-dbc05953c373" providerId="ADAL" clId="{6343F790-2BCA-42C2-98F8-1C05642AE5D3}" dt="2023-05-31T18:08:50.046" v="226" actId="20577"/>
        <pc:sldMkLst>
          <pc:docMk/>
          <pc:sldMk cId="3446081233" sldId="457"/>
        </pc:sldMkLst>
        <pc:spChg chg="mod">
          <ac:chgData name="VOGEDES, JEROME O" userId="6b50db3e-a024-4d63-89a3-dbc05953c373" providerId="ADAL" clId="{6343F790-2BCA-42C2-98F8-1C05642AE5D3}" dt="2023-05-31T18:07:07.148" v="221" actId="20577"/>
          <ac:spMkLst>
            <pc:docMk/>
            <pc:sldMk cId="3446081233" sldId="457"/>
            <ac:spMk id="3" creationId="{A834329F-2EB3-46FE-8C11-65738BE6AC66}"/>
          </ac:spMkLst>
        </pc:spChg>
        <pc:spChg chg="mod">
          <ac:chgData name="VOGEDES, JEROME O" userId="6b50db3e-a024-4d63-89a3-dbc05953c373" providerId="ADAL" clId="{6343F790-2BCA-42C2-98F8-1C05642AE5D3}" dt="2023-05-30T21:40:01.260" v="173" actId="20577"/>
          <ac:spMkLst>
            <pc:docMk/>
            <pc:sldMk cId="3446081233" sldId="457"/>
            <ac:spMk id="6" creationId="{ACA2A4A3-294D-4CCB-9D97-2164659CC266}"/>
          </ac:spMkLst>
        </pc:spChg>
        <pc:spChg chg="mod">
          <ac:chgData name="VOGEDES, JEROME O" userId="6b50db3e-a024-4d63-89a3-dbc05953c373" providerId="ADAL" clId="{6343F790-2BCA-42C2-98F8-1C05642AE5D3}" dt="2023-05-31T18:08:50.046" v="226" actId="20577"/>
          <ac:spMkLst>
            <pc:docMk/>
            <pc:sldMk cId="3446081233" sldId="457"/>
            <ac:spMk id="8" creationId="{D6ED74B4-E4C5-4326-8FA0-1472E6614075}"/>
          </ac:spMkLst>
        </pc:spChg>
      </pc:sldChg>
      <pc:sldChg chg="addSp modSp mod">
        <pc:chgData name="VOGEDES, JEROME O" userId="6b50db3e-a024-4d63-89a3-dbc05953c373" providerId="ADAL" clId="{6343F790-2BCA-42C2-98F8-1C05642AE5D3}" dt="2023-05-30T03:33:15.084" v="117" actId="20577"/>
        <pc:sldMkLst>
          <pc:docMk/>
          <pc:sldMk cId="863715121" sldId="480"/>
        </pc:sldMkLst>
        <pc:spChg chg="mod">
          <ac:chgData name="VOGEDES, JEROME O" userId="6b50db3e-a024-4d63-89a3-dbc05953c373" providerId="ADAL" clId="{6343F790-2BCA-42C2-98F8-1C05642AE5D3}" dt="2023-05-30T03:33:15.084" v="117" actId="20577"/>
          <ac:spMkLst>
            <pc:docMk/>
            <pc:sldMk cId="863715121" sldId="480"/>
            <ac:spMk id="2" creationId="{4C736B83-8242-7C48-9860-5DE526A7B3B6}"/>
          </ac:spMkLst>
        </pc:spChg>
        <pc:spChg chg="add mod">
          <ac:chgData name="VOGEDES, JEROME O" userId="6b50db3e-a024-4d63-89a3-dbc05953c373" providerId="ADAL" clId="{6343F790-2BCA-42C2-98F8-1C05642AE5D3}" dt="2023-05-30T03:31:28.840" v="85"/>
          <ac:spMkLst>
            <pc:docMk/>
            <pc:sldMk cId="863715121" sldId="480"/>
            <ac:spMk id="4" creationId="{C0616B8B-B0C7-B8F9-5347-22CC9C165F6E}"/>
          </ac:spMkLst>
        </pc:spChg>
      </pc:sldChg>
      <pc:sldChg chg="modSp mod">
        <pc:chgData name="VOGEDES, JEROME O" userId="6b50db3e-a024-4d63-89a3-dbc05953c373" providerId="ADAL" clId="{6343F790-2BCA-42C2-98F8-1C05642AE5D3}" dt="2023-05-25T02:58:22.670" v="84" actId="20577"/>
        <pc:sldMkLst>
          <pc:docMk/>
          <pc:sldMk cId="2317189894" sldId="1099"/>
        </pc:sldMkLst>
        <pc:spChg chg="mod">
          <ac:chgData name="VOGEDES, JEROME O" userId="6b50db3e-a024-4d63-89a3-dbc05953c373" providerId="ADAL" clId="{6343F790-2BCA-42C2-98F8-1C05642AE5D3}" dt="2023-05-25T02:57:25.648" v="28" actId="14100"/>
          <ac:spMkLst>
            <pc:docMk/>
            <pc:sldMk cId="2317189894" sldId="1099"/>
            <ac:spMk id="7" creationId="{BDE30D0F-EF55-8788-BA61-E303B6666E37}"/>
          </ac:spMkLst>
        </pc:spChg>
        <pc:spChg chg="mod">
          <ac:chgData name="VOGEDES, JEROME O" userId="6b50db3e-a024-4d63-89a3-dbc05953c373" providerId="ADAL" clId="{6343F790-2BCA-42C2-98F8-1C05642AE5D3}" dt="2023-05-25T02:58:22.670" v="84" actId="20577"/>
          <ac:spMkLst>
            <pc:docMk/>
            <pc:sldMk cId="2317189894" sldId="1099"/>
            <ac:spMk id="11" creationId="{945BC310-09CE-40B5-8439-488349A5593D}"/>
          </ac:spMkLst>
        </pc:spChg>
      </pc:sldChg>
      <pc:sldChg chg="modSp mod">
        <pc:chgData name="VOGEDES, JEROME O" userId="6b50db3e-a024-4d63-89a3-dbc05953c373" providerId="ADAL" clId="{6343F790-2BCA-42C2-98F8-1C05642AE5D3}" dt="2023-05-31T18:18:07.332" v="301" actId="20577"/>
        <pc:sldMkLst>
          <pc:docMk/>
          <pc:sldMk cId="3489954837" sldId="1102"/>
        </pc:sldMkLst>
        <pc:spChg chg="mod">
          <ac:chgData name="VOGEDES, JEROME O" userId="6b50db3e-a024-4d63-89a3-dbc05953c373" providerId="ADAL" clId="{6343F790-2BCA-42C2-98F8-1C05642AE5D3}" dt="2023-05-31T18:18:07.332" v="301" actId="20577"/>
          <ac:spMkLst>
            <pc:docMk/>
            <pc:sldMk cId="3489954837" sldId="1102"/>
            <ac:spMk id="4" creationId="{691DCC78-3020-A04D-9AE8-F69716F6012D}"/>
          </ac:spMkLst>
        </pc:spChg>
      </pc:sldChg>
      <pc:sldChg chg="modSp mod">
        <pc:chgData name="VOGEDES, JEROME O" userId="6b50db3e-a024-4d63-89a3-dbc05953c373" providerId="ADAL" clId="{6343F790-2BCA-42C2-98F8-1C05642AE5D3}" dt="2023-05-31T18:05:18.279" v="213" actId="20577"/>
        <pc:sldMkLst>
          <pc:docMk/>
          <pc:sldMk cId="1110347572" sldId="1118"/>
        </pc:sldMkLst>
        <pc:spChg chg="mod">
          <ac:chgData name="VOGEDES, JEROME O" userId="6b50db3e-a024-4d63-89a3-dbc05953c373" providerId="ADAL" clId="{6343F790-2BCA-42C2-98F8-1C05642AE5D3}" dt="2023-05-31T18:05:18.279" v="213" actId="20577"/>
          <ac:spMkLst>
            <pc:docMk/>
            <pc:sldMk cId="1110347572" sldId="1118"/>
            <ac:spMk id="4" creationId="{691DCC78-3020-A04D-9AE8-F69716F6012D}"/>
          </ac:spMkLst>
        </pc:spChg>
      </pc:sldChg>
      <pc:sldChg chg="modSp mod">
        <pc:chgData name="VOGEDES, JEROME O" userId="6b50db3e-a024-4d63-89a3-dbc05953c373" providerId="ADAL" clId="{6343F790-2BCA-42C2-98F8-1C05642AE5D3}" dt="2023-05-31T05:30:14.897" v="212" actId="14100"/>
        <pc:sldMkLst>
          <pc:docMk/>
          <pc:sldMk cId="3694991651" sldId="1121"/>
        </pc:sldMkLst>
        <pc:spChg chg="mod">
          <ac:chgData name="VOGEDES, JEROME O" userId="6b50db3e-a024-4d63-89a3-dbc05953c373" providerId="ADAL" clId="{6343F790-2BCA-42C2-98F8-1C05642AE5D3}" dt="2023-05-31T05:30:14.897" v="212" actId="14100"/>
          <ac:spMkLst>
            <pc:docMk/>
            <pc:sldMk cId="3694991651" sldId="1121"/>
            <ac:spMk id="3" creationId="{EDD8DC7D-60B7-416A-8972-A4D2CA7B6D82}"/>
          </ac:spMkLst>
        </pc:spChg>
      </pc:sldChg>
      <pc:sldChg chg="modSp mod">
        <pc:chgData name="VOGEDES, JEROME O" userId="6b50db3e-a024-4d63-89a3-dbc05953c373" providerId="ADAL" clId="{6343F790-2BCA-42C2-98F8-1C05642AE5D3}" dt="2023-05-30T21:42:49.718" v="186" actId="20577"/>
        <pc:sldMkLst>
          <pc:docMk/>
          <pc:sldMk cId="3663410390" sldId="1122"/>
        </pc:sldMkLst>
        <pc:spChg chg="mod">
          <ac:chgData name="VOGEDES, JEROME O" userId="6b50db3e-a024-4d63-89a3-dbc05953c373" providerId="ADAL" clId="{6343F790-2BCA-42C2-98F8-1C05642AE5D3}" dt="2023-05-30T21:42:08.869" v="181" actId="20577"/>
          <ac:spMkLst>
            <pc:docMk/>
            <pc:sldMk cId="3663410390" sldId="1122"/>
            <ac:spMk id="2" creationId="{A0236D2D-EE1E-564D-98BC-DC6736086238}"/>
          </ac:spMkLst>
        </pc:spChg>
        <pc:spChg chg="mod">
          <ac:chgData name="VOGEDES, JEROME O" userId="6b50db3e-a024-4d63-89a3-dbc05953c373" providerId="ADAL" clId="{6343F790-2BCA-42C2-98F8-1C05642AE5D3}" dt="2023-05-30T21:42:49.718" v="186" actId="20577"/>
          <ac:spMkLst>
            <pc:docMk/>
            <pc:sldMk cId="3663410390" sldId="1122"/>
            <ac:spMk id="4" creationId="{691DCC78-3020-A04D-9AE8-F69716F6012D}"/>
          </ac:spMkLst>
        </pc:spChg>
      </pc:sldChg>
      <pc:sldChg chg="modSp mod">
        <pc:chgData name="VOGEDES, JEROME O" userId="6b50db3e-a024-4d63-89a3-dbc05953c373" providerId="ADAL" clId="{6343F790-2BCA-42C2-98F8-1C05642AE5D3}" dt="2023-05-31T18:17:39.995" v="300" actId="20577"/>
        <pc:sldMkLst>
          <pc:docMk/>
          <pc:sldMk cId="578486237" sldId="1145"/>
        </pc:sldMkLst>
        <pc:spChg chg="mod">
          <ac:chgData name="VOGEDES, JEROME O" userId="6b50db3e-a024-4d63-89a3-dbc05953c373" providerId="ADAL" clId="{6343F790-2BCA-42C2-98F8-1C05642AE5D3}" dt="2023-05-31T18:17:39.995" v="300" actId="20577"/>
          <ac:spMkLst>
            <pc:docMk/>
            <pc:sldMk cId="578486237" sldId="1145"/>
            <ac:spMk id="4" creationId="{691DCC78-3020-A04D-9AE8-F69716F6012D}"/>
          </ac:spMkLst>
        </pc:spChg>
      </pc:sldChg>
    </pc:docChg>
  </pc:docChgLst>
  <pc:docChgLst>
    <pc:chgData name="VOGEDES, JEROME O" userId="6b50db3e-a024-4d63-89a3-dbc05953c373" providerId="ADAL" clId="{FE0C820A-769B-47FC-B4A9-9B02A0E58AE4}"/>
    <pc:docChg chg="custSel delSld modSld">
      <pc:chgData name="VOGEDES, JEROME O" userId="6b50db3e-a024-4d63-89a3-dbc05953c373" providerId="ADAL" clId="{FE0C820A-769B-47FC-B4A9-9B02A0E58AE4}" dt="2023-05-22T07:57:18.514" v="106" actId="20577"/>
      <pc:docMkLst>
        <pc:docMk/>
      </pc:docMkLst>
      <pc:sldChg chg="modSp mod">
        <pc:chgData name="VOGEDES, JEROME O" userId="6b50db3e-a024-4d63-89a3-dbc05953c373" providerId="ADAL" clId="{FE0C820A-769B-47FC-B4A9-9B02A0E58AE4}" dt="2023-05-08T20:01:35.389" v="9" actId="20577"/>
        <pc:sldMkLst>
          <pc:docMk/>
          <pc:sldMk cId="3446081233" sldId="457"/>
        </pc:sldMkLst>
        <pc:spChg chg="mod">
          <ac:chgData name="VOGEDES, JEROME O" userId="6b50db3e-a024-4d63-89a3-dbc05953c373" providerId="ADAL" clId="{FE0C820A-769B-47FC-B4A9-9B02A0E58AE4}" dt="2023-05-08T20:01:35.389" v="9" actId="20577"/>
          <ac:spMkLst>
            <pc:docMk/>
            <pc:sldMk cId="3446081233" sldId="457"/>
            <ac:spMk id="8" creationId="{D6ED74B4-E4C5-4326-8FA0-1472E6614075}"/>
          </ac:spMkLst>
        </pc:spChg>
      </pc:sldChg>
      <pc:sldChg chg="modSp mod">
        <pc:chgData name="VOGEDES, JEROME O" userId="6b50db3e-a024-4d63-89a3-dbc05953c373" providerId="ADAL" clId="{FE0C820A-769B-47FC-B4A9-9B02A0E58AE4}" dt="2023-05-22T07:57:18.514" v="106" actId="20577"/>
        <pc:sldMkLst>
          <pc:docMk/>
          <pc:sldMk cId="3489954837" sldId="1102"/>
        </pc:sldMkLst>
        <pc:spChg chg="mod">
          <ac:chgData name="VOGEDES, JEROME O" userId="6b50db3e-a024-4d63-89a3-dbc05953c373" providerId="ADAL" clId="{FE0C820A-769B-47FC-B4A9-9B02A0E58AE4}" dt="2023-05-22T07:57:18.514" v="106" actId="20577"/>
          <ac:spMkLst>
            <pc:docMk/>
            <pc:sldMk cId="3489954837" sldId="1102"/>
            <ac:spMk id="4" creationId="{691DCC78-3020-A04D-9AE8-F69716F6012D}"/>
          </ac:spMkLst>
        </pc:spChg>
      </pc:sldChg>
      <pc:sldChg chg="del">
        <pc:chgData name="VOGEDES, JEROME O" userId="6b50db3e-a024-4d63-89a3-dbc05953c373" providerId="ADAL" clId="{FE0C820A-769B-47FC-B4A9-9B02A0E58AE4}" dt="2023-05-22T07:56:04.161" v="10" actId="47"/>
        <pc:sldMkLst>
          <pc:docMk/>
          <pc:sldMk cId="4132181080" sldId="1106"/>
        </pc:sldMkLst>
      </pc:sldChg>
      <pc:sldChg chg="del">
        <pc:chgData name="VOGEDES, JEROME O" userId="6b50db3e-a024-4d63-89a3-dbc05953c373" providerId="ADAL" clId="{FE0C820A-769B-47FC-B4A9-9B02A0E58AE4}" dt="2023-05-22T07:56:05.500" v="11" actId="47"/>
        <pc:sldMkLst>
          <pc:docMk/>
          <pc:sldMk cId="3470365528" sldId="1107"/>
        </pc:sldMkLst>
      </pc:sldChg>
    </pc:docChg>
  </pc:docChgLst>
  <pc:docChgLst>
    <pc:chgData name="VOGEDES, JEROME O" userId="6b50db3e-a024-4d63-89a3-dbc05953c373" providerId="ADAL" clId="{1406C219-699C-4552-BFFC-8A1F7D6EBD95}"/>
    <pc:docChg chg="undo custSel delSld modSld">
      <pc:chgData name="VOGEDES, JEROME O" userId="6b50db3e-a024-4d63-89a3-dbc05953c373" providerId="ADAL" clId="{1406C219-699C-4552-BFFC-8A1F7D6EBD95}" dt="2023-05-02T16:43:32.128" v="15" actId="20577"/>
      <pc:docMkLst>
        <pc:docMk/>
      </pc:docMkLst>
      <pc:sldChg chg="delSp modSp mod">
        <pc:chgData name="VOGEDES, JEROME O" userId="6b50db3e-a024-4d63-89a3-dbc05953c373" providerId="ADAL" clId="{1406C219-699C-4552-BFFC-8A1F7D6EBD95}" dt="2023-05-02T16:38:54.556" v="5" actId="14100"/>
        <pc:sldMkLst>
          <pc:docMk/>
          <pc:sldMk cId="863715121" sldId="480"/>
        </pc:sldMkLst>
        <pc:spChg chg="mod">
          <ac:chgData name="VOGEDES, JEROME O" userId="6b50db3e-a024-4d63-89a3-dbc05953c373" providerId="ADAL" clId="{1406C219-699C-4552-BFFC-8A1F7D6EBD95}" dt="2023-05-02T16:38:54.556" v="5" actId="14100"/>
          <ac:spMkLst>
            <pc:docMk/>
            <pc:sldMk cId="863715121" sldId="480"/>
            <ac:spMk id="2" creationId="{4C736B83-8242-7C48-9860-5DE526A7B3B6}"/>
          </ac:spMkLst>
        </pc:spChg>
        <pc:spChg chg="mod">
          <ac:chgData name="VOGEDES, JEROME O" userId="6b50db3e-a024-4d63-89a3-dbc05953c373" providerId="ADAL" clId="{1406C219-699C-4552-BFFC-8A1F7D6EBD95}" dt="2023-05-02T16:38:49.404" v="3" actId="1076"/>
          <ac:spMkLst>
            <pc:docMk/>
            <pc:sldMk cId="863715121" sldId="480"/>
            <ac:spMk id="3" creationId="{BD340C54-D743-5245-AE8A-678EAB7F26CB}"/>
          </ac:spMkLst>
        </pc:spChg>
        <pc:spChg chg="del mod">
          <ac:chgData name="VOGEDES, JEROME O" userId="6b50db3e-a024-4d63-89a3-dbc05953c373" providerId="ADAL" clId="{1406C219-699C-4552-BFFC-8A1F7D6EBD95}" dt="2023-05-02T16:38:38.818" v="1" actId="478"/>
          <ac:spMkLst>
            <pc:docMk/>
            <pc:sldMk cId="863715121" sldId="480"/>
            <ac:spMk id="4" creationId="{2EF48B7F-2BDB-1139-AC1C-DFFFF97FE223}"/>
          </ac:spMkLst>
        </pc:spChg>
      </pc:sldChg>
      <pc:sldChg chg="modSp mod">
        <pc:chgData name="VOGEDES, JEROME O" userId="6b50db3e-a024-4d63-89a3-dbc05953c373" providerId="ADAL" clId="{1406C219-699C-4552-BFFC-8A1F7D6EBD95}" dt="2023-05-02T16:43:32.128" v="15" actId="20577"/>
        <pc:sldMkLst>
          <pc:docMk/>
          <pc:sldMk cId="2317189894" sldId="1099"/>
        </pc:sldMkLst>
        <pc:spChg chg="mod">
          <ac:chgData name="VOGEDES, JEROME O" userId="6b50db3e-a024-4d63-89a3-dbc05953c373" providerId="ADAL" clId="{1406C219-699C-4552-BFFC-8A1F7D6EBD95}" dt="2023-05-02T16:43:32.128" v="15" actId="20577"/>
          <ac:spMkLst>
            <pc:docMk/>
            <pc:sldMk cId="2317189894" sldId="1099"/>
            <ac:spMk id="2" creationId="{12DD0395-6E2A-4D67-A1A6-3A5C1DB567C4}"/>
          </ac:spMkLst>
        </pc:spChg>
      </pc:sldChg>
      <pc:sldChg chg="del">
        <pc:chgData name="VOGEDES, JEROME O" userId="6b50db3e-a024-4d63-89a3-dbc05953c373" providerId="ADAL" clId="{1406C219-699C-4552-BFFC-8A1F7D6EBD95}" dt="2023-05-02T16:38:57.883" v="6" actId="47"/>
        <pc:sldMkLst>
          <pc:docMk/>
          <pc:sldMk cId="2032770657" sldId="1108"/>
        </pc:sldMkLst>
      </pc:sldChg>
      <pc:sldChg chg="del">
        <pc:chgData name="VOGEDES, JEROME O" userId="6b50db3e-a024-4d63-89a3-dbc05953c373" providerId="ADAL" clId="{1406C219-699C-4552-BFFC-8A1F7D6EBD95}" dt="2023-05-02T16:39:51.499" v="7" actId="47"/>
        <pc:sldMkLst>
          <pc:docMk/>
          <pc:sldMk cId="1632902814" sldId="1113"/>
        </pc:sldMkLst>
      </pc:sldChg>
      <pc:sldChg chg="modSp mod">
        <pc:chgData name="VOGEDES, JEROME O" userId="6b50db3e-a024-4d63-89a3-dbc05953c373" providerId="ADAL" clId="{1406C219-699C-4552-BFFC-8A1F7D6EBD95}" dt="2023-05-02T16:41:35.366" v="8" actId="207"/>
        <pc:sldMkLst>
          <pc:docMk/>
          <pc:sldMk cId="862999464" sldId="1128"/>
        </pc:sldMkLst>
        <pc:spChg chg="mod">
          <ac:chgData name="VOGEDES, JEROME O" userId="6b50db3e-a024-4d63-89a3-dbc05953c373" providerId="ADAL" clId="{1406C219-699C-4552-BFFC-8A1F7D6EBD95}" dt="2023-05-02T16:41:35.366" v="8" actId="207"/>
          <ac:spMkLst>
            <pc:docMk/>
            <pc:sldMk cId="862999464" sldId="1128"/>
            <ac:spMk id="4" creationId="{691DCC78-3020-A04D-9AE8-F69716F6012D}"/>
          </ac:spMkLst>
        </pc:spChg>
      </pc:sldChg>
      <pc:sldChg chg="modSp mod">
        <pc:chgData name="VOGEDES, JEROME O" userId="6b50db3e-a024-4d63-89a3-dbc05953c373" providerId="ADAL" clId="{1406C219-699C-4552-BFFC-8A1F7D6EBD95}" dt="2023-05-02T16:42:05.691" v="12"/>
        <pc:sldMkLst>
          <pc:docMk/>
          <pc:sldMk cId="1082688508" sldId="1137"/>
        </pc:sldMkLst>
        <pc:spChg chg="mod">
          <ac:chgData name="VOGEDES, JEROME O" userId="6b50db3e-a024-4d63-89a3-dbc05953c373" providerId="ADAL" clId="{1406C219-699C-4552-BFFC-8A1F7D6EBD95}" dt="2023-05-02T16:42:05.691" v="12"/>
          <ac:spMkLst>
            <pc:docMk/>
            <pc:sldMk cId="1082688508" sldId="1137"/>
            <ac:spMk id="2" creationId="{A0236D2D-EE1E-564D-98BC-DC6736086238}"/>
          </ac:spMkLst>
        </pc:spChg>
      </pc:sldChg>
    </pc:docChg>
  </pc:docChgLst>
  <pc:docChgLst>
    <pc:chgData name="AKOUM, SALAM" userId="e455c026-cf76-47c4-afd9-347030b1f014" providerId="ADAL" clId="{778CAE3F-9502-9C44-B089-065FCFDB14A9}"/>
    <pc:docChg chg="undo custSel modSld">
      <pc:chgData name="AKOUM, SALAM" userId="e455c026-cf76-47c4-afd9-347030b1f014" providerId="ADAL" clId="{778CAE3F-9502-9C44-B089-065FCFDB14A9}" dt="2023-05-31T04:04:58.331" v="160" actId="1076"/>
      <pc:docMkLst>
        <pc:docMk/>
      </pc:docMkLst>
      <pc:sldChg chg="addSp delSp modSp mod">
        <pc:chgData name="AKOUM, SALAM" userId="e455c026-cf76-47c4-afd9-347030b1f014" providerId="ADAL" clId="{778CAE3F-9502-9C44-B089-065FCFDB14A9}" dt="2023-05-31T04:04:58.331" v="160" actId="1076"/>
        <pc:sldMkLst>
          <pc:docMk/>
          <pc:sldMk cId="3663410390" sldId="1122"/>
        </pc:sldMkLst>
        <pc:spChg chg="mod">
          <ac:chgData name="AKOUM, SALAM" userId="e455c026-cf76-47c4-afd9-347030b1f014" providerId="ADAL" clId="{778CAE3F-9502-9C44-B089-065FCFDB14A9}" dt="2023-05-31T04:04:46.341" v="157" actId="20577"/>
          <ac:spMkLst>
            <pc:docMk/>
            <pc:sldMk cId="3663410390" sldId="1122"/>
            <ac:spMk id="4" creationId="{691DCC78-3020-A04D-9AE8-F69716F6012D}"/>
          </ac:spMkLst>
        </pc:spChg>
        <pc:spChg chg="mod">
          <ac:chgData name="AKOUM, SALAM" userId="e455c026-cf76-47c4-afd9-347030b1f014" providerId="ADAL" clId="{778CAE3F-9502-9C44-B089-065FCFDB14A9}" dt="2023-05-31T04:02:13.820" v="12" actId="1076"/>
          <ac:spMkLst>
            <pc:docMk/>
            <pc:sldMk cId="3663410390" sldId="1122"/>
            <ac:spMk id="6" creationId="{2F024421-DA2A-481E-9A9B-85E94E11725C}"/>
          </ac:spMkLst>
        </pc:spChg>
        <pc:spChg chg="add mod">
          <ac:chgData name="AKOUM, SALAM" userId="e455c026-cf76-47c4-afd9-347030b1f014" providerId="ADAL" clId="{778CAE3F-9502-9C44-B089-065FCFDB14A9}" dt="2023-05-31T04:04:24.312" v="119" actId="1076"/>
          <ac:spMkLst>
            <pc:docMk/>
            <pc:sldMk cId="3663410390" sldId="1122"/>
            <ac:spMk id="7" creationId="{D702D166-6D93-35B1-8C51-CAD9919CEF9A}"/>
          </ac:spMkLst>
        </pc:spChg>
        <pc:picChg chg="add mod">
          <ac:chgData name="AKOUM, SALAM" userId="e455c026-cf76-47c4-afd9-347030b1f014" providerId="ADAL" clId="{778CAE3F-9502-9C44-B089-065FCFDB14A9}" dt="2023-05-31T04:04:58.331" v="160" actId="1076"/>
          <ac:picMkLst>
            <pc:docMk/>
            <pc:sldMk cId="3663410390" sldId="1122"/>
            <ac:picMk id="5" creationId="{2457A7A9-F3A0-B25B-4431-5AD74677329B}"/>
          </ac:picMkLst>
        </pc:picChg>
        <pc:picChg chg="del">
          <ac:chgData name="AKOUM, SALAM" userId="e455c026-cf76-47c4-afd9-347030b1f014" providerId="ADAL" clId="{778CAE3F-9502-9C44-B089-065FCFDB14A9}" dt="2023-05-31T04:01:09.452" v="2" actId="478"/>
          <ac:picMkLst>
            <pc:docMk/>
            <pc:sldMk cId="3663410390" sldId="1122"/>
            <ac:picMk id="8" creationId="{3125DD13-5270-5811-71F9-FB5547D0F9FC}"/>
          </ac:picMkLst>
        </pc:picChg>
      </pc:sldChg>
    </pc:docChg>
  </pc:docChgLst>
  <pc:docChgLst>
    <pc:chgData name="SCHUMACHER, JOSEPH R" userId="S::jq304t@att.com::463398b1-e38b-45b9-95d2-2ed0101409a8" providerId="AD" clId="Web-{6947CEBF-4C10-4EE1-A3FA-16B4B328A0BC}"/>
    <pc:docChg chg="modSld">
      <pc:chgData name="SCHUMACHER, JOSEPH R" userId="S::jq304t@att.com::463398b1-e38b-45b9-95d2-2ed0101409a8" providerId="AD" clId="Web-{6947CEBF-4C10-4EE1-A3FA-16B4B328A0BC}" dt="2023-05-16T12:48:00.858" v="0" actId="20577"/>
      <pc:docMkLst>
        <pc:docMk/>
      </pc:docMkLst>
      <pc:sldChg chg="modSp">
        <pc:chgData name="SCHUMACHER, JOSEPH R" userId="S::jq304t@att.com::463398b1-e38b-45b9-95d2-2ed0101409a8" providerId="AD" clId="Web-{6947CEBF-4C10-4EE1-A3FA-16B4B328A0BC}" dt="2023-05-16T12:48:00.858" v="0" actId="20577"/>
        <pc:sldMkLst>
          <pc:docMk/>
          <pc:sldMk cId="766384618" sldId="1138"/>
        </pc:sldMkLst>
        <pc:spChg chg="mod">
          <ac:chgData name="SCHUMACHER, JOSEPH R" userId="S::jq304t@att.com::463398b1-e38b-45b9-95d2-2ed0101409a8" providerId="AD" clId="Web-{6947CEBF-4C10-4EE1-A3FA-16B4B328A0BC}" dt="2023-05-16T12:48:00.858" v="0" actId="20577"/>
          <ac:spMkLst>
            <pc:docMk/>
            <pc:sldMk cId="766384618" sldId="1138"/>
            <ac:spMk id="4" creationId="{691DCC78-3020-A04D-9AE8-F69716F6012D}"/>
          </ac:spMkLst>
        </pc:spChg>
      </pc:sldChg>
    </pc:docChg>
  </pc:docChgLst>
  <pc:docChgLst>
    <pc:chgData name="BENDLIN, RALF M" userId="db6e464e-075a-46a1-9361-006b5d7539e2" providerId="ADAL" clId="{F047B9D6-957F-144D-98D9-088CE24D0706}"/>
    <pc:docChg chg="undo redo custSel modSld">
      <pc:chgData name="BENDLIN, RALF M" userId="db6e464e-075a-46a1-9361-006b5d7539e2" providerId="ADAL" clId="{F047B9D6-957F-144D-98D9-088CE24D0706}" dt="2023-05-31T18:06:30.882" v="31" actId="1037"/>
      <pc:docMkLst>
        <pc:docMk/>
      </pc:docMkLst>
      <pc:sldChg chg="addSp modSp mod">
        <pc:chgData name="BENDLIN, RALF M" userId="db6e464e-075a-46a1-9361-006b5d7539e2" providerId="ADAL" clId="{F047B9D6-957F-144D-98D9-088CE24D0706}" dt="2023-05-31T18:06:30.882" v="31" actId="1037"/>
        <pc:sldMkLst>
          <pc:docMk/>
          <pc:sldMk cId="2583487450" sldId="1124"/>
        </pc:sldMkLst>
        <pc:spChg chg="add mod">
          <ac:chgData name="BENDLIN, RALF M" userId="db6e464e-075a-46a1-9361-006b5d7539e2" providerId="ADAL" clId="{F047B9D6-957F-144D-98D9-088CE24D0706}" dt="2023-05-31T18:06:30.882" v="31" actId="1037"/>
          <ac:spMkLst>
            <pc:docMk/>
            <pc:sldMk cId="2583487450" sldId="1124"/>
            <ac:spMk id="8" creationId="{914A8BDB-7172-1A4F-9278-57DF406DA2A0}"/>
          </ac:spMkLst>
        </pc:spChg>
        <pc:picChg chg="mod">
          <ac:chgData name="BENDLIN, RALF M" userId="db6e464e-075a-46a1-9361-006b5d7539e2" providerId="ADAL" clId="{F047B9D6-957F-144D-98D9-088CE24D0706}" dt="2023-05-31T18:06:24.662" v="17" actId="1037"/>
          <ac:picMkLst>
            <pc:docMk/>
            <pc:sldMk cId="2583487450" sldId="1124"/>
            <ac:picMk id="5" creationId="{3F253A43-8CD6-C1AE-27BB-531DA2B5EB11}"/>
          </ac:picMkLst>
        </pc:picChg>
      </pc:sldChg>
    </pc:docChg>
  </pc:docChgLst>
  <pc:docChgLst>
    <pc:chgData name="NOVLAN, THOMAS D" userId="2368962a-e985-4351-a522-541793b72f21" providerId="ADAL" clId="{75EFFF43-7697-C245-8E7E-44647158DA1B}"/>
    <pc:docChg chg="undo custSel delSld modSld sldOrd">
      <pc:chgData name="NOVLAN, THOMAS D" userId="2368962a-e985-4351-a522-541793b72f21" providerId="ADAL" clId="{75EFFF43-7697-C245-8E7E-44647158DA1B}" dt="2023-05-25T09:00:14.948" v="683" actId="14100"/>
      <pc:docMkLst>
        <pc:docMk/>
      </pc:docMkLst>
      <pc:sldChg chg="modSp mod">
        <pc:chgData name="NOVLAN, THOMAS D" userId="2368962a-e985-4351-a522-541793b72f21" providerId="ADAL" clId="{75EFFF43-7697-C245-8E7E-44647158DA1B}" dt="2023-05-25T06:11:21.869" v="6" actId="20577"/>
        <pc:sldMkLst>
          <pc:docMk/>
          <pc:sldMk cId="2803954704" sldId="1117"/>
        </pc:sldMkLst>
        <pc:spChg chg="mod">
          <ac:chgData name="NOVLAN, THOMAS D" userId="2368962a-e985-4351-a522-541793b72f21" providerId="ADAL" clId="{75EFFF43-7697-C245-8E7E-44647158DA1B}" dt="2023-05-25T06:11:21.869" v="6" actId="20577"/>
          <ac:spMkLst>
            <pc:docMk/>
            <pc:sldMk cId="2803954704" sldId="1117"/>
            <ac:spMk id="3" creationId="{EDD8DC7D-60B7-416A-8972-A4D2CA7B6D82}"/>
          </ac:spMkLst>
        </pc:spChg>
      </pc:sldChg>
      <pc:sldChg chg="modSp mod">
        <pc:chgData name="NOVLAN, THOMAS D" userId="2368962a-e985-4351-a522-541793b72f21" providerId="ADAL" clId="{75EFFF43-7697-C245-8E7E-44647158DA1B}" dt="2023-05-25T09:00:14.948" v="683" actId="14100"/>
        <pc:sldMkLst>
          <pc:docMk/>
          <pc:sldMk cId="1110347572" sldId="1118"/>
        </pc:sldMkLst>
        <pc:spChg chg="mod">
          <ac:chgData name="NOVLAN, THOMAS D" userId="2368962a-e985-4351-a522-541793b72f21" providerId="ADAL" clId="{75EFFF43-7697-C245-8E7E-44647158DA1B}" dt="2023-05-25T06:33:29.800" v="490" actId="20577"/>
          <ac:spMkLst>
            <pc:docMk/>
            <pc:sldMk cId="1110347572" sldId="1118"/>
            <ac:spMk id="4" creationId="{691DCC78-3020-A04D-9AE8-F69716F6012D}"/>
          </ac:spMkLst>
        </pc:spChg>
        <pc:picChg chg="mod">
          <ac:chgData name="NOVLAN, THOMAS D" userId="2368962a-e985-4351-a522-541793b72f21" providerId="ADAL" clId="{75EFFF43-7697-C245-8E7E-44647158DA1B}" dt="2023-05-25T09:00:14.948" v="683" actId="14100"/>
          <ac:picMkLst>
            <pc:docMk/>
            <pc:sldMk cId="1110347572" sldId="1118"/>
            <ac:picMk id="260" creationId="{3DB0C37E-78AF-6C76-30F3-E626A8BB29D3}"/>
          </ac:picMkLst>
        </pc:picChg>
      </pc:sldChg>
      <pc:sldChg chg="modSp mod">
        <pc:chgData name="NOVLAN, THOMAS D" userId="2368962a-e985-4351-a522-541793b72f21" providerId="ADAL" clId="{75EFFF43-7697-C245-8E7E-44647158DA1B}" dt="2023-05-25T06:07:02.698" v="3" actId="20577"/>
        <pc:sldMkLst>
          <pc:docMk/>
          <pc:sldMk cId="1082688508" sldId="1137"/>
        </pc:sldMkLst>
        <pc:spChg chg="mod">
          <ac:chgData name="NOVLAN, THOMAS D" userId="2368962a-e985-4351-a522-541793b72f21" providerId="ADAL" clId="{75EFFF43-7697-C245-8E7E-44647158DA1B}" dt="2023-05-25T06:07:02.698" v="3" actId="20577"/>
          <ac:spMkLst>
            <pc:docMk/>
            <pc:sldMk cId="1082688508" sldId="1137"/>
            <ac:spMk id="2" creationId="{A0236D2D-EE1E-564D-98BC-DC6736086238}"/>
          </ac:spMkLst>
        </pc:spChg>
      </pc:sldChg>
      <pc:sldChg chg="del">
        <pc:chgData name="NOVLAN, THOMAS D" userId="2368962a-e985-4351-a522-541793b72f21" providerId="ADAL" clId="{75EFFF43-7697-C245-8E7E-44647158DA1B}" dt="2023-05-25T06:11:17.465" v="5" actId="2696"/>
        <pc:sldMkLst>
          <pc:docMk/>
          <pc:sldMk cId="766384618" sldId="1138"/>
        </pc:sldMkLst>
      </pc:sldChg>
      <pc:sldChg chg="del">
        <pc:chgData name="NOVLAN, THOMAS D" userId="2368962a-e985-4351-a522-541793b72f21" providerId="ADAL" clId="{75EFFF43-7697-C245-8E7E-44647158DA1B}" dt="2023-05-25T06:11:15.014" v="4" actId="2696"/>
        <pc:sldMkLst>
          <pc:docMk/>
          <pc:sldMk cId="730414342" sldId="1139"/>
        </pc:sldMkLst>
      </pc:sldChg>
      <pc:sldChg chg="ord">
        <pc:chgData name="NOVLAN, THOMAS D" userId="2368962a-e985-4351-a522-541793b72f21" providerId="ADAL" clId="{75EFFF43-7697-C245-8E7E-44647158DA1B}" dt="2023-05-25T06:11:26.993" v="7" actId="20578"/>
        <pc:sldMkLst>
          <pc:docMk/>
          <pc:sldMk cId="1611583618" sldId="1140"/>
        </pc:sldMkLst>
      </pc:sldChg>
      <pc:sldChg chg="addSp delSp modSp mod ord">
        <pc:chgData name="NOVLAN, THOMAS D" userId="2368962a-e985-4351-a522-541793b72f21" providerId="ADAL" clId="{75EFFF43-7697-C245-8E7E-44647158DA1B}" dt="2023-05-25T08:59:47.054" v="680" actId="20577"/>
        <pc:sldMkLst>
          <pc:docMk/>
          <pc:sldMk cId="3691335362" sldId="1141"/>
        </pc:sldMkLst>
        <pc:spChg chg="mod">
          <ac:chgData name="NOVLAN, THOMAS D" userId="2368962a-e985-4351-a522-541793b72f21" providerId="ADAL" clId="{75EFFF43-7697-C245-8E7E-44647158DA1B}" dt="2023-05-25T06:13:31.537" v="50" actId="20577"/>
          <ac:spMkLst>
            <pc:docMk/>
            <pc:sldMk cId="3691335362" sldId="1141"/>
            <ac:spMk id="2" creationId="{A0236D2D-EE1E-564D-98BC-DC6736086238}"/>
          </ac:spMkLst>
        </pc:spChg>
        <pc:spChg chg="mod">
          <ac:chgData name="NOVLAN, THOMAS D" userId="2368962a-e985-4351-a522-541793b72f21" providerId="ADAL" clId="{75EFFF43-7697-C245-8E7E-44647158DA1B}" dt="2023-05-25T08:59:47.054" v="680" actId="20577"/>
          <ac:spMkLst>
            <pc:docMk/>
            <pc:sldMk cId="3691335362" sldId="1141"/>
            <ac:spMk id="4" creationId="{691DCC78-3020-A04D-9AE8-F69716F6012D}"/>
          </ac:spMkLst>
        </pc:spChg>
        <pc:picChg chg="add mod">
          <ac:chgData name="NOVLAN, THOMAS D" userId="2368962a-e985-4351-a522-541793b72f21" providerId="ADAL" clId="{75EFFF43-7697-C245-8E7E-44647158DA1B}" dt="2023-05-25T08:56:28.824" v="538" actId="1076"/>
          <ac:picMkLst>
            <pc:docMk/>
            <pc:sldMk cId="3691335362" sldId="1141"/>
            <ac:picMk id="5" creationId="{23ACEE31-C641-0155-D758-89E90F04237D}"/>
          </ac:picMkLst>
        </pc:picChg>
        <pc:picChg chg="mod">
          <ac:chgData name="NOVLAN, THOMAS D" userId="2368962a-e985-4351-a522-541793b72f21" providerId="ADAL" clId="{75EFFF43-7697-C245-8E7E-44647158DA1B}" dt="2023-05-25T08:56:16.071" v="534" actId="1076"/>
          <ac:picMkLst>
            <pc:docMk/>
            <pc:sldMk cId="3691335362" sldId="1141"/>
            <ac:picMk id="7" creationId="{7C27F6F7-9141-B2B3-452F-716027A4BC14}"/>
          </ac:picMkLst>
        </pc:picChg>
        <pc:picChg chg="mod">
          <ac:chgData name="NOVLAN, THOMAS D" userId="2368962a-e985-4351-a522-541793b72f21" providerId="ADAL" clId="{75EFFF43-7697-C245-8E7E-44647158DA1B}" dt="2023-05-25T08:56:13.820" v="533" actId="1076"/>
          <ac:picMkLst>
            <pc:docMk/>
            <pc:sldMk cId="3691335362" sldId="1141"/>
            <ac:picMk id="12" creationId="{1360DF3D-92D2-2FBE-F8F9-2273770A9C7E}"/>
          </ac:picMkLst>
        </pc:picChg>
        <pc:picChg chg="mod">
          <ac:chgData name="NOVLAN, THOMAS D" userId="2368962a-e985-4351-a522-541793b72f21" providerId="ADAL" clId="{75EFFF43-7697-C245-8E7E-44647158DA1B}" dt="2023-05-25T08:56:09.524" v="532" actId="1076"/>
          <ac:picMkLst>
            <pc:docMk/>
            <pc:sldMk cId="3691335362" sldId="1141"/>
            <ac:picMk id="14" creationId="{4E242330-0617-FFC7-34D8-84870FEC8074}"/>
          </ac:picMkLst>
        </pc:picChg>
        <pc:picChg chg="add del mod">
          <ac:chgData name="NOVLAN, THOMAS D" userId="2368962a-e985-4351-a522-541793b72f21" providerId="ADAL" clId="{75EFFF43-7697-C245-8E7E-44647158DA1B}" dt="2023-05-25T08:56:18.536" v="535" actId="1076"/>
          <ac:picMkLst>
            <pc:docMk/>
            <pc:sldMk cId="3691335362" sldId="1141"/>
            <ac:picMk id="17" creationId="{A8F9B555-9EC5-4A18-F868-28B55B5D7BB5}"/>
          </ac:picMkLst>
        </pc:picChg>
        <pc:picChg chg="mod">
          <ac:chgData name="NOVLAN, THOMAS D" userId="2368962a-e985-4351-a522-541793b72f21" providerId="ADAL" clId="{75EFFF43-7697-C245-8E7E-44647158DA1B}" dt="2023-05-25T08:55:39.356" v="527" actId="1076"/>
          <ac:picMkLst>
            <pc:docMk/>
            <pc:sldMk cId="3691335362" sldId="1141"/>
            <ac:picMk id="18" creationId="{1384112C-7F80-AABB-45BA-913E636F58E6}"/>
          </ac:picMkLst>
        </pc:picChg>
        <pc:picChg chg="add mod">
          <ac:chgData name="NOVLAN, THOMAS D" userId="2368962a-e985-4351-a522-541793b72f21" providerId="ADAL" clId="{75EFFF43-7697-C245-8E7E-44647158DA1B}" dt="2023-05-25T08:56:25.727" v="537" actId="1076"/>
          <ac:picMkLst>
            <pc:docMk/>
            <pc:sldMk cId="3691335362" sldId="1141"/>
            <ac:picMk id="19" creationId="{2D5CF9FF-F82C-F1CF-9FB1-FD16E49EEC46}"/>
          </ac:picMkLst>
        </pc:picChg>
      </pc:sldChg>
    </pc:docChg>
  </pc:docChgLst>
  <pc:docChgLst>
    <pc:chgData name="NOVLAN, THOMAS D" userId="S::tn911r@att.com::2368962a-e985-4351-a522-541793b72f21" providerId="AD" clId="Web-{2A2CB39F-F4D4-4F20-A10F-1062930B933B}"/>
    <pc:docChg chg="modSld">
      <pc:chgData name="NOVLAN, THOMAS D" userId="S::tn911r@att.com::2368962a-e985-4351-a522-541793b72f21" providerId="AD" clId="Web-{2A2CB39F-F4D4-4F20-A10F-1062930B933B}" dt="2023-05-31T18:10:35.137" v="48" actId="1076"/>
      <pc:docMkLst>
        <pc:docMk/>
      </pc:docMkLst>
      <pc:sldChg chg="modSp">
        <pc:chgData name="NOVLAN, THOMAS D" userId="S::tn911r@att.com::2368962a-e985-4351-a522-541793b72f21" providerId="AD" clId="Web-{2A2CB39F-F4D4-4F20-A10F-1062930B933B}" dt="2023-05-31T18:04:48.968" v="47" actId="20577"/>
        <pc:sldMkLst>
          <pc:docMk/>
          <pc:sldMk cId="2330544370" sldId="1130"/>
        </pc:sldMkLst>
        <pc:spChg chg="mod">
          <ac:chgData name="NOVLAN, THOMAS D" userId="S::tn911r@att.com::2368962a-e985-4351-a522-541793b72f21" providerId="AD" clId="Web-{2A2CB39F-F4D4-4F20-A10F-1062930B933B}" dt="2023-05-31T18:04:48.968" v="47" actId="20577"/>
          <ac:spMkLst>
            <pc:docMk/>
            <pc:sldMk cId="2330544370" sldId="1130"/>
            <ac:spMk id="4" creationId="{691DCC78-3020-A04D-9AE8-F69716F6012D}"/>
          </ac:spMkLst>
        </pc:spChg>
      </pc:sldChg>
      <pc:sldChg chg="modSp">
        <pc:chgData name="NOVLAN, THOMAS D" userId="S::tn911r@att.com::2368962a-e985-4351-a522-541793b72f21" providerId="AD" clId="Web-{2A2CB39F-F4D4-4F20-A10F-1062930B933B}" dt="2023-05-31T18:10:35.137" v="48" actId="1076"/>
        <pc:sldMkLst>
          <pc:docMk/>
          <pc:sldMk cId="762792872" sldId="1146"/>
        </pc:sldMkLst>
        <pc:cxnChg chg="mod">
          <ac:chgData name="NOVLAN, THOMAS D" userId="S::tn911r@att.com::2368962a-e985-4351-a522-541793b72f21" providerId="AD" clId="Web-{2A2CB39F-F4D4-4F20-A10F-1062930B933B}" dt="2023-05-31T18:10:35.137" v="48" actId="1076"/>
          <ac:cxnSpMkLst>
            <pc:docMk/>
            <pc:sldMk cId="762792872" sldId="1146"/>
            <ac:cxnSpMk id="24" creationId="{4EDBD2BA-B89A-305E-8CBE-3B703CBE7F78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75FEA16-8A5E-D549-BDFC-3EA5C1455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91440" y="186277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68E8A-1037-2B4E-9C9D-E9B4EC7799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49040" y="186277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DB710-E12C-F34F-B562-02586FED4E3F}" type="datetimeFigureOut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5/31/2023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0C3554-986F-C244-A215-E9A6F3CED2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91440" y="85687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CB737E-10F0-0048-8326-EB96EEC4B5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49040" y="85687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0BF05-43C8-C944-97EB-D82187DF08FF}" type="slidenum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‹#›</a:t>
            </a:fld>
            <a:endParaRPr lang="en-US" sz="80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502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91440" y="186277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49040" y="186277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>
                <a:latin typeface="+mn-lt"/>
              </a:defRPr>
            </a:lvl1pPr>
          </a:lstStyle>
          <a:p>
            <a:fld id="{87DB8F6E-55DE-8D4A-9395-10AA5202A834}" type="datetimeFigureOut">
              <a:rPr lang="en-US" smtClean="0"/>
              <a:pPr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73238" y="769938"/>
            <a:ext cx="3311525" cy="1863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2842168"/>
            <a:ext cx="5486400" cy="53074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91440" y="85687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49040" y="85687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+mn-lt"/>
              </a:defRPr>
            </a:lvl1pPr>
          </a:lstStyle>
          <a:p>
            <a:fld id="{EFC7EECF-FABC-D645-AD4B-53E101010D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38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tabLst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18288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182880" indent="-182880" algn="l" defTabSz="914400" rtl="0" eaLnBrk="1" latinLnBrk="0" hangingPunct="1">
      <a:buFont typeface="ATT Aleck Sans"/>
      <a:buChar char="–"/>
      <a:tabLst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36576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54864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702271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5E861747-F6BD-2B4E-8905-D6F5FB3BEBA5}"/>
              </a:ext>
            </a:extLst>
          </p:cNvPr>
          <p:cNvSpPr txBox="1"/>
          <p:nvPr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2022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>
                <a:solidFill>
                  <a:schemeClr val="tx1"/>
                </a:solidFill>
              </a:rPr>
              <a:t>AT&amp;T Proprietary (Internal Use Only) - Not for use or disclosure outside the AT&amp;T companies except under written agreement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E7DD58-94C6-4387-A911-3BE708BBB7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73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5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184756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43485" y="1822036"/>
            <a:ext cx="184756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57699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71914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C1FA193-BA39-E74D-928F-507D2FA49A3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986129" y="1822036"/>
            <a:ext cx="1848331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F10F0D1-9064-8744-9F0E-274C6B5535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E8DF81BC-3E43-4D48-B23A-C8E39A6F5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388B6CF1-0A87-4E79-9B29-5A83807D35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01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text call-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59" y="301752"/>
            <a:ext cx="11606759" cy="4663440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752BE81-F7C2-4A77-ABF0-46A74487E4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59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178712" y="271793"/>
            <a:ext cx="8660770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D8FDF867-EACE-7949-B1B5-8388E8918D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02815F9C-023C-4113-A56A-12AC4DFF7E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9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068284" y="271793"/>
            <a:ext cx="5771199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quote here]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D8FDF867-EACE-7949-B1B5-8388E8918D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EA09E01-CCC3-4E3D-A6E4-E1A8AACFF0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527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579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31180"/>
            <a:ext cx="2665535" cy="43299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able Placeholder">
            <a:extLst>
              <a:ext uri="{FF2B5EF4-FFF2-40B4-BE49-F238E27FC236}">
                <a16:creationId xmlns:a16="http://schemas.microsoft.com/office/drawing/2014/main" id="{6CD9315E-F477-2446-82CB-6BF7F161B77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452124" y="338140"/>
            <a:ext cx="8387359" cy="5822949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CF254AFD-878E-234F-AA25-686444015FF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08F8CA46-8130-744D-B5AC-D0DFF7637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247E99BC-659A-46D2-9AA4-C92179D061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22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4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31180"/>
            <a:ext cx="2665535" cy="43299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hart Placeholder">
            <a:extLst>
              <a:ext uri="{FF2B5EF4-FFF2-40B4-BE49-F238E27FC236}">
                <a16:creationId xmlns:a16="http://schemas.microsoft.com/office/drawing/2014/main" id="{1C7BD4DB-E9C7-7E4B-B7E0-B3D954B136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52125" y="338140"/>
            <a:ext cx="8387359" cy="5822948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8F1B83A1-CAFB-664B-9F60-50F0B41D12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5A21ED91-B37B-4244-8417-091A7E834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3E564DF-0039-4226-BA3B-747DCE98B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65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line on photo (full bleed)"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035B9A5E-75A7-C940-9B39-A66F6C0AAD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65176"/>
            <a:ext cx="9885841" cy="3163824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[Insert headline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BE940FB6-9BA4-4B4A-BF43-FD019C596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665D60C4-C29A-7742-A5B2-EFC005059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EF1C7F-9480-4F76-9094-C78C70DB00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4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85" y="265176"/>
            <a:ext cx="5574657" cy="5895912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29" y="6492240"/>
            <a:ext cx="5323108" cy="192024"/>
          </a:xfrm>
        </p:spPr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BCEDB3-818B-408E-978F-D9C589DF0C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85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29" y="6492240"/>
            <a:ext cx="5323108" cy="192024"/>
          </a:xfrm>
        </p:spPr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0E2126-E2C2-4A24-96BE-37FBCF34D8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23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1639" y="266104"/>
            <a:ext cx="5567845" cy="5894984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29" y="6492240"/>
            <a:ext cx="5323108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D7FB67-AE6E-4A7C-AC36-9280CE55BF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2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0806" y="245863"/>
            <a:ext cx="8674555" cy="1636913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[Presentation title]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2071376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71C472D9-27CE-418D-B85E-A4B1AFFCA23A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D48E13-5AC4-4D81-8F5A-5690575558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15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5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9815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31" y="6492240"/>
            <a:ext cx="5323108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60C527-ADB5-4D70-9923-5D27619E15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71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ext (on AT&amp;T 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2665535" cy="43390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F98A8BB-6209-574B-B436-4BC74C0794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CC653A88-1579-A54E-95FF-23E736079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873AFA4B-8F87-4894-A620-E4C0D0731B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71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28987" y="280928"/>
            <a:ext cx="11510496" cy="65285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[Slide title]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D367BE66-D6F2-1046-B922-95193B856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FC5DA52-EA53-417E-A4F6-7CBD2ADEBB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331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5" name="Straight Connector">
            <a:extLst>
              <a:ext uri="{FF2B5EF4-FFF2-40B4-BE49-F238E27FC236}">
                <a16:creationId xmlns:a16="http://schemas.microsoft.com/office/drawing/2014/main" id="{A8B53130-DD9A-C949-850D-7D7CC44F6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520840C-D89F-41CD-AB90-EEB1F5426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20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AT&amp;T blu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57B4-DF4F-498D-BACA-FA958A689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410" y="2075686"/>
            <a:ext cx="5605824" cy="276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72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whit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5E5479-2146-4B7E-B6DF-D980BB0D90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262" y="2120127"/>
            <a:ext cx="5314018" cy="261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85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663209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46888"/>
            <a:ext cx="10109738" cy="251105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/>
              <a:t>[Section divider title]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39714527-FCC7-B147-AF40-40DA070BE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080" y="3414782"/>
            <a:ext cx="5760921" cy="155568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A5D6ECD3-2A6B-C148-87A6-983275D435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40565" y="6494061"/>
            <a:ext cx="722839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E14FC8C8-B3CF-7340-BDD3-D7C39E5810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5" y="6494061"/>
            <a:ext cx="5403204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648CFAC4-3F6A-4249-9F48-503A85B31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D3AB9EE-BAE8-427D-A4A4-C9C3250A2D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35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0990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822440"/>
            <a:ext cx="11506148" cy="4338648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2EA2E8BB-F158-E34E-8F56-F2CA182AC7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</a:t>
            </a:r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FEA13839-5F72-2046-B228-6DC99C91A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C3A6A8D-74A3-4012-8FDF-CE7DBAD5DD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519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99967" y="1822037"/>
            <a:ext cx="553356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E3A9557D-E65C-3F46-9C93-D074555B98E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6BC2D4-40A6-4FF2-A9A2-2ED9BB39B5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46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3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3475625" cy="43368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4" y="1822036"/>
            <a:ext cx="3475625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3858" y="1822036"/>
            <a:ext cx="3475625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604638E5-7A89-3D4A-B0E3-E3C0BF34E9E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A033881D-54A3-0A48-AB72-ECF64E6D02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983C5B5-EB9E-4048-998B-3A0DADBE58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85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(4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270732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441" y="1822036"/>
            <a:ext cx="270732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612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4783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0F58A795-A68E-FD4E-A80C-E91251E6D32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ADAD2240-3AE4-B34C-947E-EEBCB854A7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ABA2181-9333-41AB-A901-D0C31AD3D5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5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4 column sta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06651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9270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11004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B6DEB42-41D1-4443-9F79-00E8E3A81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B6C2DE48-A9C4-4463-B920-41E7B9698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1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4 column content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2605631"/>
            <a:ext cx="2707329" cy="822945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163" y="2605631"/>
            <a:ext cx="2707329" cy="822697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056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3949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754FB65-0049-2A4D-84B3-0E1EDA03A3D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9270" y="4050793"/>
            <a:ext cx="2707329" cy="211033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F6C07FEE-269E-1941-9A24-31C3DDCB814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1654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A6253EE2-43B8-6C42-839E-C05FE49D703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4039" y="4050793"/>
            <a:ext cx="2707329" cy="2110336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F908B1C9-21E2-1143-88A4-CF2A7BB33D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26423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DE318CDF-3D28-0D45-A58E-785DBF27C9F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E70A6D88-32A0-FE4A-BCFF-A28D2F09E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F4C8360-2ED5-4EB4-9C3B-A17C380688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11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330592" y="281967"/>
            <a:ext cx="11508891" cy="8626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[Slide title]               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324518" y="1826247"/>
            <a:ext cx="11514966" cy="4334841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340565" y="6492240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000"/>
              </a:lnSpc>
              <a:defRPr sz="800" b="0">
                <a:solidFill>
                  <a:schemeClr val="tx1"/>
                </a:solidFill>
                <a:latin typeface="+mn-lt"/>
                <a:cs typeface="ATT Aleck Sans" panose="020B0503020203020204" pitchFamily="34" charset="0"/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EA75AFFA-2073-4D48-A217-E9467D3F9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3405" y="6492240"/>
            <a:ext cx="5323108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 / Month XX, 2022 / © 2022 AT&amp;T Intellectual Property</a:t>
            </a:r>
          </a:p>
        </p:txBody>
      </p:sp>
    </p:spTree>
    <p:extLst>
      <p:ext uri="{BB962C8B-B14F-4D97-AF65-F5344CB8AC3E}">
        <p14:creationId xmlns:p14="http://schemas.microsoft.com/office/powerpoint/2010/main" val="74033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</p:sldLayoutIdLst>
  <p:hf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sz="2400" b="0" i="0" kern="1200">
          <a:solidFill>
            <a:schemeClr val="tx1"/>
          </a:solidFill>
          <a:latin typeface="ATT Aleck Sans Medium" panose="020B0503020203020204" pitchFamily="34" charset="0"/>
          <a:ea typeface="+mj-ea"/>
          <a:cs typeface="ATT Aleck Sans Medium" panose="020B0503020203020204" pitchFamily="34" charset="0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1"/>
        </a:buClr>
        <a:buFontTx/>
        <a:buNone/>
        <a:defRPr sz="2400" kern="1200">
          <a:solidFill>
            <a:schemeClr val="tx2"/>
          </a:solidFill>
          <a:latin typeface="+mn-lt"/>
          <a:ea typeface="+mn-ea"/>
          <a:cs typeface="ATT Aleck Sans" panose="020B0503020203020204" pitchFamily="34" charset="0"/>
        </a:defRPr>
      </a:lvl1pPr>
      <a:lvl2pPr marL="2857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1000"/>
        <a:buFont typeface="ATT Aleck Sans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2pPr>
      <a:lvl3pPr marL="457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‒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3pPr>
      <a:lvl4pPr marL="7429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5000"/>
        <a:buFont typeface="ATT Aleck San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4pPr>
      <a:lvl5pPr marL="9144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60000"/>
        <a:buFont typeface="ATT Aleck Sans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5pPr>
      <a:lvl6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6pPr>
      <a:lvl7pPr marL="1371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7pPr>
      <a:lvl8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▫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†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7456">
          <p15:clr>
            <a:srgbClr val="F26B43"/>
          </p15:clr>
        </p15:guide>
        <p15:guide id="6" pos="219">
          <p15:clr>
            <a:srgbClr val="F26B43"/>
          </p15:clr>
        </p15:guide>
        <p15:guide id="13" pos="3983">
          <p15:clr>
            <a:srgbClr val="5ACBF0"/>
          </p15:clr>
        </p15:guide>
        <p15:guide id="14" pos="3695">
          <p15:clr>
            <a:srgbClr val="5ACBF0"/>
          </p15:clr>
        </p15:guide>
        <p15:guide id="17" orient="horz" pos="216">
          <p15:clr>
            <a:srgbClr val="F26B43"/>
          </p15:clr>
        </p15:guide>
        <p15:guide id="18" orient="horz" pos="4122">
          <p15:clr>
            <a:srgbClr val="F26B43"/>
          </p15:clr>
        </p15:guide>
        <p15:guide id="21" orient="horz" pos="1186">
          <p15:clr>
            <a:srgbClr val="F26B43"/>
          </p15:clr>
        </p15:guide>
        <p15:guide id="28" orient="horz" pos="3131">
          <p15:clr>
            <a:srgbClr val="F26B43"/>
          </p15:clr>
        </p15:guide>
        <p15:guide id="36" pos="3839">
          <p15:clr>
            <a:srgbClr val="F26B43"/>
          </p15:clr>
        </p15:guide>
        <p15:guide id="37" pos="2932">
          <p15:clr>
            <a:srgbClr val="F26B43"/>
          </p15:clr>
        </p15:guide>
        <p15:guide id="39" pos="2028">
          <p15:clr>
            <a:srgbClr val="F26B43"/>
          </p15:clr>
        </p15:guide>
        <p15:guide id="40" pos="1124">
          <p15:clr>
            <a:srgbClr val="F26B43"/>
          </p15:clr>
        </p15:guide>
        <p15:guide id="41" pos="5646">
          <p15:clr>
            <a:srgbClr val="F26B43"/>
          </p15:clr>
        </p15:guide>
        <p15:guide id="42" pos="6551">
          <p15:clr>
            <a:srgbClr val="F26B43"/>
          </p15:clr>
        </p15:guide>
        <p15:guide id="43" pos="4744">
          <p15:clr>
            <a:srgbClr val="F26B43"/>
          </p15:clr>
        </p15:guide>
        <p15:guide id="44" pos="982">
          <p15:clr>
            <a:srgbClr val="5ACBF0"/>
          </p15:clr>
        </p15:guide>
        <p15:guide id="46" pos="1271">
          <p15:clr>
            <a:srgbClr val="5ACBF0"/>
          </p15:clr>
        </p15:guide>
        <p15:guide id="47" pos="1886">
          <p15:clr>
            <a:srgbClr val="5ACBF0"/>
          </p15:clr>
        </p15:guide>
        <p15:guide id="48" pos="2174">
          <p15:clr>
            <a:srgbClr val="5ACBF0"/>
          </p15:clr>
        </p15:guide>
        <p15:guide id="49" pos="2791">
          <p15:clr>
            <a:srgbClr val="5ACBF0"/>
          </p15:clr>
        </p15:guide>
        <p15:guide id="50" pos="3079">
          <p15:clr>
            <a:srgbClr val="5ACBF0"/>
          </p15:clr>
        </p15:guide>
        <p15:guide id="51" pos="4602">
          <p15:clr>
            <a:srgbClr val="5ACBF0"/>
          </p15:clr>
        </p15:guide>
        <p15:guide id="52" pos="4885">
          <p15:clr>
            <a:srgbClr val="5ACBF0"/>
          </p15:clr>
        </p15:guide>
        <p15:guide id="53" pos="5504">
          <p15:clr>
            <a:srgbClr val="5ACBF0"/>
          </p15:clr>
        </p15:guide>
        <p15:guide id="54" pos="5791">
          <p15:clr>
            <a:srgbClr val="5ACBF0"/>
          </p15:clr>
        </p15:guide>
        <p15:guide id="55" pos="6410">
          <p15:clr>
            <a:srgbClr val="5ACBF0"/>
          </p15:clr>
        </p15:guide>
        <p15:guide id="56" pos="6696">
          <p15:clr>
            <a:srgbClr val="5ACBF0"/>
          </p15:clr>
        </p15:guide>
        <p15:guide id="58" orient="horz" pos="2160">
          <p15:clr>
            <a:srgbClr val="F26B43"/>
          </p15:clr>
        </p15:guide>
        <p15:guide id="59" orient="horz" pos="3881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17" Type="http://schemas.openxmlformats.org/officeDocument/2006/relationships/image" Target="../media/image23.sv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5" Type="http://schemas.openxmlformats.org/officeDocument/2006/relationships/image" Target="../media/image2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9/Docs/RP-230050.zip" TargetMode="External"/><Relationship Id="rId2" Type="http://schemas.openxmlformats.org/officeDocument/2006/relationships/hyperlink" Target="https://www.3gpp.org/ftp/TSG_RAN/TSG_RAN/TSGR_99/Docs/RP-230800.zip" TargetMode="Externa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4C736B83-8242-7C48-9860-5DE526A7B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06" y="1667435"/>
            <a:ext cx="11644520" cy="1030941"/>
          </a:xfrm>
        </p:spPr>
        <p:txBody>
          <a:bodyPr/>
          <a:lstStyle/>
          <a:p>
            <a:r>
              <a:rPr lang="en-US"/>
              <a:t>AT&amp;T Views and Priorities</a:t>
            </a:r>
            <a:br>
              <a:rPr lang="en-US"/>
            </a:br>
            <a:r>
              <a:rPr lang="en-US"/>
              <a:t>for Release 19</a:t>
            </a:r>
            <a:endParaRPr lang="en-US">
              <a:solidFill>
                <a:schemeClr val="accent4"/>
              </a:solidFill>
            </a:endParaRPr>
          </a:p>
        </p:txBody>
      </p:sp>
      <p:sp>
        <p:nvSpPr>
          <p:cNvPr id="3" name="Text Placeholder">
            <a:extLst>
              <a:ext uri="{FF2B5EF4-FFF2-40B4-BE49-F238E27FC236}">
                <a16:creationId xmlns:a16="http://schemas.microsoft.com/office/drawing/2014/main" id="{BD340C54-D743-5245-AE8A-678EAB7F26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90806" y="3792070"/>
            <a:ext cx="5761311" cy="534467"/>
          </a:xfrm>
        </p:spPr>
        <p:txBody>
          <a:bodyPr/>
          <a:lstStyle/>
          <a:p>
            <a:r>
              <a:rPr lang="en-US"/>
              <a:t>June 2023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Text Placeholder">
            <a:extLst>
              <a:ext uri="{FF2B5EF4-FFF2-40B4-BE49-F238E27FC236}">
                <a16:creationId xmlns:a16="http://schemas.microsoft.com/office/drawing/2014/main" id="{C0616B8B-B0C7-B8F9-5347-22CC9C165F6E}"/>
              </a:ext>
            </a:extLst>
          </p:cNvPr>
          <p:cNvSpPr txBox="1">
            <a:spLocks/>
          </p:cNvSpPr>
          <p:nvPr/>
        </p:nvSpPr>
        <p:spPr>
          <a:xfrm>
            <a:off x="9322419" y="306507"/>
            <a:ext cx="2787806" cy="534467"/>
          </a:xfrm>
          <a:prstGeom prst="rect">
            <a:avLst/>
          </a:prstGeom>
          <a:effectLst/>
        </p:spPr>
        <p:txBody>
          <a:bodyPr vert="horz" lIns="0" tIns="0" rIns="0" bIns="0" spcCol="493776" rtlCol="0" anchor="t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1000"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60000"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RWS-230074</a:t>
            </a:r>
            <a:endParaRPr lang="en-US" sz="2800" b="1"/>
          </a:p>
          <a:p>
            <a:endParaRPr lang="en-US" sz="2800" b="1"/>
          </a:p>
        </p:txBody>
      </p:sp>
    </p:spTree>
    <p:extLst>
      <p:ext uri="{BB962C8B-B14F-4D97-AF65-F5344CB8AC3E}">
        <p14:creationId xmlns:p14="http://schemas.microsoft.com/office/powerpoint/2010/main" val="863715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RAN3-led WI: Mobile IAB enhancements </a:t>
            </a: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Motivation and Justification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Public Safety and verticals use cases for dynamic coverage extension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Support scalable deployments of vehicular and UAV-based IAB nodes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Lower complexity/cost to support portable vs. fixed node form-factors 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endParaRPr lang="en-US">
              <a:latin typeface="ATT Aleck Sans"/>
              <a:cs typeface="ATT Aleck Sans"/>
            </a:endParaRPr>
          </a:p>
          <a:p>
            <a:r>
              <a:rPr lang="en-US">
                <a:latin typeface="ATT Aleck Sans"/>
                <a:cs typeface="ATT Aleck Sans"/>
              </a:rPr>
              <a:t>Mobile IAB enhancements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UAV/NTN feature support and alignment (e.g., CHO/DAPS optimization) 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Architecture enhancements to support local </a:t>
            </a:r>
            <a:r>
              <a:rPr lang="en-US" err="1">
                <a:latin typeface="ATT Aleck Sans"/>
                <a:cs typeface="ATT Aleck Sans"/>
              </a:rPr>
              <a:t>gNB</a:t>
            </a:r>
            <a:r>
              <a:rPr lang="en-US">
                <a:latin typeface="ATT Aleck Sans"/>
                <a:cs typeface="ATT Aleck Sans"/>
              </a:rPr>
              <a:t>-CU/UPF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Multi-hop, network-controlled topology adaptation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endParaRPr lang="en-US">
              <a:latin typeface="ATT Aleck Sans"/>
              <a:cs typeface="ATT Aleck Sans"/>
            </a:endParaRPr>
          </a:p>
          <a:p>
            <a:endParaRPr lang="en-US">
              <a:latin typeface="ATT Aleck Sans"/>
              <a:cs typeface="ATT Aleck Sans"/>
            </a:endParaRPr>
          </a:p>
          <a:p>
            <a:endParaRPr lang="en-US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10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C27F6F7-9141-B2B3-452F-716027A4B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69049" y="4143477"/>
            <a:ext cx="685800" cy="6858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310D5D0-3ED0-39ED-5FC5-B83281F119E0}"/>
              </a:ext>
            </a:extLst>
          </p:cNvPr>
          <p:cNvGrpSpPr/>
          <p:nvPr/>
        </p:nvGrpSpPr>
        <p:grpSpPr>
          <a:xfrm>
            <a:off x="2660290" y="4948561"/>
            <a:ext cx="1958840" cy="1095992"/>
            <a:chOff x="8478463" y="724813"/>
            <a:chExt cx="1958840" cy="1095992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7C4DA093-A573-5B0D-65CD-09AEBC7757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78463" y="1135005"/>
              <a:ext cx="685800" cy="685800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A98A4C9B-F6EF-E35E-36B6-7C7757CE9D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145253" y="724813"/>
              <a:ext cx="685800" cy="685800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4D6CF079-6DC4-C784-2AC0-DD23DB75AA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751503" y="1021654"/>
              <a:ext cx="685800" cy="685800"/>
            </a:xfrm>
            <a:prstGeom prst="rect">
              <a:avLst/>
            </a:prstGeom>
          </p:spPr>
        </p:pic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1360DF3D-92D2-2FBE-F8F9-2273770A9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45275" y="4143477"/>
            <a:ext cx="685800" cy="6858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227195E6-DB9F-19B6-A81D-31219EF14B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07001" y="5343033"/>
            <a:ext cx="685800" cy="6858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4E242330-0617-FFC7-34D8-84870FEC807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25872" y="5149668"/>
            <a:ext cx="685800" cy="6858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79D93438-CD91-5888-CDEF-DB2164F05C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358186" y="5337236"/>
            <a:ext cx="685800" cy="6858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CFD1C9FD-A8F8-2AEB-E20E-D5D7F532592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37772" y="5337236"/>
            <a:ext cx="685800" cy="6858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8F9B555-9EC5-4A18-F868-28B55B5D7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886" y="4143477"/>
            <a:ext cx="685800" cy="6858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1384112C-7F80-AABB-45BA-913E636F58E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610812" y="5149668"/>
            <a:ext cx="685800" cy="6858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3ACEE31-C641-0155-D758-89E90F04237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868859" y="3457677"/>
            <a:ext cx="685800" cy="6858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2D5CF9FF-F82C-F1CF-9FB1-FD16E49EEC4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183059" y="5149668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335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22036"/>
            <a:ext cx="5937059" cy="4339049"/>
          </a:xfrm>
        </p:spPr>
        <p:txBody>
          <a:bodyPr/>
          <a:lstStyle/>
          <a:p>
            <a:r>
              <a:rPr lang="en-US" sz="3600"/>
              <a:t>NCR enhancements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11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954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RAN1-led WI: NCR enhancements </a:t>
            </a: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Motivation and Justification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NCR portability: Public Safety and special-event use cases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Deployment flexibility: Scalable and user-deployed  (e.g., in-building NCR)</a:t>
            </a:r>
          </a:p>
          <a:p>
            <a:r>
              <a:rPr lang="en-US">
                <a:latin typeface="ATT Aleck Sans"/>
                <a:cs typeface="ATT Aleck Sans"/>
              </a:rPr>
              <a:t>Network controlled  repeaters (NCRs) enhancements</a:t>
            </a:r>
            <a:endParaRPr lang="en-US">
              <a:latin typeface="ATT Aleck Sans"/>
            </a:endParaRP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CONNECTED mode RRM measurement reports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Dynamic access/backhaul power control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Multi-frequency support for NCR-MT (e.g., NR-DC/EN-DC/CA) </a:t>
            </a:r>
            <a:endParaRPr lang="en-US"/>
          </a:p>
          <a:p>
            <a:endParaRPr lang="en-US">
              <a:latin typeface="ATT Aleck Sans"/>
              <a:cs typeface="ATT Aleck Sans"/>
            </a:endParaRPr>
          </a:p>
          <a:p>
            <a:endParaRPr lang="en-US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12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  <p:pic>
        <p:nvPicPr>
          <p:cNvPr id="260" name="Picture 259">
            <a:extLst>
              <a:ext uri="{FF2B5EF4-FFF2-40B4-BE49-F238E27FC236}">
                <a16:creationId xmlns:a16="http://schemas.microsoft.com/office/drawing/2014/main" id="{3DB0C37E-78AF-6C76-30F3-E626A8BB2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029" y="2749678"/>
            <a:ext cx="5634223" cy="350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47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22036"/>
            <a:ext cx="7704388" cy="4339049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 sz="3600">
                <a:latin typeface="ATT Aleck Sans"/>
                <a:cs typeface="ATT Aleck Sans"/>
              </a:rPr>
              <a:t>Integrated  Communication &amp; Sensing (Summary of </a:t>
            </a:r>
            <a:r>
              <a:rPr lang="en-US" sz="3600"/>
              <a:t>RWS-230472) </a:t>
            </a:r>
            <a:endParaRPr lang="en-US" sz="3600">
              <a:latin typeface="ATT Aleck Sans"/>
              <a:cs typeface="ATT Aleck Sans"/>
            </a:endParaRPr>
          </a:p>
          <a:p>
            <a:endParaRPr lang="en-US" sz="3600">
              <a:latin typeface="ATT Aleck San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13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991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RAN1-led SI: Integrated Communication &amp; Sensing (ICAS)*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844979"/>
            <a:ext cx="7139831" cy="4935712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Justification and Motivation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Sensing provides valuable assistance information for communication to enable new use cases and scenarios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3GPP SA1 study on use cases and requirements for integrated sensing and communication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Current 3GPP channel model inadequate for use in identifying and characterizing sensing targets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endParaRPr lang="en-US">
              <a:latin typeface="ATT Aleck Sans"/>
              <a:cs typeface="ATT Aleck Sans"/>
            </a:endParaRPr>
          </a:p>
          <a:p>
            <a:r>
              <a:rPr lang="en-US">
                <a:latin typeface="ATT Aleck Sans"/>
                <a:cs typeface="ATT Aleck Sans"/>
              </a:rPr>
              <a:t>Key Objectives</a:t>
            </a:r>
            <a:endParaRPr lang="en-US">
              <a:solidFill>
                <a:srgbClr val="000000"/>
              </a:solidFill>
              <a:latin typeface="ATT Aleck Sans"/>
              <a:cs typeface="ATT Aleck Sans"/>
            </a:endParaRPr>
          </a:p>
          <a:p>
            <a:pPr marL="628650" lvl="1" indent="-342900">
              <a:buFont typeface="Arial" panose="020B0604020202020204" pitchFamily="34" charset="0"/>
              <a:buChar char="•"/>
              <a:defRPr/>
            </a:pPr>
            <a:r>
              <a:rPr lang="en-US">
                <a:latin typeface="ATT Aleck Sans"/>
                <a:cs typeface="ATT Aleck Sans"/>
              </a:rPr>
              <a:t>Identify representative sensing use cases and their corresponding KPIs </a:t>
            </a:r>
          </a:p>
          <a:p>
            <a:pPr marL="628650" lvl="1" indent="-342900">
              <a:buFont typeface="Arial" panose="020B0604020202020204" pitchFamily="34" charset="0"/>
              <a:buChar char="•"/>
              <a:defRPr/>
            </a:pPr>
            <a:r>
              <a:rPr lang="en-US">
                <a:latin typeface="ATT Aleck Sans"/>
                <a:cs typeface="ATT Aleck Sans"/>
              </a:rPr>
              <a:t>Prioritize possible candidate sensing modes/topologies 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200">
                <a:latin typeface="ATT Aleck Sans"/>
                <a:cs typeface="ATT Aleck Sans"/>
              </a:rPr>
              <a:t>Network to UE(s) bi-static sensing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200">
                <a:latin typeface="ATT Aleck Sans"/>
                <a:cs typeface="ATT Aleck Sans"/>
              </a:rPr>
              <a:t>UE-</a:t>
            </a:r>
            <a:r>
              <a:rPr lang="en-US" sz="1200" err="1">
                <a:latin typeface="ATT Aleck Sans"/>
                <a:cs typeface="ATT Aleck Sans"/>
              </a:rPr>
              <a:t>gNB</a:t>
            </a:r>
            <a:r>
              <a:rPr lang="en-US" sz="1200">
                <a:latin typeface="ATT Aleck Sans"/>
                <a:cs typeface="ATT Aleck Sans"/>
              </a:rPr>
              <a:t>(s) bi-static sensing</a:t>
            </a:r>
          </a:p>
          <a:p>
            <a:pPr marL="1085850" lvl="3" indent="-342900">
              <a:buFont typeface="Arial" panose="020B0604020202020204" pitchFamily="34" charset="0"/>
              <a:buChar char="•"/>
            </a:pPr>
            <a:r>
              <a:rPr lang="en-US" sz="1200">
                <a:latin typeface="ATT Aleck Sans"/>
                <a:cs typeface="ATT Aleck Sans"/>
              </a:rPr>
              <a:t>Network-based bi/multi-static sensing</a:t>
            </a:r>
          </a:p>
          <a:p>
            <a:pPr marL="628650" lvl="1" indent="-342900">
              <a:buFont typeface="Arial" panose="020B0604020202020204" pitchFamily="34" charset="0"/>
              <a:buChar char="•"/>
              <a:defRPr/>
            </a:pPr>
            <a:r>
              <a:rPr lang="en-US">
                <a:latin typeface="ATT Aleck Sans"/>
                <a:cs typeface="ATT Aleck Sans"/>
              </a:rPr>
              <a:t>Study modifications to the 3GPP SCM to support the necessary parametrization to evaluate ICAS</a:t>
            </a:r>
          </a:p>
          <a:p>
            <a:endParaRPr lang="en-US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br>
              <a:rPr lang="en-US"/>
            </a:b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14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  <p:pic>
        <p:nvPicPr>
          <p:cNvPr id="5" name="Picture 4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2457A7A9-F3A0-B25B-4431-5AD7467732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446" y="1965114"/>
            <a:ext cx="4448312" cy="25122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702D166-6D93-35B1-8C51-CAD9919CEF9A}"/>
              </a:ext>
            </a:extLst>
          </p:cNvPr>
          <p:cNvSpPr txBox="1"/>
          <p:nvPr/>
        </p:nvSpPr>
        <p:spPr>
          <a:xfrm>
            <a:off x="5163683" y="6027543"/>
            <a:ext cx="6891075" cy="330270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*RWS-230472: Views on Integrated Communication and Sensing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fo</a:t>
            </a:r>
            <a:r>
              <a:rPr lang="en-US" sz="1600">
                <a:cs typeface="ATT Aleck Sans" panose="020B0503020203020204" pitchFamily="34" charset="0"/>
              </a:rPr>
              <a:t>r Rel-19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4103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22036"/>
            <a:ext cx="8927853" cy="4339049"/>
          </a:xfrm>
        </p:spPr>
        <p:txBody>
          <a:bodyPr/>
          <a:lstStyle/>
          <a:p>
            <a:r>
              <a:rPr lang="en-US" sz="3600">
                <a:latin typeface="ATT Aleck Sans"/>
                <a:cs typeface="ATT Aleck Sans"/>
              </a:rPr>
              <a:t>Network Energy Savings enhancements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15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765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253A43-8CD6-C1AE-27BB-531DA2B5E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7093" y="813447"/>
            <a:ext cx="4179493" cy="26155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A8349A-04A7-16F5-90F6-CF1964F86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9679" y="3603112"/>
            <a:ext cx="4176907" cy="2615553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RAN1-led WI: Network Energy Savings Enhancements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4" y="813447"/>
            <a:ext cx="7465651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Justification and Motivation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latin typeface="ATT Aleck Sans"/>
                <a:cs typeface="ATT Aleck Sans"/>
              </a:rPr>
              <a:t>Despite the lean design of 5G, the radio continues to be one of the main drivers of energy consumption in the radio access network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latin typeface="ATT Aleck Sans"/>
                <a:cs typeface="ATT Aleck Sans"/>
              </a:rPr>
              <a:t>Power amplifiers (PAs) make up about half of the radio’s energy consumption and together, PAs and front-ends incl. data conversion make up the bulk of the radio’s energy consumption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latin typeface="ATT Aleck Sans"/>
                <a:cs typeface="ATT Aleck Sans"/>
              </a:rPr>
              <a:t>The “greenest” transmission is the one that never happened, but utmost dynamicity</a:t>
            </a:r>
            <a:br>
              <a:rPr lang="en-US" sz="1400">
                <a:solidFill>
                  <a:schemeClr val="tx1"/>
                </a:solidFill>
                <a:latin typeface="ATT Aleck Sans"/>
                <a:cs typeface="ATT Aleck Sans"/>
              </a:rPr>
            </a:br>
            <a:r>
              <a:rPr lang="en-US" sz="1400">
                <a:solidFill>
                  <a:schemeClr val="tx1"/>
                </a:solidFill>
                <a:latin typeface="ATT Aleck Sans"/>
                <a:cs typeface="ATT Aleck Sans"/>
              </a:rPr>
              <a:t>is not always feasible and practically realizable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>
              <a:solidFill>
                <a:schemeClr val="tx1"/>
              </a:solidFill>
              <a:latin typeface="ATT Aleck Sans"/>
              <a:cs typeface="ATT Aleck Sans"/>
            </a:endParaRPr>
          </a:p>
          <a:p>
            <a:r>
              <a:rPr lang="en-US">
                <a:latin typeface="ATT Aleck Sans"/>
                <a:cs typeface="ATT Aleck Sans"/>
              </a:rPr>
              <a:t>Key Objectives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latin typeface="ATT Aleck Sans"/>
                <a:cs typeface="ATT Aleck Sans"/>
              </a:rPr>
              <a:t>Extend the “intra-carrier” 5G NR lean design into the frequency domain across carriers/cells </a:t>
            </a:r>
          </a:p>
          <a:p>
            <a:pPr marL="742950" lvl="1" indent="-457200">
              <a:buFont typeface="System Font Regular"/>
              <a:buChar char="-"/>
            </a:pPr>
            <a:r>
              <a:rPr lang="en-US">
                <a:solidFill>
                  <a:schemeClr val="tx1"/>
                </a:solidFill>
                <a:latin typeface="ATT Aleck Sans"/>
                <a:cs typeface="ATT Aleck Sans"/>
              </a:rPr>
              <a:t>Multi-carrier energy savings enhancements incl. further overhead reductions in time and frequency domain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latin typeface="ATT Aleck Sans"/>
                <a:cs typeface="ATT Aleck Sans"/>
              </a:rPr>
              <a:t>Complete the Rel. 18 study on power domain techniques for potential standardization </a:t>
            </a:r>
          </a:p>
          <a:p>
            <a:pPr marL="742950" lvl="1" indent="-457200">
              <a:buFont typeface="System Font Regular"/>
              <a:buChar char="-"/>
            </a:pPr>
            <a:r>
              <a:rPr lang="en-US">
                <a:latin typeface="ATT Aleck Sans"/>
                <a:cs typeface="ATT Aleck Sans"/>
              </a:rPr>
              <a:t>Over the air digital pre-distortion</a:t>
            </a:r>
          </a:p>
          <a:p>
            <a:pPr marL="742950" lvl="1" indent="-457200">
              <a:buFont typeface="System Font Regular"/>
              <a:buChar char="-"/>
            </a:pPr>
            <a:r>
              <a:rPr lang="en-US">
                <a:latin typeface="ATT Aleck Sans"/>
                <a:cs typeface="ATT Aleck Sans"/>
              </a:rPr>
              <a:t>UE post distortion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latin typeface="ATT Aleck Sans"/>
                <a:cs typeface="ATT Aleck Sans"/>
              </a:rPr>
              <a:t>Continue to drive simplification into the 5G NR specifications, specifically as it relates to massive antenna deployments 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16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4A8BDB-7172-1A4F-9278-57DF406DA2A0}"/>
              </a:ext>
            </a:extLst>
          </p:cNvPr>
          <p:cNvSpPr txBox="1"/>
          <p:nvPr/>
        </p:nvSpPr>
        <p:spPr>
          <a:xfrm>
            <a:off x="10058401" y="2869670"/>
            <a:ext cx="189186" cy="430924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83487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22036"/>
            <a:ext cx="8927853" cy="4339049"/>
          </a:xfrm>
        </p:spPr>
        <p:txBody>
          <a:bodyPr/>
          <a:lstStyle/>
          <a:p>
            <a:r>
              <a:rPr lang="en-US" sz="3600">
                <a:latin typeface="ATT Aleck Sans"/>
                <a:cs typeface="ATT Aleck Sans"/>
              </a:rPr>
              <a:t>Ambient IoT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17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00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RAN1-led SI: Ambient IoT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Justification and Motivation</a:t>
            </a:r>
          </a:p>
          <a:p>
            <a:pPr marL="62865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Follow-on WG-level Study Item that builds upon the recommendations and conclusions of the ongoing RAN-level “Study on Ambient IoT”, TR 38.848, and TR 22.840 that is being developed by SA1 to capture use cases, traffic scenarios, device constraints of ambient power-enabled Internet of Things </a:t>
            </a:r>
          </a:p>
          <a:p>
            <a:pPr marL="62865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For enhanced support of public safety applications that require critical infrastructure sensors and monitors</a:t>
            </a:r>
          </a:p>
          <a:p>
            <a:pPr marL="62865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Target new “green” types of devices that are powered by energy that is provided through the harvesting of e.g., radio waves, light, motion, heat, including devices that are </a:t>
            </a:r>
            <a:r>
              <a:rPr lang="en-US" err="1">
                <a:solidFill>
                  <a:srgbClr val="000000"/>
                </a:solidFill>
                <a:latin typeface="ATT Aleck Sans"/>
                <a:cs typeface="ATT Aleck Sans"/>
              </a:rPr>
              <a:t>batteryless</a:t>
            </a:r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 or have limited energy storage capabilities.</a:t>
            </a:r>
          </a:p>
          <a:p>
            <a:pPr marL="62865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ATT Aleck Sans"/>
              <a:cs typeface="ATT Aleck Sans"/>
            </a:endParaRPr>
          </a:p>
          <a:p>
            <a:r>
              <a:rPr lang="en-US">
                <a:latin typeface="ATT Aleck Sans"/>
                <a:cs typeface="ATT Aleck Sans"/>
              </a:rPr>
              <a:t>Key Objectives</a:t>
            </a:r>
          </a:p>
          <a:p>
            <a:pPr marL="62865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ea typeface="+mn-ea"/>
                <a:cs typeface="ATT Aleck Sans"/>
              </a:rPr>
              <a:t>Study a new type of IoT technology, independent from the existing 3GPP IoT technologies, e.g., NB-IoT, </a:t>
            </a: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ea typeface="+mn-ea"/>
                <a:cs typeface="ATT Aleck Sans"/>
              </a:rPr>
              <a:t>eMTC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ea typeface="+mn-ea"/>
                <a:cs typeface="ATT Aleck Sans"/>
              </a:rPr>
              <a:t>, </a:t>
            </a: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ea typeface="+mn-ea"/>
                <a:cs typeface="ATT Aleck Sans"/>
              </a:rPr>
              <a:t>RedCap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ea typeface="+mn-ea"/>
                <a:cs typeface="ATT Aleck Sans"/>
              </a:rPr>
              <a:t>, etc.</a:t>
            </a:r>
          </a:p>
          <a:p>
            <a:pPr marL="628650" lvl="1" indent="-342900"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Define device requirements, deployment scenarios and their characteristics, at least for the use cases/services agreed in SA1’s “Study on Ambient power-enabled internet of Things” and those defined in TR 38.848.</a:t>
            </a:r>
          </a:p>
          <a:p>
            <a:pPr marL="62865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Evaluation of potential target design characteristics and solutions for the relevant use cases, such as, power consumption, complexity, coverage, data rates, and positioning capabilities.</a:t>
            </a:r>
          </a:p>
          <a:p>
            <a:pPr marL="628650" lvl="1" indent="-342900"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Define device categorization based on ambient power characteristics (e.g., energy source, energy storage capability, passive/active transmission, etc.)</a:t>
            </a:r>
          </a:p>
          <a:p>
            <a:pPr marL="628650" lvl="1" indent="-342900"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Evaluation of higher layer solutions and protocols to support a new IoT device categorization </a:t>
            </a:r>
            <a:endParaRPr lang="en-US"/>
          </a:p>
          <a:p>
            <a:pPr marL="62865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rial" panose="020B0604020202020204" pitchFamily="34" charset="0"/>
              <a:buChar char="•"/>
              <a:tabLst/>
              <a:defRPr/>
            </a:pPr>
            <a:endParaRPr lang="en-US">
              <a:solidFill>
                <a:srgbClr val="000000"/>
              </a:solidFill>
              <a:latin typeface="ATT Aleck Sans"/>
              <a:cs typeface="ATT Aleck San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18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91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22036"/>
            <a:ext cx="8927853" cy="4339049"/>
          </a:xfrm>
        </p:spPr>
        <p:txBody>
          <a:bodyPr/>
          <a:lstStyle/>
          <a:p>
            <a:r>
              <a:rPr lang="en-US" sz="3600">
                <a:latin typeface="ATT Aleck Sans"/>
                <a:cs typeface="ATT Aleck Sans"/>
              </a:rPr>
              <a:t>AI/ML (Summary of </a:t>
            </a:r>
            <a:r>
              <a:rPr lang="en-US" sz="3600"/>
              <a:t>RWS-230473)</a:t>
            </a:r>
            <a:endParaRPr lang="en-US" sz="3600">
              <a:latin typeface="ATT Aleck Sans"/>
              <a:cs typeface="ATT Aleck San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19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88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</a:t>
            </a: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/>
              <a:t>Release 19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Views on Release 19 timeline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Views on Rel-19 SI/WI proposals 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Further enhancements from completed Rel-18 WIs/SIs </a:t>
            </a:r>
          </a:p>
          <a:p>
            <a:pPr lvl="3"/>
            <a:r>
              <a:rPr lang="en-US">
                <a:latin typeface="ATT Aleck Sans"/>
                <a:cs typeface="ATT Aleck Sans"/>
              </a:rPr>
              <a:t>including RAN Plenary-led SIs 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New WIs/SIs based on e.g., SA-led WIs/SIs </a:t>
            </a:r>
            <a:endParaRPr lang="en-US"/>
          </a:p>
          <a:p>
            <a:r>
              <a:rPr lang="en-US"/>
              <a:t>Meeting Efficiency Improvements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Views on efficiency improvements for the Rel-19 meeting cycle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e-meeting takeaways/efficiencies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Alignment with SA</a:t>
            </a:r>
            <a:endParaRPr lang="en-US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2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9622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AI/ML for NR Air Interface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Background and Motivation 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Continue to evolve common framework to support the AI/ML model training, transfer and LCM on PHY in (near) real time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Limited use cases explored in Rel-18 due to workload</a:t>
            </a:r>
            <a:endParaRPr lang="en-US"/>
          </a:p>
          <a:p>
            <a:r>
              <a:rPr lang="en-US">
                <a:latin typeface="ATT Aleck Sans"/>
                <a:cs typeface="ATT Aleck Sans"/>
              </a:rPr>
              <a:t>Key Objectives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Prioritize WI for Rel-18 use-cases based on relative performance gain vs complexity </a:t>
            </a:r>
          </a:p>
          <a:p>
            <a:pPr lvl="2"/>
            <a:r>
              <a:rPr lang="en-US">
                <a:solidFill>
                  <a:srgbClr val="00B050"/>
                </a:solidFill>
                <a:latin typeface="ATT Aleck Sans"/>
                <a:cs typeface="ATT Aleck Sans"/>
              </a:rPr>
              <a:t>Beam Management </a:t>
            </a:r>
          </a:p>
          <a:p>
            <a:pPr lvl="2"/>
            <a:r>
              <a:rPr lang="en-US">
                <a:solidFill>
                  <a:srgbClr val="00B050"/>
                </a:solidFill>
                <a:latin typeface="ATT Aleck Sans"/>
                <a:cs typeface="ATT Aleck Sans"/>
              </a:rPr>
              <a:t>CSI enhancement </a:t>
            </a:r>
          </a:p>
          <a:p>
            <a:pPr lvl="3"/>
            <a:r>
              <a:rPr lang="en-US">
                <a:solidFill>
                  <a:srgbClr val="00B050"/>
                </a:solidFill>
                <a:latin typeface="ATT Aleck Sans"/>
                <a:cs typeface="ATT Aleck Sans"/>
              </a:rPr>
              <a:t>CSI prediction </a:t>
            </a:r>
          </a:p>
          <a:p>
            <a:pPr lvl="3"/>
            <a:r>
              <a:rPr lang="en-US">
                <a:solidFill>
                  <a:srgbClr val="FF0000"/>
                </a:solidFill>
                <a:latin typeface="ATT Aleck Sans"/>
                <a:cs typeface="ATT Aleck Sans"/>
              </a:rPr>
              <a:t>CSI compression</a:t>
            </a:r>
          </a:p>
          <a:p>
            <a:pPr lvl="2"/>
            <a:r>
              <a:rPr lang="en-US">
                <a:solidFill>
                  <a:srgbClr val="FFC000"/>
                </a:solidFill>
                <a:latin typeface="ATT Aleck Sans"/>
                <a:cs typeface="ATT Aleck Sans"/>
              </a:rPr>
              <a:t>Positioning (Reduce number of sub use cases) </a:t>
            </a:r>
          </a:p>
          <a:p>
            <a:pPr lvl="1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Simple and common framework for LCM across the AI/ML use cases (RAN1/2)</a:t>
            </a:r>
          </a:p>
          <a:p>
            <a:pPr lvl="1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Optimized data collection enhancement for AI/ML use cases (RAN2)</a:t>
            </a:r>
            <a:endParaRPr lang="en-US">
              <a:latin typeface="ATT Aleck Sans"/>
              <a:cs typeface="ATT Aleck Sans"/>
            </a:endParaRPr>
          </a:p>
          <a:p>
            <a:pPr lvl="1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Test and performance requirements (RAN4)</a:t>
            </a:r>
          </a:p>
          <a:p>
            <a:pPr lvl="1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Study new AI/ML use cases for PHY</a:t>
            </a:r>
          </a:p>
          <a:p>
            <a:pPr lvl="2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Mobility enhancement (RAN2)</a:t>
            </a:r>
          </a:p>
          <a:p>
            <a:pPr lvl="2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RS overhead optimization (RAN1)</a:t>
            </a:r>
          </a:p>
          <a:p>
            <a:pPr lvl="1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Study framework enhancements for j</a:t>
            </a:r>
            <a:r>
              <a:rPr lang="en-US">
                <a:latin typeface="ATT Aleck Sans"/>
                <a:cs typeface="ATT Aleck Sans"/>
              </a:rPr>
              <a:t>oint AI/ML use cases (RAN1)</a:t>
            </a:r>
            <a:endParaRPr lang="en-US">
              <a:solidFill>
                <a:srgbClr val="000000"/>
              </a:solidFill>
              <a:latin typeface="ATT Aleck Sans"/>
              <a:cs typeface="ATT Aleck San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CB907E-C602-C34B-93F7-CA9E40714286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pPr marL="0" marR="0" lvl="0" indent="0" algn="l" defTabSz="4572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© 2023 AT&amp;T Intellectual Property. AT&amp;T and globe logo are registered trademarks and service marks of </a:t>
            </a:r>
            <a:b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</a:b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AT&amp;T Intellectual Property and/or AT&amp;T affiliated companies. All other marks are the property of their respective owners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978E5AE-DDAD-40F3-AD95-7E2C92C4B29C}"/>
              </a:ext>
            </a:extLst>
          </p:cNvPr>
          <p:cNvGrpSpPr/>
          <p:nvPr/>
        </p:nvGrpSpPr>
        <p:grpSpPr>
          <a:xfrm>
            <a:off x="7213838" y="2913353"/>
            <a:ext cx="4464162" cy="2855199"/>
            <a:chOff x="6455960" y="2405215"/>
            <a:chExt cx="4464162" cy="285519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2DAD84A-3542-463E-ACE3-3CF43D3E28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19836" y="2858538"/>
              <a:ext cx="1400286" cy="1400286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338A13D-2EC6-443C-AEAB-94CE625B3A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07525" y="3509393"/>
              <a:ext cx="2187079" cy="1263997"/>
            </a:xfrm>
            <a:prstGeom prst="line">
              <a:avLst/>
            </a:prstGeom>
            <a:ln w="38100">
              <a:solidFill>
                <a:srgbClr val="92D05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691BA4D-C4A2-4840-968C-FBBD2D90C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46461" y="4362170"/>
              <a:ext cx="873052" cy="898244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" name="Picture 4" descr="Icon&#10;&#10;Description automatically generated">
              <a:extLst>
                <a:ext uri="{FF2B5EF4-FFF2-40B4-BE49-F238E27FC236}">
                  <a16:creationId xmlns:a16="http://schemas.microsoft.com/office/drawing/2014/main" id="{A23C9BBF-1BEC-41E5-635D-85F262750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455960" y="2405215"/>
              <a:ext cx="873052" cy="898244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46E3EE8-7AA6-8C1F-0957-4E136901838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191048" y="2729844"/>
              <a:ext cx="2386238" cy="580390"/>
            </a:xfrm>
            <a:prstGeom prst="line">
              <a:avLst/>
            </a:prstGeom>
            <a:ln w="38100">
              <a:solidFill>
                <a:srgbClr val="92D05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7A749D2-8C2C-B56B-69E7-C2AB20D1792A}"/>
                </a:ext>
              </a:extLst>
            </p:cNvPr>
            <p:cNvSpPr/>
            <p:nvPr/>
          </p:nvSpPr>
          <p:spPr>
            <a:xfrm>
              <a:off x="9266959" y="3803073"/>
              <a:ext cx="568035" cy="334240"/>
            </a:xfrm>
            <a:prstGeom prst="roundRect">
              <a:avLst/>
            </a:prstGeom>
            <a:ln w="1270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FFFFFF"/>
                </a:buClr>
                <a:buSzTx/>
                <a:buFont typeface="ATT Aleck Sans" panose="020B0604020202020204" pitchFamily="34" charset="0"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TT Aleck Sans"/>
                  <a:ea typeface="+mn-ea"/>
                  <a:cs typeface="ATT Aleck Sans"/>
                </a:rPr>
                <a:t>AI/ML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0C052F6-6B6F-B211-C081-EDE6737B0E51}"/>
                </a:ext>
              </a:extLst>
            </p:cNvPr>
            <p:cNvSpPr/>
            <p:nvPr/>
          </p:nvSpPr>
          <p:spPr>
            <a:xfrm>
              <a:off x="7136822" y="2919845"/>
              <a:ext cx="568035" cy="334240"/>
            </a:xfrm>
            <a:prstGeom prst="roundRect">
              <a:avLst/>
            </a:prstGeom>
            <a:ln w="1270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FFFFFF"/>
                </a:buClr>
                <a:buSzTx/>
                <a:buFont typeface="ATT Aleck Sans" panose="020B0604020202020204" pitchFamily="34" charset="0"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TT Aleck Sans"/>
                  <a:ea typeface="+mn-ea"/>
                  <a:cs typeface="ATT Aleck Sans"/>
                </a:rPr>
                <a:t>AI/ML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2FDE838-E81C-6D0A-C046-8AC690A9A300}"/>
                </a:ext>
              </a:extLst>
            </p:cNvPr>
            <p:cNvSpPr/>
            <p:nvPr/>
          </p:nvSpPr>
          <p:spPr>
            <a:xfrm>
              <a:off x="7318664" y="4816186"/>
              <a:ext cx="568035" cy="334240"/>
            </a:xfrm>
            <a:prstGeom prst="roundRect">
              <a:avLst/>
            </a:prstGeom>
            <a:ln w="12700">
              <a:solidFill>
                <a:schemeClr val="bg1"/>
              </a:solidFill>
            </a:ln>
          </p:spPr>
          <p:style>
            <a:lnRef idx="0">
              <a:schemeClr val="dk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FFFFFF"/>
                </a:buClr>
                <a:buSzTx/>
                <a:buFont typeface="ATT Aleck Sans" panose="020B0604020202020204" pitchFamily="34" charset="0"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TT Aleck Sans"/>
                  <a:ea typeface="+mn-ea"/>
                  <a:cs typeface="ATT Aleck Sans"/>
                </a:rPr>
                <a:t>AI/ML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84862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TT Aleck Sans Medium"/>
                <a:cs typeface="ATT Aleck Sans Medium"/>
              </a:rPr>
              <a:t>AI/ML for NG-RAN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Justification and Motivation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AI/ML algorithms embedded in the RAN to enable (near) real-time decisions with distributed data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Interface enhancements to support training and LCM with fallback in multi-vendor deployments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SI-phase for new use cases going beyond Rel-18</a:t>
            </a:r>
          </a:p>
          <a:p>
            <a:pPr marL="0" lvl="1" indent="0">
              <a:buNone/>
            </a:pPr>
            <a:endParaRPr lang="en-US">
              <a:solidFill>
                <a:srgbClr val="000000"/>
              </a:solidFill>
              <a:latin typeface="ATT Aleck Sans"/>
              <a:cs typeface="ATT Aleck Sans"/>
            </a:endParaRPr>
          </a:p>
          <a:p>
            <a:r>
              <a:rPr lang="en-US">
                <a:latin typeface="ATT Aleck Sans"/>
                <a:cs typeface="ATT Aleck Sans"/>
              </a:rPr>
              <a:t>Key Objectives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Further enhancements for Rel-18 use cases to support more dynamic optimization: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AI/ML based mobility enhancement: Support for LTM and CHO (RAN3/RAN2)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AI/ML based load balancing: Extend to CA/DC scenarios, DL/UL coverage + capacity metrics (RAN3)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Dynamic cell-shaping with multi-cell/OAM coordination (RAN3/RAN1)</a:t>
            </a:r>
          </a:p>
          <a:p>
            <a:pPr lvl="1"/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User-clustering based scheduling and RRM (RAN3/RAN2)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AI/ML based network slice management (RAN3)</a:t>
            </a:r>
          </a:p>
          <a:p>
            <a:endParaRPr lang="en-US">
              <a:latin typeface="ATT Aleck Sans"/>
              <a:cs typeface="ATT Aleck Sans"/>
            </a:endParaRPr>
          </a:p>
          <a:p>
            <a:endParaRPr lang="en-US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CB907E-C602-C34B-93F7-CA9E40714286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pPr marL="0" marR="0" lvl="0" indent="0" algn="l" defTabSz="4572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© 2023 AT&amp;T Intellectual Property. AT&amp;T and globe logo are registered trademarks and service marks of </a:t>
            </a:r>
            <a:b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</a:b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AT&amp;T Intellectual Property and/or AT&amp;T affiliated companies. All other marks are the property of their respective owners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34E3603-A143-5DB8-755F-FBAA47F68FC8}"/>
              </a:ext>
            </a:extLst>
          </p:cNvPr>
          <p:cNvCxnSpPr>
            <a:cxnSpLocks/>
          </p:cNvCxnSpPr>
          <p:nvPr/>
        </p:nvCxnSpPr>
        <p:spPr>
          <a:xfrm>
            <a:off x="10193132" y="3329011"/>
            <a:ext cx="593542" cy="365361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171015-7765-2B01-C535-CF4338DCFA7F}"/>
              </a:ext>
            </a:extLst>
          </p:cNvPr>
          <p:cNvCxnSpPr>
            <a:cxnSpLocks/>
          </p:cNvCxnSpPr>
          <p:nvPr/>
        </p:nvCxnSpPr>
        <p:spPr>
          <a:xfrm>
            <a:off x="7567635" y="4901466"/>
            <a:ext cx="736689" cy="31797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61C840-0DF1-0470-9909-9A6EF30B2045}"/>
              </a:ext>
            </a:extLst>
          </p:cNvPr>
          <p:cNvCxnSpPr>
            <a:cxnSpLocks/>
          </p:cNvCxnSpPr>
          <p:nvPr/>
        </p:nvCxnSpPr>
        <p:spPr>
          <a:xfrm flipH="1">
            <a:off x="9418186" y="3653623"/>
            <a:ext cx="450334" cy="552521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46D1153-9C15-EE92-327D-257D62AC979F}"/>
              </a:ext>
            </a:extLst>
          </p:cNvPr>
          <p:cNvCxnSpPr>
            <a:cxnSpLocks/>
          </p:cNvCxnSpPr>
          <p:nvPr/>
        </p:nvCxnSpPr>
        <p:spPr>
          <a:xfrm>
            <a:off x="7273209" y="5195893"/>
            <a:ext cx="603680" cy="390730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DA826E56-BB1D-4CAE-4960-84E403528600}"/>
              </a:ext>
            </a:extLst>
          </p:cNvPr>
          <p:cNvSpPr/>
          <p:nvPr/>
        </p:nvSpPr>
        <p:spPr>
          <a:xfrm rot="16749779" flipH="1">
            <a:off x="10433373" y="4445220"/>
            <a:ext cx="1139954" cy="343814"/>
          </a:xfrm>
          <a:prstGeom prst="ellipse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A799087-B54E-5600-A792-AF881707D230}"/>
              </a:ext>
            </a:extLst>
          </p:cNvPr>
          <p:cNvSpPr/>
          <p:nvPr/>
        </p:nvSpPr>
        <p:spPr>
          <a:xfrm rot="12867459" flipH="1">
            <a:off x="9524801" y="4790850"/>
            <a:ext cx="1139954" cy="343814"/>
          </a:xfrm>
          <a:prstGeom prst="ellipse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152308-7046-B648-FA3A-D6479D6CF340}"/>
              </a:ext>
            </a:extLst>
          </p:cNvPr>
          <p:cNvSpPr txBox="1"/>
          <p:nvPr/>
        </p:nvSpPr>
        <p:spPr>
          <a:xfrm flipH="1">
            <a:off x="8849477" y="4051307"/>
            <a:ext cx="488194" cy="35942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TRP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660D22-DD2C-3517-3ECD-EABC3822907D}"/>
              </a:ext>
            </a:extLst>
          </p:cNvPr>
          <p:cNvSpPr txBox="1"/>
          <p:nvPr/>
        </p:nvSpPr>
        <p:spPr>
          <a:xfrm flipH="1">
            <a:off x="10798189" y="3207598"/>
            <a:ext cx="488194" cy="221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TRP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9FD674-1F49-93CB-31BF-C7A081D2BDDF}"/>
              </a:ext>
            </a:extLst>
          </p:cNvPr>
          <p:cNvSpPr txBox="1"/>
          <p:nvPr/>
        </p:nvSpPr>
        <p:spPr>
          <a:xfrm flipH="1">
            <a:off x="9881336" y="2780056"/>
            <a:ext cx="488194" cy="35942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gNB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239B3F-DDC5-604F-D222-DE2742624490}"/>
              </a:ext>
            </a:extLst>
          </p:cNvPr>
          <p:cNvSpPr txBox="1"/>
          <p:nvPr/>
        </p:nvSpPr>
        <p:spPr>
          <a:xfrm flipH="1">
            <a:off x="6529917" y="4721751"/>
            <a:ext cx="488194" cy="35942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gNB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EAACCD4-4127-B04E-F077-47458EA12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56780" y="4557982"/>
            <a:ext cx="649224" cy="64922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5D54448-3D45-6F16-0CD9-7434D6DA3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43908" y="3004399"/>
            <a:ext cx="649224" cy="6492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8DC52A7-82F0-FD26-EE9F-79BF4EC037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86674" y="3369760"/>
            <a:ext cx="649224" cy="6492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6640B9-DC46-5869-61A6-0CF06ED916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93574" y="4206144"/>
            <a:ext cx="649224" cy="6492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357B89D-74CF-6416-CAF1-8E7CA76053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85727" y="5514475"/>
            <a:ext cx="649224" cy="64922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2C54B6C-BB9F-53FA-D312-68261B56A0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62062" y="5181270"/>
            <a:ext cx="649224" cy="64922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CE8F1F4-B1ED-B2C4-4311-05D911DF1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09106" y="4691524"/>
            <a:ext cx="649224" cy="649224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EDBD2BA-B89A-305E-8CBE-3B703CBE7F78}"/>
              </a:ext>
            </a:extLst>
          </p:cNvPr>
          <p:cNvCxnSpPr>
            <a:cxnSpLocks/>
          </p:cNvCxnSpPr>
          <p:nvPr/>
        </p:nvCxnSpPr>
        <p:spPr>
          <a:xfrm flipV="1">
            <a:off x="7578889" y="3453057"/>
            <a:ext cx="1991600" cy="1330716"/>
          </a:xfrm>
          <a:prstGeom prst="line">
            <a:avLst/>
          </a:prstGeom>
          <a:ln w="63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27928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22036"/>
            <a:ext cx="5937059" cy="4339049"/>
          </a:xfrm>
        </p:spPr>
        <p:txBody>
          <a:bodyPr/>
          <a:lstStyle/>
          <a:p>
            <a:r>
              <a:rPr lang="en-US" sz="3600"/>
              <a:t>Further Sidelink Enhancements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22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364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 Further Sidelink Enhancements</a:t>
            </a: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Justification and Motivation</a:t>
            </a:r>
          </a:p>
          <a:p>
            <a:pPr marL="62865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For enhanced support of applications and use cases requiring sidelink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, further enhancements are necessary in order to introduce the solutions identified during the Rel-17 RAN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FS_NR_SL_relay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 study item and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ProSe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 phase 2 in SA investigating further 5G system enhancements to support Proximity Services. </a:t>
            </a:r>
          </a:p>
          <a:p>
            <a:pPr marL="800100" lvl="2" indent="-342900">
              <a:buSzPct val="101000"/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Additionally, remaining items down-scoped from NR sidelink evolution (NR_SL_enh2), e.g., SL CA, Power Saving enhancements, etc.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/>
              <a:cs typeface="ATT Aleck Sans"/>
            </a:endParaRPr>
          </a:p>
          <a:p>
            <a:pPr marL="62865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Support of carrier aggregation facilitates the efficient use of fragmented SL frequency spectrum</a:t>
            </a:r>
          </a:p>
          <a:p>
            <a:pPr marL="800100" lvl="2" indent="-342900">
              <a:buSzPct val="101000"/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Enables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larger bandwidths allowing for improved data rates and reliability</a:t>
            </a:r>
            <a:r>
              <a:rPr lang="en-US">
                <a:solidFill>
                  <a:srgbClr val="000000"/>
                </a:solidFill>
                <a:latin typeface="ATT Aleck Sans"/>
                <a:cs typeface="ATT Aleck Sans"/>
              </a:rPr>
              <a:t>,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 enabling public safety and commercial services.</a:t>
            </a:r>
          </a:p>
          <a:p>
            <a:pPr marL="62865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Support of UE-to-UE multi-hop relay is essential for the sidelink coverage and reliability improvements without relying on the use of uplink and downlink. </a:t>
            </a:r>
          </a:p>
          <a:p>
            <a:pPr marL="62865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Service continuity enhancements in UE-to-Network multi-path relay are necessary to cover the mobility scenarios not currently supported, provide higher data rate and higher reliability.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Key Objectives</a:t>
            </a:r>
            <a:endParaRPr lang="en-US">
              <a:latin typeface="ATT Aleck Sans"/>
            </a:endParaRPr>
          </a:p>
          <a:p>
            <a:pPr marL="628650" lvl="1" indent="-342900">
              <a:buFont typeface="+mj-lt"/>
              <a:buAutoNum type="arabicPeriod"/>
            </a:pPr>
            <a:r>
              <a:rPr lang="en-US">
                <a:latin typeface="ATT Aleck Sans"/>
                <a:cs typeface="ATT Aleck Sans"/>
              </a:rPr>
              <a:t>Specify mechanisms to support NR sidelink CA operation based on LTE sidelink CA operation for at least intra and inter-band CA for FR1 licensed spectrum</a:t>
            </a:r>
          </a:p>
          <a:p>
            <a:pPr marL="628650" lvl="1" indent="-342900">
              <a:buFont typeface="+mj-lt"/>
              <a:buAutoNum type="arabicPeriod"/>
            </a:pPr>
            <a:r>
              <a:rPr lang="en-US">
                <a:latin typeface="ATT Aleck Sans"/>
                <a:cs typeface="ATT Aleck Sans"/>
              </a:rPr>
              <a:t>Specify mechanisms for Power saving techniques, e.g., SL DRX enhancements, WUS and BWP adaptation for SL.</a:t>
            </a:r>
          </a:p>
          <a:p>
            <a:pPr marL="628650" lvl="1" indent="-342900">
              <a:buFont typeface="+mj-lt"/>
              <a:buAutoNum type="arabicPeriod"/>
            </a:pPr>
            <a:r>
              <a:rPr lang="en-US">
                <a:latin typeface="ATT Aleck Sans"/>
                <a:cs typeface="ATT Aleck Sans"/>
              </a:rPr>
              <a:t>Specify mechanisms to support multi-hop Layer-2 UE-to-UE relay (and possibly L3)</a:t>
            </a:r>
          </a:p>
          <a:p>
            <a:pPr marL="628650" lvl="1" indent="-342900">
              <a:buFont typeface="+mj-lt"/>
              <a:buAutoNum type="arabicPeriod"/>
            </a:pPr>
            <a:r>
              <a:rPr lang="en-US"/>
              <a:t>Specify mechanisms to enhance service continuity for multi-path/hop Layer-2 UE-to-Network relay </a:t>
            </a:r>
          </a:p>
          <a:p>
            <a:pPr marL="628650" lvl="1" indent="-342900">
              <a:buFont typeface="+mj-lt"/>
              <a:buAutoNum type="arabicPeriod"/>
            </a:pPr>
            <a:r>
              <a:rPr lang="en-US"/>
              <a:t>Accuracy, latency, and reliability improvements for SL positioning and ranging 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endParaRPr lang="en-US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23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6725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22036"/>
            <a:ext cx="8927853" cy="4339049"/>
          </a:xfrm>
        </p:spPr>
        <p:txBody>
          <a:bodyPr/>
          <a:lstStyle/>
          <a:p>
            <a:r>
              <a:rPr lang="en-US" sz="3600">
                <a:latin typeface="ATT Aleck Sans"/>
                <a:cs typeface="ATT Aleck Sans"/>
              </a:rPr>
              <a:t>XR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24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3039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RAN2-led WI: XR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Justification and Motivation</a:t>
            </a:r>
          </a:p>
          <a:p>
            <a:pPr lvl="1">
              <a:buClr>
                <a:schemeClr val="tx1"/>
              </a:buClr>
            </a:pPr>
            <a:r>
              <a:rPr lang="en-US">
                <a:latin typeface="ATT Aleck Sans"/>
                <a:cs typeface="ATT Aleck Sans"/>
              </a:rPr>
              <a:t>Multi-device interactions and user mobility make XR traffic scalability challenging</a:t>
            </a:r>
          </a:p>
          <a:p>
            <a:pPr lvl="1">
              <a:buClr>
                <a:schemeClr val="tx1"/>
              </a:buClr>
            </a:pPr>
            <a:r>
              <a:rPr lang="en-US">
                <a:latin typeface="ATT Aleck Sans"/>
                <a:cs typeface="ATT Aleck Sans"/>
              </a:rPr>
              <a:t>E2E </a:t>
            </a:r>
            <a:r>
              <a:rPr lang="en-US" err="1">
                <a:latin typeface="ATT Aleck Sans"/>
                <a:cs typeface="ATT Aleck Sans"/>
              </a:rPr>
              <a:t>QoE</a:t>
            </a:r>
            <a:r>
              <a:rPr lang="en-US">
                <a:latin typeface="ATT Aleck Sans"/>
                <a:cs typeface="ATT Aleck Sans"/>
              </a:rPr>
              <a:t> combines spatial, temporal and interactivity measures as a function of network KPIs </a:t>
            </a:r>
            <a:endParaRPr lang="en-US">
              <a:latin typeface="ATT Aleck Sans"/>
            </a:endParaRPr>
          </a:p>
          <a:p>
            <a:pPr lvl="1">
              <a:buClr>
                <a:schemeClr val="tx1"/>
              </a:buClr>
            </a:pPr>
            <a:r>
              <a:rPr lang="en-US">
                <a:latin typeface="ATT Aleck Sans"/>
                <a:cs typeface="ATT Aleck Sans"/>
              </a:rPr>
              <a:t>Significant opportunities for cross-layer App/RAN optimizations to improve E2E </a:t>
            </a:r>
            <a:r>
              <a:rPr lang="en-US" err="1">
                <a:latin typeface="ATT Aleck Sans"/>
                <a:cs typeface="ATT Aleck Sans"/>
              </a:rPr>
              <a:t>QoE</a:t>
            </a:r>
            <a:r>
              <a:rPr lang="en-US">
                <a:latin typeface="ATT Aleck Sans"/>
                <a:cs typeface="ATT Aleck Sans"/>
              </a:rPr>
              <a:t> and network scalability</a:t>
            </a:r>
          </a:p>
          <a:p>
            <a:endParaRPr lang="en-US">
              <a:latin typeface="ATT Aleck Sans"/>
              <a:cs typeface="ATT Aleck Sans"/>
            </a:endParaRPr>
          </a:p>
          <a:p>
            <a:r>
              <a:rPr lang="en-US">
                <a:latin typeface="ATT Aleck Sans"/>
                <a:cs typeface="ATT Aleck Sans"/>
              </a:rPr>
              <a:t>Key Objectives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…</a:t>
            </a:r>
            <a:endParaRPr lang="en-US">
              <a:solidFill>
                <a:srgbClr val="000000"/>
              </a:solidFill>
              <a:latin typeface="ATT Aleck Sans"/>
              <a:cs typeface="ATT Aleck Sans"/>
            </a:endParaRPr>
          </a:p>
          <a:p>
            <a:pPr lvl="1">
              <a:buClr>
                <a:schemeClr val="tx1"/>
              </a:buClr>
            </a:pPr>
            <a:r>
              <a:rPr lang="en-US">
                <a:latin typeface="ATT Aleck Sans"/>
                <a:cs typeface="ATT Aleck Sans"/>
              </a:rPr>
              <a:t>Paired/tethered device status and user-context XR-awareness enhancements (RAN2)</a:t>
            </a:r>
            <a:endParaRPr lang="en-US">
              <a:latin typeface="ATT Aleck Sans"/>
            </a:endParaRPr>
          </a:p>
          <a:p>
            <a:pPr lvl="1">
              <a:buClr>
                <a:schemeClr val="tx1"/>
              </a:buClr>
            </a:pPr>
            <a:r>
              <a:rPr lang="en-US">
                <a:latin typeface="ATT Aleck Sans"/>
                <a:cs typeface="ATT Aleck Sans"/>
              </a:rPr>
              <a:t>Real-time </a:t>
            </a:r>
            <a:r>
              <a:rPr lang="en-US" err="1">
                <a:latin typeface="ATT Aleck Sans"/>
                <a:cs typeface="ATT Aleck Sans"/>
              </a:rPr>
              <a:t>QoE</a:t>
            </a:r>
            <a:r>
              <a:rPr lang="en-US">
                <a:latin typeface="ATT Aleck Sans"/>
                <a:cs typeface="ATT Aleck Sans"/>
              </a:rPr>
              <a:t> monitoring within the RAN and/or UEs (RAN2)</a:t>
            </a:r>
            <a:endParaRPr lang="en-US">
              <a:latin typeface="ATT Aleck Sans"/>
            </a:endParaRPr>
          </a:p>
          <a:p>
            <a:pPr lvl="1">
              <a:buClr>
                <a:schemeClr val="tx1"/>
              </a:buClr>
            </a:pPr>
            <a:r>
              <a:rPr lang="en-US">
                <a:latin typeface="ATT Aleck Sans"/>
                <a:cs typeface="ATT Aleck Sans"/>
              </a:rPr>
              <a:t>Multi-carrier scheduling and power savings enhancements (RAN1)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endParaRPr lang="en-US">
              <a:solidFill>
                <a:srgbClr val="FF0000"/>
              </a:solidFill>
              <a:latin typeface="ATT Aleck Sans"/>
              <a:cs typeface="ATT Aleck Sans"/>
            </a:endParaRPr>
          </a:p>
          <a:p>
            <a:endParaRPr lang="en-US">
              <a:latin typeface="ATT Aleck Sans"/>
              <a:cs typeface="ATT Aleck Sans"/>
            </a:endParaRPr>
          </a:p>
          <a:p>
            <a:endParaRPr lang="en-US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25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170A10-180F-2897-95E9-8423F611B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986" y="4773389"/>
            <a:ext cx="1400287" cy="12711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28D10C-301C-6F2C-DB11-5816DE6F48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40643" y="3750394"/>
            <a:ext cx="1087629" cy="10876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A00A797-9AB6-BB71-B5DC-0AF62E82DF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19836" y="2858538"/>
            <a:ext cx="1400286" cy="140028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ABE108-36A7-3693-2FF3-18AAE02F9D31}"/>
              </a:ext>
            </a:extLst>
          </p:cNvPr>
          <p:cNvCxnSpPr>
            <a:cxnSpLocks/>
          </p:cNvCxnSpPr>
          <p:nvPr/>
        </p:nvCxnSpPr>
        <p:spPr>
          <a:xfrm flipH="1">
            <a:off x="7407525" y="3509393"/>
            <a:ext cx="2187079" cy="1263997"/>
          </a:xfrm>
          <a:prstGeom prst="line">
            <a:avLst/>
          </a:prstGeom>
          <a:ln w="38100">
            <a:solidFill>
              <a:srgbClr val="92D050"/>
            </a:solidFill>
            <a:headEnd type="triangl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7C51888-EFAB-79AD-F8A7-0A6EBE0BBED4}"/>
              </a:ext>
            </a:extLst>
          </p:cNvPr>
          <p:cNvCxnSpPr>
            <a:cxnSpLocks/>
          </p:cNvCxnSpPr>
          <p:nvPr/>
        </p:nvCxnSpPr>
        <p:spPr>
          <a:xfrm flipH="1">
            <a:off x="9416129" y="3661793"/>
            <a:ext cx="330875" cy="1327495"/>
          </a:xfrm>
          <a:prstGeom prst="line">
            <a:avLst/>
          </a:prstGeom>
          <a:ln w="38100">
            <a:solidFill>
              <a:srgbClr val="92D050"/>
            </a:solidFill>
            <a:headEnd type="triangl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D10F9C1-C9A1-7FA9-AFA4-B8AE17A422D8}"/>
              </a:ext>
            </a:extLst>
          </p:cNvPr>
          <p:cNvCxnSpPr>
            <a:cxnSpLocks/>
          </p:cNvCxnSpPr>
          <p:nvPr/>
        </p:nvCxnSpPr>
        <p:spPr>
          <a:xfrm>
            <a:off x="7400302" y="5549803"/>
            <a:ext cx="1203769" cy="27897"/>
          </a:xfrm>
          <a:prstGeom prst="line">
            <a:avLst/>
          </a:prstGeom>
          <a:ln w="38100">
            <a:solidFill>
              <a:srgbClr val="92D050"/>
            </a:solidFill>
            <a:headEnd type="triangl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423A33A7-2327-0655-DB77-B1E17C6A2C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94506" y="4916352"/>
            <a:ext cx="873052" cy="898244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05443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22036"/>
            <a:ext cx="8927853" cy="4339049"/>
          </a:xfrm>
        </p:spPr>
        <p:txBody>
          <a:bodyPr/>
          <a:lstStyle/>
          <a:p>
            <a:r>
              <a:rPr lang="en-US" sz="3600">
                <a:latin typeface="ATT Aleck Sans"/>
                <a:cs typeface="ATT Aleck Sans"/>
              </a:rPr>
              <a:t>UAV enhancements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26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2521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RAN2-led WI: UAV enhancements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352156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Justification and Motivation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To enhance support for advanced UAS/UAV verticals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Advanced application support, e.g., UAV-to-UAV communication,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Remaining items down-scoped from earlier releases</a:t>
            </a:r>
          </a:p>
          <a:p>
            <a:r>
              <a:rPr lang="en-US">
                <a:latin typeface="ATT Aleck Sans"/>
                <a:cs typeface="ATT Aleck Sans"/>
              </a:rPr>
              <a:t>Key Objectives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…</a:t>
            </a:r>
            <a:endParaRPr lang="en-US">
              <a:solidFill>
                <a:srgbClr val="000000"/>
              </a:solidFill>
              <a:latin typeface="ATT Aleck Sans"/>
              <a:cs typeface="ATT Aleck San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1"/>
                </a:solidFill>
                <a:latin typeface="ATT Aleck Sans"/>
                <a:cs typeface="ATT Aleck Sans"/>
              </a:rPr>
              <a:t>RAN2 objectives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TT Aleck Sans"/>
                <a:cs typeface="ATT Aleck Sans"/>
              </a:rPr>
              <a:t>Ongoing mobility enhancements potentially including UAV-specific CHO and</a:t>
            </a:r>
            <a:br>
              <a:rPr lang="en-US">
                <a:solidFill>
                  <a:schemeClr val="tx1"/>
                </a:solidFill>
                <a:latin typeface="ATT Aleck Sans"/>
                <a:cs typeface="ATT Aleck Sans"/>
              </a:rPr>
            </a:br>
            <a:r>
              <a:rPr lang="en-US">
                <a:solidFill>
                  <a:schemeClr val="tx1"/>
                </a:solidFill>
                <a:latin typeface="ATT Aleck Sans"/>
                <a:cs typeface="ATT Aleck Sans"/>
              </a:rPr>
              <a:t>flight-path reporting / prediction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Refinement of measurement report triggering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TT Aleck Sans"/>
                <a:cs typeface="ATT Aleck Sans"/>
              </a:rPr>
              <a:t>Enable</a:t>
            </a:r>
            <a:r>
              <a:rPr lang="en-US">
                <a:latin typeface="ATT Aleck Sans"/>
                <a:cs typeface="ATT Aleck Sans"/>
              </a:rPr>
              <a:t>ment for airborne IAB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PC5-based U2X</a:t>
            </a:r>
            <a:endParaRPr lang="en-US">
              <a:solidFill>
                <a:schemeClr val="tx1"/>
              </a:solidFill>
              <a:latin typeface="ATT Aleck Sans"/>
              <a:cs typeface="ATT Aleck San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1"/>
                </a:solidFill>
                <a:latin typeface="ATT Aleck Sans"/>
                <a:cs typeface="ATT Aleck Sans"/>
              </a:rPr>
              <a:t>Additionally, from RAN1 perspective: Further study</a:t>
            </a:r>
            <a:br>
              <a:rPr lang="en-US" sz="1600">
                <a:solidFill>
                  <a:schemeClr val="tx1"/>
                </a:solidFill>
                <a:latin typeface="ATT Aleck Sans"/>
                <a:cs typeface="ATT Aleck Sans"/>
              </a:rPr>
            </a:br>
            <a:r>
              <a:rPr lang="en-US" sz="1600">
                <a:solidFill>
                  <a:schemeClr val="tx1"/>
                </a:solidFill>
                <a:latin typeface="ATT Aleck Sans"/>
                <a:cs typeface="ATT Aleck Sans"/>
              </a:rPr>
              <a:t>and specify UL interference mitigation solutions for</a:t>
            </a:r>
            <a:br>
              <a:rPr lang="en-US" sz="1600">
                <a:solidFill>
                  <a:schemeClr val="tx1"/>
                </a:solidFill>
                <a:latin typeface="ATT Aleck Sans"/>
                <a:cs typeface="ATT Aleck Sans"/>
              </a:rPr>
            </a:br>
            <a:r>
              <a:rPr lang="en-US" sz="1600">
                <a:solidFill>
                  <a:schemeClr val="tx1"/>
                </a:solidFill>
                <a:latin typeface="ATT Aleck Sans"/>
                <a:cs typeface="ATT Aleck Sans"/>
              </a:rPr>
              <a:t>uncrewed aerial vehicles, taking into consideration,</a:t>
            </a:r>
            <a:br>
              <a:rPr lang="en-US" sz="1600">
                <a:solidFill>
                  <a:schemeClr val="tx1"/>
                </a:solidFill>
                <a:latin typeface="ATT Aleck Sans"/>
                <a:cs typeface="ATT Aleck Sans"/>
              </a:rPr>
            </a:br>
            <a:r>
              <a:rPr lang="en-US" sz="1600">
                <a:solidFill>
                  <a:schemeClr val="tx1"/>
                </a:solidFill>
                <a:latin typeface="ATT Aleck Sans"/>
                <a:cs typeface="ATT Aleck Sans"/>
              </a:rPr>
              <a:t>e.g., beam-related information and capabilities.</a:t>
            </a:r>
          </a:p>
          <a:p>
            <a:endParaRPr lang="en-US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27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2391E52-874B-4D24-B0BF-38392C9FA049}"/>
              </a:ext>
            </a:extLst>
          </p:cNvPr>
          <p:cNvGrpSpPr/>
          <p:nvPr/>
        </p:nvGrpSpPr>
        <p:grpSpPr>
          <a:xfrm>
            <a:off x="5786444" y="3014431"/>
            <a:ext cx="6072531" cy="3085534"/>
            <a:chOff x="5379003" y="2832707"/>
            <a:chExt cx="6072531" cy="3085534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F04E69A-1626-4CDB-8AFC-E38B40DAFB89}"/>
                </a:ext>
              </a:extLst>
            </p:cNvPr>
            <p:cNvSpPr/>
            <p:nvPr/>
          </p:nvSpPr>
          <p:spPr>
            <a:xfrm rot="759133">
              <a:off x="5612628" y="4270987"/>
              <a:ext cx="5763510" cy="1441986"/>
            </a:xfrm>
            <a:prstGeom prst="ellipse">
              <a:avLst/>
            </a:prstGeom>
            <a:solidFill>
              <a:srgbClr val="99FFC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348B064-8687-47FC-99A0-B536755E40E5}"/>
                </a:ext>
              </a:extLst>
            </p:cNvPr>
            <p:cNvGrpSpPr/>
            <p:nvPr/>
          </p:nvGrpSpPr>
          <p:grpSpPr>
            <a:xfrm>
              <a:off x="5379003" y="2832707"/>
              <a:ext cx="6072531" cy="3085534"/>
              <a:chOff x="4781939" y="3718219"/>
              <a:chExt cx="6072531" cy="3085534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F8A39209-E525-48DA-B6FE-3029BFA60514}"/>
                  </a:ext>
                </a:extLst>
              </p:cNvPr>
              <p:cNvSpPr/>
              <p:nvPr/>
            </p:nvSpPr>
            <p:spPr>
              <a:xfrm rot="21095689">
                <a:off x="5090960" y="3718219"/>
                <a:ext cx="5763510" cy="1441986"/>
              </a:xfrm>
              <a:prstGeom prst="ellipse">
                <a:avLst/>
              </a:prstGeom>
              <a:solidFill>
                <a:srgbClr val="CCEC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A8FE92D0-CC63-4F1D-BFF1-32E3F376A4F3}"/>
                  </a:ext>
                </a:extLst>
              </p:cNvPr>
              <p:cNvGrpSpPr/>
              <p:nvPr/>
            </p:nvGrpSpPr>
            <p:grpSpPr>
              <a:xfrm>
                <a:off x="4781939" y="4667734"/>
                <a:ext cx="287919" cy="2058782"/>
                <a:chOff x="6443719" y="1427161"/>
                <a:chExt cx="807138" cy="4827589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F0BC669E-B439-474C-AE09-6AF0E10D359F}"/>
                    </a:ext>
                  </a:extLst>
                </p:cNvPr>
                <p:cNvGrpSpPr/>
                <p:nvPr/>
              </p:nvGrpSpPr>
              <p:grpSpPr>
                <a:xfrm>
                  <a:off x="6680542" y="1837127"/>
                  <a:ext cx="361537" cy="4417623"/>
                  <a:chOff x="6213125" y="807521"/>
                  <a:chExt cx="475013" cy="4417623"/>
                </a:xfrm>
              </p:grpSpPr>
              <p:sp>
                <p:nvSpPr>
                  <p:cNvPr id="24" name="Rectangle 23">
                    <a:extLst>
                      <a:ext uri="{FF2B5EF4-FFF2-40B4-BE49-F238E27FC236}">
                        <a16:creationId xmlns:a16="http://schemas.microsoft.com/office/drawing/2014/main" id="{1B2DE64B-3E12-4BD9-9E8C-A232C8D912AC}"/>
                      </a:ext>
                    </a:extLst>
                  </p:cNvPr>
                  <p:cNvSpPr/>
                  <p:nvPr/>
                </p:nvSpPr>
                <p:spPr>
                  <a:xfrm>
                    <a:off x="6213125" y="3752602"/>
                    <a:ext cx="475013" cy="1472542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71AD7DBC-A52B-468D-92CF-5AE5B02C0D96}"/>
                      </a:ext>
                    </a:extLst>
                  </p:cNvPr>
                  <p:cNvSpPr/>
                  <p:nvPr/>
                </p:nvSpPr>
                <p:spPr>
                  <a:xfrm>
                    <a:off x="6308866" y="2280063"/>
                    <a:ext cx="365808" cy="1472542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6" name="Rectangle 25">
                    <a:extLst>
                      <a:ext uri="{FF2B5EF4-FFF2-40B4-BE49-F238E27FC236}">
                        <a16:creationId xmlns:a16="http://schemas.microsoft.com/office/drawing/2014/main" id="{F74EF51F-4965-49F1-9CB4-065F875B2987}"/>
                      </a:ext>
                    </a:extLst>
                  </p:cNvPr>
                  <p:cNvSpPr/>
                  <p:nvPr/>
                </p:nvSpPr>
                <p:spPr>
                  <a:xfrm>
                    <a:off x="6331790" y="807521"/>
                    <a:ext cx="215657" cy="1472541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CB100C36-8CE1-43A4-9CFD-67AB76936529}"/>
                    </a:ext>
                  </a:extLst>
                </p:cNvPr>
                <p:cNvGrpSpPr/>
                <p:nvPr/>
              </p:nvGrpSpPr>
              <p:grpSpPr>
                <a:xfrm>
                  <a:off x="6443719" y="1427161"/>
                  <a:ext cx="807138" cy="805219"/>
                  <a:chOff x="3725839" y="1978925"/>
                  <a:chExt cx="957622" cy="955344"/>
                </a:xfrm>
              </p:grpSpPr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A479717-CE31-4E9D-9C79-7D47D68C500F}"/>
                      </a:ext>
                    </a:extLst>
                  </p:cNvPr>
                  <p:cNvSpPr/>
                  <p:nvPr/>
                </p:nvSpPr>
                <p:spPr>
                  <a:xfrm>
                    <a:off x="3780446" y="2320132"/>
                    <a:ext cx="859809" cy="213043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D65AB4AB-78BA-444B-B050-ADD3F6279E86}"/>
                      </a:ext>
                    </a:extLst>
                  </p:cNvPr>
                  <p:cNvSpPr/>
                  <p:nvPr/>
                </p:nvSpPr>
                <p:spPr>
                  <a:xfrm>
                    <a:off x="3725839" y="1978925"/>
                    <a:ext cx="177421" cy="955344"/>
                  </a:xfrm>
                  <a:prstGeom prst="rect">
                    <a:avLst/>
                  </a:prstGeom>
                  <a:solidFill>
                    <a:schemeClr val="bg2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0B790686-CE84-47C5-8CA9-85D75922DBB2}"/>
                      </a:ext>
                    </a:extLst>
                  </p:cNvPr>
                  <p:cNvSpPr/>
                  <p:nvPr/>
                </p:nvSpPr>
                <p:spPr>
                  <a:xfrm>
                    <a:off x="4506040" y="1978925"/>
                    <a:ext cx="177421" cy="955344"/>
                  </a:xfrm>
                  <a:prstGeom prst="rect">
                    <a:avLst/>
                  </a:prstGeom>
                  <a:solidFill>
                    <a:schemeClr val="bg2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841D2636-F55E-478B-BDA7-1540D00A8D11}"/>
                      </a:ext>
                    </a:extLst>
                  </p:cNvPr>
                  <p:cNvSpPr/>
                  <p:nvPr/>
                </p:nvSpPr>
                <p:spPr>
                  <a:xfrm>
                    <a:off x="4071586" y="1978925"/>
                    <a:ext cx="282050" cy="955344"/>
                  </a:xfrm>
                  <a:prstGeom prst="rect">
                    <a:avLst/>
                  </a:prstGeom>
                  <a:solidFill>
                    <a:schemeClr val="bg2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800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29894F12-5148-4CB3-B633-939E0AADEC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89229" y="4444336"/>
                <a:ext cx="646232" cy="652329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F6A704E9-5C1B-47CD-A860-026516ADC4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780282" y="3786884"/>
                <a:ext cx="646232" cy="652329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FC1A8287-77DE-4344-A5C1-A1DE9A51D8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802375" y="4199519"/>
                <a:ext cx="646232" cy="652329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18AFECC1-3A77-4EE9-80AA-EC9005CB6F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45603" y="5849576"/>
                <a:ext cx="448255" cy="448255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BC246491-6997-45C6-94D3-09CFBDDDA9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44191" y="6132230"/>
                <a:ext cx="448255" cy="448255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C66289D9-E090-4366-9AD7-DC8ACD38F8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5664" y="6206052"/>
                <a:ext cx="448255" cy="448255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B7D573A5-E3BE-4BA1-854C-74D07DEC23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469564" y="5523751"/>
                <a:ext cx="1288259" cy="128000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961746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22036"/>
            <a:ext cx="8927853" cy="4339049"/>
          </a:xfrm>
        </p:spPr>
        <p:txBody>
          <a:bodyPr/>
          <a:lstStyle/>
          <a:p>
            <a:r>
              <a:rPr lang="en-US" sz="3600">
                <a:latin typeface="ATT Aleck Sans"/>
                <a:cs typeface="ATT Aleck Sans"/>
              </a:rPr>
              <a:t>Multicast/broadcast enhancements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28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1162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RAN2-led WI: Multicast/broadcast enhancements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Justification and Motivation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Enhanced support of Multicast applications and use cases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Focus on Mission Critical applications, i.e., output of MCOver5MBS work item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Support Multicast mobility enhancements to support Mission Critical use cases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Items down-scoped in prior releases</a:t>
            </a:r>
          </a:p>
          <a:p>
            <a:r>
              <a:rPr lang="en-US">
                <a:latin typeface="ATT Aleck Sans"/>
                <a:cs typeface="ATT Aleck Sans"/>
              </a:rPr>
              <a:t>Key Objectives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/>
                <a:cs typeface="ATT Aleck Sans"/>
              </a:rPr>
              <a:t>…</a:t>
            </a:r>
            <a:endParaRPr lang="en-US">
              <a:solidFill>
                <a:srgbClr val="000000"/>
              </a:solidFill>
              <a:latin typeface="ATT Aleck Sans"/>
              <a:cs typeface="ATT Aleck Sans"/>
            </a:endParaRPr>
          </a:p>
          <a:p>
            <a:pPr lvl="1"/>
            <a:r>
              <a:rPr lang="en-US"/>
              <a:t>Specification of:</a:t>
            </a:r>
          </a:p>
          <a:p>
            <a:pPr lvl="2"/>
            <a:r>
              <a:rPr lang="en-US"/>
              <a:t>Enhanced Multicast Reliability, QoS</a:t>
            </a:r>
          </a:p>
          <a:p>
            <a:pPr lvl="2"/>
            <a:r>
              <a:rPr lang="en-US"/>
              <a:t>Mobility between different RAT types</a:t>
            </a:r>
          </a:p>
          <a:p>
            <a:pPr lvl="2"/>
            <a:r>
              <a:rPr lang="en-US"/>
              <a:t>MR-DC support</a:t>
            </a:r>
          </a:p>
          <a:p>
            <a:pPr lvl="2"/>
            <a:r>
              <a:rPr lang="en-US"/>
              <a:t>Power Saving Enhancements</a:t>
            </a:r>
          </a:p>
          <a:p>
            <a:pPr lvl="2"/>
            <a:r>
              <a:rPr lang="en-US"/>
              <a:t>Enhanced operation in RRC_INACTIVE</a:t>
            </a:r>
          </a:p>
          <a:p>
            <a:pPr lvl="2"/>
            <a:r>
              <a:rPr lang="en-US"/>
              <a:t>Extensions for RedCap scenarios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29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872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4297438" cy="4339049"/>
          </a:xfrm>
        </p:spPr>
        <p:txBody>
          <a:bodyPr/>
          <a:lstStyle/>
          <a:p>
            <a:r>
              <a:rPr lang="en-US" sz="3600"/>
              <a:t>Release 19 Timeline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3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1858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22036"/>
            <a:ext cx="5937059" cy="4339049"/>
          </a:xfrm>
        </p:spPr>
        <p:txBody>
          <a:bodyPr/>
          <a:lstStyle/>
          <a:p>
            <a:r>
              <a:rPr lang="en-US" sz="3600"/>
              <a:t>Rel-19 Meeting Efficiency Improvements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30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428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Rel-19 productivity enhancements</a:t>
            </a: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11506148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/>
              <a:t>Approaches to improve productivity and meeting efficiency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Meeting arrangements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Mix of F2F and e-meetings beyond 2024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bis meetings continue as e-meetings with limited scope/only certain AIs and WGs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Maximum 3 TSG F2F meetings/yr. (remainder e-meetings) 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Continue to leverage, where appropriate, e-meeting tools, e.g., NWM, email discussions, etc.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Clear, realistic, and fixed release timelines and internal WG milestones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Aligned objectives and timelines between TSGs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Coordination/(down)scoping as necessary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Carefully and well-defined WIs to ensure completion in the Release timing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31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9548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D07EFF-FB93-4A97-8DF6-2DDB29C9F6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32</a:t>
            </a:fld>
            <a:endParaRPr lang="en-US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7B27A7C1-1CF1-43C9-BDAA-2A44AA9B989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0200" y="2342148"/>
            <a:ext cx="11506200" cy="3818940"/>
          </a:xfrm>
        </p:spPr>
        <p:txBody>
          <a:bodyPr/>
          <a:lstStyle/>
          <a:p>
            <a:pPr algn="ctr"/>
            <a:r>
              <a:rPr lang="en-US" sz="9600" b="1">
                <a:latin typeface="Angsana New" panose="02020603050405020304" pitchFamily="18" charset="-34"/>
                <a:cs typeface="Angsana New" panose="02020603050405020304" pitchFamily="18" charset="-34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29523076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96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09B32984-3CD8-4E82-A8C9-31089E111AAD}"/>
              </a:ext>
            </a:extLst>
          </p:cNvPr>
          <p:cNvCxnSpPr>
            <a:cxnSpLocks/>
          </p:cNvCxnSpPr>
          <p:nvPr/>
        </p:nvCxnSpPr>
        <p:spPr bwMode="auto">
          <a:xfrm>
            <a:off x="1991307" y="1893127"/>
            <a:ext cx="0" cy="112846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ffectLst/>
        </p:spPr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1D3CFBF-FA92-4B7E-BBCF-F52271A04558}"/>
              </a:ext>
            </a:extLst>
          </p:cNvPr>
          <p:cNvCxnSpPr>
            <a:cxnSpLocks/>
          </p:cNvCxnSpPr>
          <p:nvPr/>
        </p:nvCxnSpPr>
        <p:spPr bwMode="auto">
          <a:xfrm flipH="1">
            <a:off x="10731388" y="1881165"/>
            <a:ext cx="12851" cy="233640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1D3CFBF-FA92-4B7E-BBCF-F52271A04558}"/>
              </a:ext>
            </a:extLst>
          </p:cNvPr>
          <p:cNvCxnSpPr>
            <a:cxnSpLocks/>
          </p:cNvCxnSpPr>
          <p:nvPr/>
        </p:nvCxnSpPr>
        <p:spPr bwMode="auto">
          <a:xfrm>
            <a:off x="9094229" y="1893127"/>
            <a:ext cx="0" cy="207227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42F9A2D-3051-4739-921C-863453D3D6AE}"/>
              </a:ext>
            </a:extLst>
          </p:cNvPr>
          <p:cNvCxnSpPr>
            <a:cxnSpLocks/>
            <a:endCxn id="82" idx="0"/>
          </p:cNvCxnSpPr>
          <p:nvPr/>
        </p:nvCxnSpPr>
        <p:spPr bwMode="auto">
          <a:xfrm flipH="1">
            <a:off x="3560458" y="1911610"/>
            <a:ext cx="9937" cy="1436173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7" y="372639"/>
            <a:ext cx="9539843" cy="857485"/>
          </a:xfrm>
          <a:solidFill>
            <a:schemeClr val="bg1"/>
          </a:solidFill>
        </p:spPr>
        <p:txBody>
          <a:bodyPr/>
          <a:lstStyle/>
          <a:p>
            <a:r>
              <a:rPr lang="en-US" sz="2927"/>
              <a:t>AT&amp;T views on the RAN Rel-19 Proposed Timeline*</a:t>
            </a: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A53D87C3-0444-46C9-937C-B2C87553A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6345" y="3347783"/>
            <a:ext cx="12192000" cy="525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4345" tIns="37172" rIns="74345" bIns="3717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743407"/>
            <a:r>
              <a:rPr lang="en-US" altLang="en-US" sz="1463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en-US" sz="1463"/>
          </a:p>
          <a:p>
            <a:pPr defTabSz="743407"/>
            <a:endParaRPr lang="en-US" altLang="en-US" sz="1463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42F9A2D-3051-4739-921C-863453D3D6AE}"/>
              </a:ext>
            </a:extLst>
          </p:cNvPr>
          <p:cNvCxnSpPr>
            <a:cxnSpLocks/>
          </p:cNvCxnSpPr>
          <p:nvPr/>
        </p:nvCxnSpPr>
        <p:spPr bwMode="auto">
          <a:xfrm>
            <a:off x="8306186" y="1901268"/>
            <a:ext cx="6652" cy="106472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ffectLst/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45BE3D10-BD50-4C88-9AE7-1E5A4838AF4A}"/>
              </a:ext>
            </a:extLst>
          </p:cNvPr>
          <p:cNvSpPr/>
          <p:nvPr/>
        </p:nvSpPr>
        <p:spPr bwMode="auto">
          <a:xfrm>
            <a:off x="3563139" y="2183245"/>
            <a:ext cx="4729876" cy="3130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 b="1">
                <a:latin typeface="Arial" charset="0"/>
              </a:rPr>
              <a:t>R19 RAN1</a:t>
            </a:r>
            <a:endParaRPr lang="en-US" sz="1463" b="1">
              <a:latin typeface="Arial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D7F7D34-2EA7-4ACF-A7FD-2E5343A23DAF}"/>
              </a:ext>
            </a:extLst>
          </p:cNvPr>
          <p:cNvSpPr/>
          <p:nvPr/>
        </p:nvSpPr>
        <p:spPr bwMode="auto">
          <a:xfrm>
            <a:off x="4425390" y="3022828"/>
            <a:ext cx="4675087" cy="3002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 b="1">
                <a:latin typeface="Arial" charset="0"/>
              </a:rPr>
              <a:t>R19 RAN2/3/4</a:t>
            </a:r>
            <a:endParaRPr lang="en-US" sz="1463" b="1">
              <a:latin typeface="Arial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C412C17-1C77-4382-8AB6-D939FEC79082}"/>
              </a:ext>
            </a:extLst>
          </p:cNvPr>
          <p:cNvSpPr txBox="1"/>
          <p:nvPr/>
        </p:nvSpPr>
        <p:spPr>
          <a:xfrm>
            <a:off x="7657281" y="2549005"/>
            <a:ext cx="1342362" cy="39267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76" b="1" i="1"/>
              <a:t>R19 RAN1 </a:t>
            </a:r>
            <a:r>
              <a:rPr lang="en-US" sz="976" b="1" i="1" err="1"/>
              <a:t>Func</a:t>
            </a:r>
            <a:r>
              <a:rPr lang="en-US" sz="976" b="1" i="1"/>
              <a:t>. Freeze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1CE2C8A-8C50-4CE4-9C95-82E98B21ACF5}"/>
              </a:ext>
            </a:extLst>
          </p:cNvPr>
          <p:cNvSpPr txBox="1"/>
          <p:nvPr/>
        </p:nvSpPr>
        <p:spPr>
          <a:xfrm>
            <a:off x="8382865" y="3856184"/>
            <a:ext cx="1435223" cy="392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76" b="1" i="1"/>
              <a:t>R19 RAN2/3/4 </a:t>
            </a:r>
          </a:p>
          <a:p>
            <a:pPr algn="ctr"/>
            <a:r>
              <a:rPr lang="en-US" sz="976" b="1" i="1" err="1"/>
              <a:t>Func</a:t>
            </a:r>
            <a:r>
              <a:rPr lang="en-US" sz="976" b="1" i="1"/>
              <a:t>. Freeze</a:t>
            </a:r>
          </a:p>
        </p:txBody>
      </p:sp>
      <p:sp>
        <p:nvSpPr>
          <p:cNvPr id="78" name="Arrow: Up 77">
            <a:extLst>
              <a:ext uri="{FF2B5EF4-FFF2-40B4-BE49-F238E27FC236}">
                <a16:creationId xmlns:a16="http://schemas.microsoft.com/office/drawing/2014/main" id="{11E1A3FF-1CC8-40B0-9B56-4CEA1F9A0BB1}"/>
              </a:ext>
            </a:extLst>
          </p:cNvPr>
          <p:cNvSpPr/>
          <p:nvPr/>
        </p:nvSpPr>
        <p:spPr bwMode="auto">
          <a:xfrm>
            <a:off x="1825495" y="3343969"/>
            <a:ext cx="315365" cy="278365"/>
          </a:xfrm>
          <a:prstGeom prst="up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defTabSz="74340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813">
              <a:latin typeface="Arial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ECB0261-3E21-4707-BFCD-FC85C9C723C6}"/>
              </a:ext>
            </a:extLst>
          </p:cNvPr>
          <p:cNvSpPr txBox="1"/>
          <p:nvPr/>
        </p:nvSpPr>
        <p:spPr>
          <a:xfrm>
            <a:off x="1290770" y="3766015"/>
            <a:ext cx="1085554" cy="39267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976" b="1" i="1"/>
              <a:t>R19 </a:t>
            </a:r>
          </a:p>
          <a:p>
            <a:pPr algn="ctr"/>
            <a:r>
              <a:rPr lang="en-US" sz="976" b="1" i="1"/>
              <a:t>RAN Workshop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9D1AC90-D38D-41E8-88A6-C8F718DD460E}"/>
              </a:ext>
            </a:extLst>
          </p:cNvPr>
          <p:cNvSpPr txBox="1"/>
          <p:nvPr/>
        </p:nvSpPr>
        <p:spPr>
          <a:xfrm>
            <a:off x="3135019" y="3674730"/>
            <a:ext cx="870752" cy="542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76" b="1" i="1"/>
              <a:t>R19 Pkg </a:t>
            </a:r>
          </a:p>
          <a:p>
            <a:pPr algn="ctr"/>
            <a:r>
              <a:rPr lang="en-US" sz="976" b="1" i="1"/>
              <a:t>approved</a:t>
            </a:r>
          </a:p>
          <a:p>
            <a:pPr algn="ctr"/>
            <a:r>
              <a:rPr lang="en-US" sz="976" b="1" i="1"/>
              <a:t>(RAN1/2/3)</a:t>
            </a:r>
          </a:p>
        </p:txBody>
      </p:sp>
      <p:sp>
        <p:nvSpPr>
          <p:cNvPr id="82" name="Arrow: Up 81">
            <a:extLst>
              <a:ext uri="{FF2B5EF4-FFF2-40B4-BE49-F238E27FC236}">
                <a16:creationId xmlns:a16="http://schemas.microsoft.com/office/drawing/2014/main" id="{6241F520-5AB0-4CCC-986C-0BA2FC27D7A6}"/>
              </a:ext>
            </a:extLst>
          </p:cNvPr>
          <p:cNvSpPr/>
          <p:nvPr/>
        </p:nvSpPr>
        <p:spPr bwMode="auto">
          <a:xfrm>
            <a:off x="3402775" y="3347783"/>
            <a:ext cx="315365" cy="294778"/>
          </a:xfrm>
          <a:prstGeom prst="up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defTabSz="74340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813">
              <a:latin typeface="Arial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F69CE14-C646-443F-A140-59EE003F1266}"/>
              </a:ext>
            </a:extLst>
          </p:cNvPr>
          <p:cNvSpPr/>
          <p:nvPr/>
        </p:nvSpPr>
        <p:spPr bwMode="auto">
          <a:xfrm>
            <a:off x="405811" y="1339497"/>
            <a:ext cx="3167805" cy="291630"/>
          </a:xfrm>
          <a:prstGeom prst="rect">
            <a:avLst/>
          </a:prstGeom>
          <a:solidFill>
            <a:srgbClr val="CC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26" b="1">
                <a:solidFill>
                  <a:schemeClr val="bg1"/>
                </a:solidFill>
                <a:latin typeface="Arial" charset="0"/>
              </a:rPr>
              <a:t>2023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3EB2B6C0-19CF-41A9-981B-02B27C0C9992}"/>
              </a:ext>
            </a:extLst>
          </p:cNvPr>
          <p:cNvSpPr/>
          <p:nvPr/>
        </p:nvSpPr>
        <p:spPr bwMode="auto">
          <a:xfrm>
            <a:off x="405811" y="1631127"/>
            <a:ext cx="834599" cy="2709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Q1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0E0800E7-E394-4CFC-91EB-A1E96E6C40BF}"/>
              </a:ext>
            </a:extLst>
          </p:cNvPr>
          <p:cNvSpPr/>
          <p:nvPr/>
        </p:nvSpPr>
        <p:spPr bwMode="auto">
          <a:xfrm>
            <a:off x="1240411" y="1627973"/>
            <a:ext cx="741105" cy="2709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Q2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4CCC6B63-D573-4172-9AE8-8893E002384F}"/>
              </a:ext>
            </a:extLst>
          </p:cNvPr>
          <p:cNvSpPr/>
          <p:nvPr/>
        </p:nvSpPr>
        <p:spPr bwMode="auto">
          <a:xfrm>
            <a:off x="1978835" y="1631125"/>
            <a:ext cx="774773" cy="2709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Q3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B53489C8-6F8F-4F2A-B6B8-F0CB0DCD0F53}"/>
              </a:ext>
            </a:extLst>
          </p:cNvPr>
          <p:cNvSpPr/>
          <p:nvPr/>
        </p:nvSpPr>
        <p:spPr bwMode="auto">
          <a:xfrm>
            <a:off x="2758515" y="1631127"/>
            <a:ext cx="815089" cy="2709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Q4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B7BC3FDE-9F69-425C-B716-7212AD519B57}"/>
              </a:ext>
            </a:extLst>
          </p:cNvPr>
          <p:cNvSpPr/>
          <p:nvPr/>
        </p:nvSpPr>
        <p:spPr bwMode="auto">
          <a:xfrm>
            <a:off x="6730931" y="1334650"/>
            <a:ext cx="3167805" cy="295800"/>
          </a:xfrm>
          <a:prstGeom prst="rect">
            <a:avLst/>
          </a:prstGeom>
          <a:solidFill>
            <a:srgbClr val="CC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26" b="1">
                <a:solidFill>
                  <a:schemeClr val="bg1"/>
                </a:solidFill>
                <a:latin typeface="Arial" charset="0"/>
              </a:rPr>
              <a:t>2025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A94B8068-CBA5-4C8B-BB1F-0451DAC90415}"/>
              </a:ext>
            </a:extLst>
          </p:cNvPr>
          <p:cNvSpPr/>
          <p:nvPr/>
        </p:nvSpPr>
        <p:spPr bwMode="auto">
          <a:xfrm>
            <a:off x="6730931" y="1622369"/>
            <a:ext cx="834599" cy="2748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Q1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3B12D46F-6C4B-450E-A890-187960AB59FD}"/>
              </a:ext>
            </a:extLst>
          </p:cNvPr>
          <p:cNvSpPr/>
          <p:nvPr/>
        </p:nvSpPr>
        <p:spPr bwMode="auto">
          <a:xfrm>
            <a:off x="7565530" y="1627251"/>
            <a:ext cx="741105" cy="2748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Q2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F8A11CB2-A800-4BAE-8198-C7BDBFEFA147}"/>
              </a:ext>
            </a:extLst>
          </p:cNvPr>
          <p:cNvSpPr/>
          <p:nvPr/>
        </p:nvSpPr>
        <p:spPr bwMode="auto">
          <a:xfrm>
            <a:off x="8303955" y="1622367"/>
            <a:ext cx="774773" cy="2748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Q3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55C0F344-C4E0-4265-8222-2D01927B1B57}"/>
              </a:ext>
            </a:extLst>
          </p:cNvPr>
          <p:cNvSpPr/>
          <p:nvPr/>
        </p:nvSpPr>
        <p:spPr bwMode="auto">
          <a:xfrm>
            <a:off x="9083634" y="1622369"/>
            <a:ext cx="815089" cy="2748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Q4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6079E73-6931-46CD-98B8-046EE7B74102}"/>
              </a:ext>
            </a:extLst>
          </p:cNvPr>
          <p:cNvSpPr txBox="1"/>
          <p:nvPr/>
        </p:nvSpPr>
        <p:spPr>
          <a:xfrm>
            <a:off x="4012561" y="3638836"/>
            <a:ext cx="761747" cy="5428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976" b="1" i="1"/>
              <a:t>R19 Pkg</a:t>
            </a:r>
          </a:p>
          <a:p>
            <a:pPr algn="ctr"/>
            <a:r>
              <a:rPr lang="en-US" sz="976" b="1" i="1"/>
              <a:t>approved</a:t>
            </a:r>
          </a:p>
          <a:p>
            <a:pPr algn="ctr"/>
            <a:r>
              <a:rPr lang="en-US" sz="976" b="1" i="1"/>
              <a:t> (RAN4)</a:t>
            </a:r>
          </a:p>
        </p:txBody>
      </p:sp>
      <p:sp>
        <p:nvSpPr>
          <p:cNvPr id="76" name="Arrow: Up 75">
            <a:extLst>
              <a:ext uri="{FF2B5EF4-FFF2-40B4-BE49-F238E27FC236}">
                <a16:creationId xmlns:a16="http://schemas.microsoft.com/office/drawing/2014/main" id="{3E544300-1C62-4C64-BDDA-AD8A416DC211}"/>
              </a:ext>
            </a:extLst>
          </p:cNvPr>
          <p:cNvSpPr/>
          <p:nvPr/>
        </p:nvSpPr>
        <p:spPr bwMode="auto">
          <a:xfrm>
            <a:off x="4251263" y="3324350"/>
            <a:ext cx="315365" cy="294778"/>
          </a:xfrm>
          <a:prstGeom prst="up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defTabSz="74340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813">
              <a:latin typeface="Arial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D2D3F19-AB4A-4EF1-9A71-1EF0EFFBAF3C}"/>
              </a:ext>
            </a:extLst>
          </p:cNvPr>
          <p:cNvSpPr txBox="1"/>
          <p:nvPr/>
        </p:nvSpPr>
        <p:spPr>
          <a:xfrm>
            <a:off x="9136630" y="3490929"/>
            <a:ext cx="1426969" cy="392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76" b="1" i="1"/>
              <a:t>R19 initial ASN.1 review</a:t>
            </a:r>
            <a:endParaRPr lang="en-US" sz="976" b="1" i="1">
              <a:solidFill>
                <a:srgbClr val="FF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2D3F19-AB4A-4EF1-9A71-1EF0EFFBAF3C}"/>
              </a:ext>
            </a:extLst>
          </p:cNvPr>
          <p:cNvSpPr txBox="1"/>
          <p:nvPr/>
        </p:nvSpPr>
        <p:spPr>
          <a:xfrm>
            <a:off x="10054689" y="4286735"/>
            <a:ext cx="1426969" cy="54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76" b="1" i="1"/>
              <a:t>RAN/CT/SA Code </a:t>
            </a:r>
          </a:p>
          <a:p>
            <a:pPr algn="ctr"/>
            <a:r>
              <a:rPr lang="en-US" sz="976" b="1" i="1"/>
              <a:t>Freeze (ASN.1/</a:t>
            </a:r>
            <a:r>
              <a:rPr lang="en-US" sz="976" b="1" i="1" err="1"/>
              <a:t>OpenAPI</a:t>
            </a:r>
            <a:r>
              <a:rPr lang="en-US" sz="976" b="1" i="1"/>
              <a:t>)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ED6577D-6AC1-43E3-A48D-26FB6F0FA4DB}"/>
              </a:ext>
            </a:extLst>
          </p:cNvPr>
          <p:cNvSpPr/>
          <p:nvPr/>
        </p:nvSpPr>
        <p:spPr bwMode="auto">
          <a:xfrm>
            <a:off x="9898723" y="1335311"/>
            <a:ext cx="1582935" cy="295800"/>
          </a:xfrm>
          <a:prstGeom prst="rect">
            <a:avLst/>
          </a:prstGeom>
          <a:solidFill>
            <a:srgbClr val="CC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26" b="1">
                <a:solidFill>
                  <a:schemeClr val="bg1"/>
                </a:solidFill>
                <a:latin typeface="Arial" charset="0"/>
              </a:rPr>
              <a:t>2026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1592B9C-35F6-47D2-BE48-7D952AD1391B}"/>
              </a:ext>
            </a:extLst>
          </p:cNvPr>
          <p:cNvSpPr/>
          <p:nvPr/>
        </p:nvSpPr>
        <p:spPr bwMode="auto">
          <a:xfrm>
            <a:off x="9898723" y="1623030"/>
            <a:ext cx="842742" cy="2748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Q1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3B60F08-1834-42B4-8828-3D048373EEEA}"/>
              </a:ext>
            </a:extLst>
          </p:cNvPr>
          <p:cNvSpPr/>
          <p:nvPr/>
        </p:nvSpPr>
        <p:spPr bwMode="auto">
          <a:xfrm>
            <a:off x="10733322" y="1627912"/>
            <a:ext cx="748336" cy="2748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Q2</a:t>
            </a:r>
          </a:p>
        </p:txBody>
      </p:sp>
      <p:sp>
        <p:nvSpPr>
          <p:cNvPr id="60" name="Arrow: Up 59">
            <a:extLst>
              <a:ext uri="{FF2B5EF4-FFF2-40B4-BE49-F238E27FC236}">
                <a16:creationId xmlns:a16="http://schemas.microsoft.com/office/drawing/2014/main" id="{BA2C368B-BB45-43F7-BB1F-AC8C3004124D}"/>
              </a:ext>
            </a:extLst>
          </p:cNvPr>
          <p:cNvSpPr/>
          <p:nvPr/>
        </p:nvSpPr>
        <p:spPr bwMode="auto">
          <a:xfrm>
            <a:off x="2617374" y="3323111"/>
            <a:ext cx="315365" cy="278365"/>
          </a:xfrm>
          <a:prstGeom prst="up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defTabSz="74340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813">
              <a:latin typeface="Arial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A366A47-AEDF-467E-B48B-FE9597CF32E9}"/>
              </a:ext>
            </a:extLst>
          </p:cNvPr>
          <p:cNvSpPr txBox="1"/>
          <p:nvPr/>
        </p:nvSpPr>
        <p:spPr>
          <a:xfrm>
            <a:off x="2283128" y="3608661"/>
            <a:ext cx="973000" cy="5428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76" b="1" i="1"/>
              <a:t>R19 </a:t>
            </a:r>
          </a:p>
          <a:p>
            <a:pPr algn="ctr"/>
            <a:r>
              <a:rPr lang="en-US" sz="976" b="1" i="1"/>
              <a:t>Proposals </a:t>
            </a:r>
          </a:p>
          <a:p>
            <a:pPr algn="ctr"/>
            <a:r>
              <a:rPr lang="en-US" sz="976" b="1" i="1"/>
              <a:t>consolidated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04135CDB-2A06-43D0-96E9-CBCE934DA1AA}"/>
              </a:ext>
            </a:extLst>
          </p:cNvPr>
          <p:cNvCxnSpPr>
            <a:cxnSpLocks/>
            <a:endCxn id="60" idx="0"/>
          </p:cNvCxnSpPr>
          <p:nvPr/>
        </p:nvCxnSpPr>
        <p:spPr bwMode="auto">
          <a:xfrm flipH="1">
            <a:off x="2775057" y="1911610"/>
            <a:ext cx="6704" cy="141150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ffectLst/>
        </p:spPr>
      </p:cxnSp>
      <p:sp>
        <p:nvSpPr>
          <p:cNvPr id="63" name="Rectangle 62">
            <a:extLst>
              <a:ext uri="{FF2B5EF4-FFF2-40B4-BE49-F238E27FC236}">
                <a16:creationId xmlns:a16="http://schemas.microsoft.com/office/drawing/2014/main" id="{80BF9A97-E7BB-4525-B22C-1B02BA927875}"/>
              </a:ext>
            </a:extLst>
          </p:cNvPr>
          <p:cNvSpPr/>
          <p:nvPr/>
        </p:nvSpPr>
        <p:spPr bwMode="auto">
          <a:xfrm>
            <a:off x="356904" y="2188098"/>
            <a:ext cx="3213490" cy="302495"/>
          </a:xfrm>
          <a:prstGeom prst="rect">
            <a:avLst/>
          </a:prstGeom>
          <a:solidFill>
            <a:srgbClr val="9BBB59">
              <a:lumMod val="20000"/>
              <a:lumOff val="80000"/>
            </a:srgbClr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R18 RAN1 completion</a:t>
            </a:r>
            <a:endParaRPr kumimoji="0" 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E75CBB0-9271-417D-9A12-65CD23E4870F}"/>
              </a:ext>
            </a:extLst>
          </p:cNvPr>
          <p:cNvSpPr/>
          <p:nvPr/>
        </p:nvSpPr>
        <p:spPr bwMode="auto">
          <a:xfrm>
            <a:off x="329381" y="3021721"/>
            <a:ext cx="4093886" cy="302495"/>
          </a:xfrm>
          <a:prstGeom prst="rect">
            <a:avLst/>
          </a:prstGeom>
          <a:solidFill>
            <a:srgbClr val="9BBB59">
              <a:lumMod val="20000"/>
              <a:lumOff val="80000"/>
            </a:srgbClr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t>R18 RAN2/3/4 completion</a:t>
            </a:r>
            <a:endParaRPr kumimoji="0" 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5BC310-09CE-40B5-8439-488349A5593D}"/>
              </a:ext>
            </a:extLst>
          </p:cNvPr>
          <p:cNvSpPr txBox="1"/>
          <p:nvPr/>
        </p:nvSpPr>
        <p:spPr>
          <a:xfrm>
            <a:off x="710341" y="4757256"/>
            <a:ext cx="10031123" cy="1921449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 fontScale="47500" lnSpcReduction="20000"/>
          </a:bodyPr>
          <a:lstStyle/>
          <a:p>
            <a:pPr marL="800100" lvl="1" indent="-342900">
              <a:spcAft>
                <a:spcPts val="8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   “Stabilization” phase/alignment across WGs &amp; TSGs</a:t>
            </a:r>
          </a:p>
          <a:p>
            <a:pPr lvl="1">
              <a:spcAft>
                <a:spcPts val="800"/>
              </a:spcAft>
              <a:buClr>
                <a:srgbClr val="000000"/>
              </a:buClr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Although Q12024 </a:t>
            </a:r>
            <a:r>
              <a:rPr lang="en-US" sz="2400">
                <a:cs typeface="ATT Aleck Sans" panose="020B0503020203020204" pitchFamily="34" charset="0"/>
              </a:rPr>
              <a:t>would be the official start of Rel-19, Rel-18 maintenance/completion is expected in 1H2024 (no changes suggested to Rel-18 timing)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Rel-19 Package approved in Dec. 2023 (RAN4 March 2024)</a:t>
            </a: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</a:pPr>
            <a:r>
              <a:rPr lang="en-US" sz="2400">
                <a:cs typeface="ATT Aleck Sans" panose="020B0503020203020204" pitchFamily="34" charset="0"/>
              </a:rPr>
              <a:t>Rel-19 RAN1 Functional Freeze Sept 2025 (RAN2/3/4 Dec. 2025)</a:t>
            </a: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Rel-19 Code freeze (ASN.1/</a:t>
            </a: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OpenAPI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TT Aleck Sans" panose="020B0503020203020204" pitchFamily="34" charset="0"/>
              </a:rPr>
              <a:t>) March 2026</a:t>
            </a:r>
          </a:p>
          <a:p>
            <a:pPr marR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tabLst/>
            </a:pPr>
            <a:endParaRPr lang="en-US" sz="2400">
              <a:cs typeface="ATT Aleck Sans" panose="020B0503020203020204" pitchFamily="34" charset="0"/>
            </a:endParaRPr>
          </a:p>
          <a:p>
            <a:pPr marR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tabLst/>
            </a:pPr>
            <a:r>
              <a:rPr lang="en-US" sz="2400">
                <a:cs typeface="ATT Aleck Sans" panose="020B0503020203020204" pitchFamily="34" charset="0"/>
              </a:rPr>
              <a:t>*Aligned with </a:t>
            </a:r>
            <a:r>
              <a:rPr lang="en-US" sz="2400">
                <a:cs typeface="ATT Aleck Sans" panose="020B0503020203020204" pitchFamily="34" charset="0"/>
                <a:hlinkClick r:id="rId2"/>
              </a:rPr>
              <a:t>RP-230800</a:t>
            </a:r>
            <a:r>
              <a:rPr lang="en-US" sz="2400">
                <a:cs typeface="ATT Aleck Sans" panose="020B0503020203020204" pitchFamily="34" charset="0"/>
              </a:rPr>
              <a:t> “Rel-19 timeline alignment RAN/SA/CT” using endorsed </a:t>
            </a:r>
            <a:r>
              <a:rPr lang="en-US" sz="2400">
                <a:hlinkClick r:id="rId3"/>
              </a:rPr>
              <a:t>RP-230050</a:t>
            </a:r>
            <a:r>
              <a:rPr lang="en-US" sz="2400"/>
              <a:t> “RAN Planning” as a starting point.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45729DE-1A2A-7A86-28DB-44FB147105B5}"/>
              </a:ext>
            </a:extLst>
          </p:cNvPr>
          <p:cNvSpPr/>
          <p:nvPr/>
        </p:nvSpPr>
        <p:spPr bwMode="auto">
          <a:xfrm>
            <a:off x="8314122" y="2182832"/>
            <a:ext cx="773317" cy="313026"/>
          </a:xfrm>
          <a:prstGeom prst="rect">
            <a:avLst/>
          </a:prstGeom>
          <a:pattFill prst="wdDn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63" b="1">
              <a:latin typeface="Arial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125378-5349-680F-DCB7-5C4E70861833}"/>
              </a:ext>
            </a:extLst>
          </p:cNvPr>
          <p:cNvSpPr/>
          <p:nvPr/>
        </p:nvSpPr>
        <p:spPr bwMode="auto">
          <a:xfrm>
            <a:off x="9113083" y="3021586"/>
            <a:ext cx="798961" cy="302077"/>
          </a:xfrm>
          <a:prstGeom prst="rect">
            <a:avLst/>
          </a:prstGeom>
          <a:pattFill prst="wdDn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63" b="1">
              <a:latin typeface="Arial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8C0E9BC-414B-9B60-9F35-4BC5ADAFAC27}"/>
              </a:ext>
            </a:extLst>
          </p:cNvPr>
          <p:cNvCxnSpPr>
            <a:cxnSpLocks/>
          </p:cNvCxnSpPr>
          <p:nvPr/>
        </p:nvCxnSpPr>
        <p:spPr bwMode="auto">
          <a:xfrm>
            <a:off x="9912044" y="1905542"/>
            <a:ext cx="0" cy="152345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DE30D0F-EF55-8788-BA61-E303B6666E37}"/>
              </a:ext>
            </a:extLst>
          </p:cNvPr>
          <p:cNvSpPr/>
          <p:nvPr/>
        </p:nvSpPr>
        <p:spPr bwMode="auto">
          <a:xfrm>
            <a:off x="749481" y="4576919"/>
            <a:ext cx="798961" cy="434479"/>
          </a:xfrm>
          <a:prstGeom prst="rect">
            <a:avLst/>
          </a:prstGeom>
          <a:pattFill prst="wdDn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63" b="1"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CBA54D-163A-5222-4522-D86E6D7D8673}"/>
              </a:ext>
            </a:extLst>
          </p:cNvPr>
          <p:cNvSpPr/>
          <p:nvPr/>
        </p:nvSpPr>
        <p:spPr bwMode="auto">
          <a:xfrm>
            <a:off x="3583280" y="2328309"/>
            <a:ext cx="798961" cy="159438"/>
          </a:xfrm>
          <a:prstGeom prst="rect">
            <a:avLst/>
          </a:prstGeom>
          <a:pattFill prst="wdDn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63" b="1"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CEEC3A4-D869-CF50-DADF-3AEC0B10AABE}"/>
              </a:ext>
            </a:extLst>
          </p:cNvPr>
          <p:cNvSpPr/>
          <p:nvPr/>
        </p:nvSpPr>
        <p:spPr bwMode="auto">
          <a:xfrm>
            <a:off x="4423267" y="3173970"/>
            <a:ext cx="700289" cy="152955"/>
          </a:xfrm>
          <a:prstGeom prst="rect">
            <a:avLst/>
          </a:prstGeom>
          <a:pattFill prst="wdDn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63" b="1"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F8F15D-1506-162E-BD59-C9E362E8D783}"/>
              </a:ext>
            </a:extLst>
          </p:cNvPr>
          <p:cNvSpPr txBox="1"/>
          <p:nvPr/>
        </p:nvSpPr>
        <p:spPr>
          <a:xfrm>
            <a:off x="4919071" y="3404567"/>
            <a:ext cx="1426969" cy="542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76" b="1" i="1"/>
              <a:t>RAN/CT/SA Code </a:t>
            </a:r>
          </a:p>
          <a:p>
            <a:pPr algn="ctr"/>
            <a:r>
              <a:rPr lang="en-US" sz="976" b="1" i="1"/>
              <a:t>Rel-18 Freeze (ASN.1/</a:t>
            </a:r>
            <a:r>
              <a:rPr lang="en-US" sz="976" b="1" i="1" err="1"/>
              <a:t>OpenAPI</a:t>
            </a:r>
            <a:r>
              <a:rPr lang="en-US" sz="976" b="1" i="1"/>
              <a:t>)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298DB30-965B-5264-FF56-E996BF3FB10D}"/>
              </a:ext>
            </a:extLst>
          </p:cNvPr>
          <p:cNvCxnSpPr>
            <a:cxnSpLocks/>
          </p:cNvCxnSpPr>
          <p:nvPr/>
        </p:nvCxnSpPr>
        <p:spPr bwMode="auto">
          <a:xfrm flipH="1">
            <a:off x="5136162" y="1913641"/>
            <a:ext cx="1446" cy="151535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019B662-C688-96C7-365A-F153740B6C1F}"/>
              </a:ext>
            </a:extLst>
          </p:cNvPr>
          <p:cNvSpPr txBox="1"/>
          <p:nvPr/>
        </p:nvSpPr>
        <p:spPr>
          <a:xfrm>
            <a:off x="3577185" y="2514713"/>
            <a:ext cx="950590" cy="39267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76" b="1" i="1"/>
              <a:t>R18 RAN1 Maintenance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894F2A-6653-712A-524C-654DF9179F9B}"/>
              </a:ext>
            </a:extLst>
          </p:cNvPr>
          <p:cNvSpPr/>
          <p:nvPr/>
        </p:nvSpPr>
        <p:spPr bwMode="auto">
          <a:xfrm>
            <a:off x="3563133" y="1340436"/>
            <a:ext cx="3167805" cy="291630"/>
          </a:xfrm>
          <a:prstGeom prst="rect">
            <a:avLst/>
          </a:prstGeom>
          <a:solidFill>
            <a:srgbClr val="CC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26" b="1">
                <a:solidFill>
                  <a:schemeClr val="bg1"/>
                </a:solidFill>
                <a:latin typeface="Arial" charset="0"/>
              </a:rPr>
              <a:t>2024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BDF8754-E99C-2440-4AA1-162C3400BA74}"/>
              </a:ext>
            </a:extLst>
          </p:cNvPr>
          <p:cNvSpPr/>
          <p:nvPr/>
        </p:nvSpPr>
        <p:spPr bwMode="auto">
          <a:xfrm>
            <a:off x="3563133" y="1632066"/>
            <a:ext cx="834599" cy="2709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EF81DB-85A5-82DD-D6FB-227BDFCB4B1F}"/>
              </a:ext>
            </a:extLst>
          </p:cNvPr>
          <p:cNvSpPr/>
          <p:nvPr/>
        </p:nvSpPr>
        <p:spPr bwMode="auto">
          <a:xfrm>
            <a:off x="4397733" y="1628912"/>
            <a:ext cx="741105" cy="2709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F355C8E-C111-26CC-677A-F621940CDFF8}"/>
              </a:ext>
            </a:extLst>
          </p:cNvPr>
          <p:cNvSpPr/>
          <p:nvPr/>
        </p:nvSpPr>
        <p:spPr bwMode="auto">
          <a:xfrm>
            <a:off x="5136157" y="1632064"/>
            <a:ext cx="774773" cy="2709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D228FB1-9C77-85A2-ED52-468C28FF5E33}"/>
              </a:ext>
            </a:extLst>
          </p:cNvPr>
          <p:cNvSpPr/>
          <p:nvPr/>
        </p:nvSpPr>
        <p:spPr bwMode="auto">
          <a:xfrm>
            <a:off x="5915837" y="1632066"/>
            <a:ext cx="815089" cy="2709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4345" tIns="37172" rIns="74345" bIns="37172" numCol="1" rtlCol="0" anchor="t" anchorCtr="0" compatLnSpc="1">
            <a:prstTxWarp prst="textNoShape">
              <a:avLst/>
            </a:prstTxWarp>
          </a:bodyPr>
          <a:lstStyle/>
          <a:p>
            <a:pPr algn="ctr" defTabSz="74340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301">
                <a:latin typeface="Arial" charset="0"/>
              </a:rPr>
              <a:t>Q4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98FF33-7038-6074-31FD-18294B4B9447}"/>
              </a:ext>
            </a:extLst>
          </p:cNvPr>
          <p:cNvSpPr txBox="1"/>
          <p:nvPr/>
        </p:nvSpPr>
        <p:spPr>
          <a:xfrm>
            <a:off x="4666549" y="4018834"/>
            <a:ext cx="1169475" cy="39267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76" b="1" i="1"/>
              <a:t>R18 RAN2/3/4 Maintenance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425D8-0108-4D87-D5FE-FF2CB4F565BD}"/>
              </a:ext>
            </a:extLst>
          </p:cNvPr>
          <p:cNvCxnSpPr>
            <a:cxnSpLocks/>
          </p:cNvCxnSpPr>
          <p:nvPr/>
        </p:nvCxnSpPr>
        <p:spPr bwMode="auto">
          <a:xfrm>
            <a:off x="4827754" y="3325817"/>
            <a:ext cx="10682" cy="726703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31718989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4297438" cy="4339049"/>
          </a:xfrm>
        </p:spPr>
        <p:txBody>
          <a:bodyPr/>
          <a:lstStyle/>
          <a:p>
            <a:r>
              <a:rPr lang="en-US" sz="3600"/>
              <a:t>Rel-19 Proposed Work/Study Items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5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00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6AF9DC-2EF0-423D-AAA6-AA307C1A3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365759"/>
            <a:ext cx="11510213" cy="780369"/>
          </a:xfrm>
        </p:spPr>
        <p:txBody>
          <a:bodyPr/>
          <a:lstStyle/>
          <a:p>
            <a:r>
              <a:rPr lang="en-US">
                <a:latin typeface="ATT Aleck Sans Medium"/>
                <a:cs typeface="ATT Aleck Sans Medium"/>
              </a:rPr>
              <a:t>AT&amp;T priorities to be Considered for Rel-19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A2A4A3-294D-4CCB-9D97-2164659CC26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2518" y="1260594"/>
            <a:ext cx="3475625" cy="4743429"/>
          </a:xfrm>
          <a:ln>
            <a:solidFill>
              <a:schemeClr val="bg2">
                <a:lumMod val="75000"/>
              </a:schemeClr>
            </a:solidFill>
          </a:ln>
        </p:spPr>
        <p:txBody>
          <a:bodyPr vert="horz" lIns="91440" tIns="91440" rIns="9144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RAN1-led items</a:t>
            </a:r>
            <a:endParaRPr lang="en-US" baseline="30000">
              <a:latin typeface="ATT Aleck Sans"/>
              <a:cs typeface="ATT Aleck Sans"/>
            </a:endParaRPr>
          </a:p>
          <a:p>
            <a:pPr lvl="1"/>
            <a:r>
              <a:rPr lang="en-US">
                <a:latin typeface="ATT Aleck Sans"/>
                <a:cs typeface="ATT Aleck Sans"/>
              </a:rPr>
              <a:t>MIMO Enhancements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Network controlled repeaters (NCRs)</a:t>
            </a:r>
          </a:p>
          <a:p>
            <a:pPr lvl="1"/>
            <a:r>
              <a:rPr lang="en-US"/>
              <a:t>Integrated Communication and Sensing (ICAS)* 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Network Energy Savings (NES) enhancements</a:t>
            </a:r>
          </a:p>
          <a:p>
            <a:pPr lvl="1"/>
            <a:r>
              <a:rPr lang="en-US">
                <a:latin typeface="ATT Aleck Sans"/>
                <a:ea typeface="+mn-lt"/>
                <a:cs typeface="ATT Aleck Sans"/>
              </a:rPr>
              <a:t>Ambient IoT* 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AI/ML for air interface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Further Sidelink enhancements, inc. SL/ranging positioning enhancements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Evolution of NR Duplex Operation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Follow-on WI, inc., extension to frequency-overlapped scenarios without UE impact</a:t>
            </a:r>
          </a:p>
          <a:p>
            <a:pPr lvl="1"/>
            <a:endParaRPr lang="en-US"/>
          </a:p>
          <a:p>
            <a:pPr lvl="1"/>
            <a:endParaRPr lang="en-US">
              <a:latin typeface="ATT Aleck Sans"/>
              <a:cs typeface="ATT Aleck Sans"/>
            </a:endParaRPr>
          </a:p>
          <a:p>
            <a:pPr marL="0" lvl="1" indent="0">
              <a:buNone/>
            </a:pPr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DC3D3D3-BB7C-4EE4-96DA-5C1269C01F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3" y="1260596"/>
            <a:ext cx="3475625" cy="4743428"/>
          </a:xfrm>
          <a:ln>
            <a:solidFill>
              <a:schemeClr val="bg2">
                <a:lumMod val="75000"/>
              </a:schemeClr>
            </a:solidFill>
          </a:ln>
        </p:spPr>
        <p:txBody>
          <a:bodyPr vert="horz" lIns="91440" tIns="91440" rIns="9144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RAN2-led items</a:t>
            </a:r>
            <a:endParaRPr lang="en-US" baseline="30000">
              <a:latin typeface="ATT Aleck Sans"/>
              <a:cs typeface="ATT Aleck Sans"/>
            </a:endParaRPr>
          </a:p>
          <a:p>
            <a:pPr lvl="1"/>
            <a:r>
              <a:rPr lang="en-US">
                <a:latin typeface="ATT Aleck Sans"/>
                <a:ea typeface="+mn-lt"/>
                <a:cs typeface="ATT Aleck Sans"/>
              </a:rPr>
              <a:t>Further UAV enhancements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Further XR enhancements*</a:t>
            </a:r>
            <a:endParaRPr lang="en-US">
              <a:latin typeface="ATT Aleck Sans"/>
            </a:endParaRPr>
          </a:p>
          <a:p>
            <a:pPr lvl="1"/>
            <a:r>
              <a:rPr lang="en-US">
                <a:latin typeface="ATT Aleck Sans"/>
                <a:ea typeface="+mn-lt"/>
                <a:cs typeface="ATT Aleck Sans"/>
              </a:rPr>
              <a:t>Multicast/broadcast enhancements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Further Sidelink enhancements 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Relay enhancements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SL/ranging positioning enhancements</a:t>
            </a:r>
          </a:p>
          <a:p>
            <a:pPr lvl="1"/>
            <a:endParaRPr lang="en-US">
              <a:latin typeface="ATT Aleck Sans"/>
              <a:cs typeface="ATT Aleck Sans"/>
            </a:endParaRPr>
          </a:p>
          <a:p>
            <a:pPr lvl="1"/>
            <a:endParaRPr lang="en-US">
              <a:latin typeface="ATT Aleck Sans"/>
              <a:ea typeface="+mn-lt"/>
              <a:cs typeface="ATT Aleck Sans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6ED74B4-E4C5-4326-8FA0-1472E66140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38352" y="1260595"/>
            <a:ext cx="3475625" cy="4743429"/>
          </a:xfrm>
          <a:ln>
            <a:solidFill>
              <a:schemeClr val="bg2">
                <a:lumMod val="75000"/>
              </a:schemeClr>
            </a:solidFill>
          </a:ln>
        </p:spPr>
        <p:txBody>
          <a:bodyPr vert="horz" lIns="91440" tIns="91440" rIns="9144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RAN3-led items</a:t>
            </a:r>
            <a:endParaRPr lang="en-US" baseline="30000">
              <a:latin typeface="ATT Aleck Sans"/>
              <a:cs typeface="ATT Aleck Sans"/>
            </a:endParaRPr>
          </a:p>
          <a:p>
            <a:pPr lvl="1"/>
            <a:r>
              <a:rPr lang="en-US">
                <a:latin typeface="ATT Aleck Sans"/>
                <a:cs typeface="ATT Aleck Sans"/>
              </a:rPr>
              <a:t>AI/ML for NG-RAN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Network reliability and efficiency enhancements*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Security</a:t>
            </a:r>
          </a:p>
          <a:p>
            <a:pPr lvl="2"/>
            <a:r>
              <a:rPr lang="en-US" err="1">
                <a:latin typeface="ATT Aleck Sans"/>
                <a:cs typeface="ATT Aleck Sans"/>
              </a:rPr>
              <a:t>QoE</a:t>
            </a:r>
            <a:endParaRPr lang="en-US">
              <a:latin typeface="ATT Aleck Sans"/>
              <a:cs typeface="ATT Aleck Sans"/>
            </a:endParaRPr>
          </a:p>
          <a:p>
            <a:pPr lvl="2"/>
            <a:r>
              <a:rPr lang="en-US">
                <a:latin typeface="ATT Aleck Sans"/>
                <a:cs typeface="ATT Aleck Sans"/>
              </a:rPr>
              <a:t>SON/MDT</a:t>
            </a:r>
          </a:p>
          <a:p>
            <a:pPr lvl="2"/>
            <a:r>
              <a:rPr lang="en-US">
                <a:latin typeface="ATT Aleck Sans"/>
                <a:cs typeface="ATT Aleck Sans"/>
              </a:rPr>
              <a:t>5G Network Timing Resiliency and </a:t>
            </a:r>
            <a:r>
              <a:rPr lang="en-US" err="1">
                <a:latin typeface="ATT Aleck Sans"/>
                <a:cs typeface="ATT Aleck Sans"/>
              </a:rPr>
              <a:t>TaaS</a:t>
            </a:r>
            <a:r>
              <a:rPr lang="en-US">
                <a:latin typeface="ATT Aleck Sans"/>
                <a:cs typeface="ATT Aleck Sans"/>
              </a:rPr>
              <a:t> enhancements</a:t>
            </a:r>
          </a:p>
          <a:p>
            <a:pPr lvl="1"/>
            <a:r>
              <a:rPr lang="en-US">
                <a:latin typeface="ATT Aleck Sans"/>
                <a:cs typeface="ATT Aleck Sans"/>
              </a:rPr>
              <a:t>5G </a:t>
            </a:r>
            <a:r>
              <a:rPr lang="en-US" err="1">
                <a:latin typeface="ATT Aleck Sans"/>
                <a:cs typeface="ATT Aleck Sans"/>
              </a:rPr>
              <a:t>Femto</a:t>
            </a:r>
            <a:endParaRPr lang="en-US">
              <a:latin typeface="ATT Aleck Sans"/>
              <a:cs typeface="ATT Aleck Sans"/>
            </a:endParaRPr>
          </a:p>
          <a:p>
            <a:pPr lvl="1"/>
            <a:r>
              <a:rPr lang="en-US">
                <a:latin typeface="ATT Aleck Sans"/>
                <a:ea typeface="+mn-lt"/>
                <a:cs typeface="ATT Aleck Sans"/>
              </a:rPr>
              <a:t>Mobile Integrated Access Backhaul (IAB) enhancements*</a:t>
            </a:r>
            <a:endParaRPr lang="en-US">
              <a:latin typeface="ATT Aleck Sans"/>
            </a:endParaRPr>
          </a:p>
          <a:p>
            <a:pPr marL="0" lvl="1" indent="0">
              <a:buNone/>
            </a:pPr>
            <a:endParaRPr lang="en-US"/>
          </a:p>
          <a:p>
            <a:pPr marL="0" lvl="1" indent="0">
              <a:buNone/>
            </a:pPr>
            <a:endParaRPr lang="en-US"/>
          </a:p>
          <a:p>
            <a:pPr marL="0" lvl="1" indent="0">
              <a:buNone/>
            </a:pPr>
            <a:endParaRPr lang="en-US"/>
          </a:p>
          <a:p>
            <a:pPr marL="0" lvl="1" indent="0">
              <a:buNone/>
            </a:pPr>
            <a:endParaRPr lang="en-US"/>
          </a:p>
          <a:p>
            <a:pPr marL="0" lvl="1" indent="0">
              <a:buNone/>
            </a:pPr>
            <a:endParaRPr lang="en-US"/>
          </a:p>
          <a:p>
            <a:pPr marL="0" lvl="1" indent="0">
              <a:buNone/>
            </a:pPr>
            <a:endParaRPr lang="en-US"/>
          </a:p>
          <a:p>
            <a:pPr marL="0" lvl="1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A7A225-ABC6-49A0-BC40-317D9FBCB5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6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834329F-2EB3-46FE-8C11-65738BE6AC66}"/>
              </a:ext>
            </a:extLst>
          </p:cNvPr>
          <p:cNvSpPr/>
          <p:nvPr/>
        </p:nvSpPr>
        <p:spPr>
          <a:xfrm>
            <a:off x="9620804" y="6004025"/>
            <a:ext cx="22958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indent="0" algn="r">
              <a:buNone/>
            </a:pPr>
            <a:r>
              <a:rPr lang="en-US" sz="1200"/>
              <a:t>*Requires SA input/alignment</a:t>
            </a:r>
          </a:p>
        </p:txBody>
      </p:sp>
    </p:spTree>
    <p:extLst>
      <p:ext uri="{BB962C8B-B14F-4D97-AF65-F5344CB8AC3E}">
        <p14:creationId xmlns:p14="http://schemas.microsoft.com/office/powerpoint/2010/main" val="3446081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22036"/>
            <a:ext cx="5937059" cy="4339049"/>
          </a:xfrm>
        </p:spPr>
        <p:txBody>
          <a:bodyPr/>
          <a:lstStyle/>
          <a:p>
            <a:r>
              <a:rPr lang="en-US" sz="3600"/>
              <a:t>MIMO Enhancements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7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681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RAN1-led WI: MIMO enhancements </a:t>
            </a: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3025" y="813447"/>
            <a:ext cx="9641292" cy="5579331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>
                <a:latin typeface="ATT Aleck Sans"/>
                <a:cs typeface="ATT Aleck Sans"/>
              </a:rPr>
              <a:t>Motivation and justification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UL coverage and capacity enhancements are of high importance for 5G, especially for FWA scenarios. Rel. 18 specified enhancements to enable 8Tx UL operation but more are needed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Rel. 18 specified multi-TRP CJT with ideal time/frequency synchronization. There needs to be a follow-on item that evaluates and specifies a more practical implementation of CJT towards a more distributed MIMO deployment</a:t>
            </a:r>
          </a:p>
          <a:p>
            <a:pPr marL="571500" lvl="1"/>
            <a:r>
              <a:rPr lang="en-US">
                <a:latin typeface="ATT Aleck Sans"/>
                <a:cs typeface="ATT Aleck Sans"/>
              </a:rPr>
              <a:t>Beam management enhancements are still needed for enhanced beam acquisition and tracking building on Rel. 17/18 multi-beam operation enhancements</a:t>
            </a:r>
          </a:p>
          <a:p>
            <a:pPr marL="571500" lvl="1"/>
            <a:endParaRPr lang="en-US">
              <a:latin typeface="ATT Aleck Sans"/>
              <a:cs typeface="ATT Aleck Sans"/>
            </a:endParaRPr>
          </a:p>
          <a:p>
            <a:r>
              <a:rPr lang="en-US">
                <a:latin typeface="ATT Aleck Sans"/>
                <a:cs typeface="ATT Aleck Sans"/>
              </a:rPr>
              <a:t>Key objectives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Specify enhancements that improve UL MIMO performance, especially for FWA scenarios, including enhanced UL precoding schemes 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Study and specify enhancements that consider realistic deployment assumptions for the distributed TRPs in CJT </a:t>
            </a:r>
            <a:r>
              <a:rPr lang="en-US" err="1">
                <a:latin typeface="ATT Aleck Sans"/>
                <a:cs typeface="ATT Aleck Sans"/>
              </a:rPr>
              <a:t>mTRP</a:t>
            </a:r>
            <a:r>
              <a:rPr lang="en-US">
                <a:latin typeface="ATT Aleck Sans"/>
                <a:cs typeface="ATT Aleck Sans"/>
              </a:rPr>
              <a:t> </a:t>
            </a:r>
          </a:p>
          <a:p>
            <a:pPr marL="628650" lvl="1" indent="-342900">
              <a:buFont typeface="Arial" panose="020B0604020202020204" pitchFamily="34" charset="0"/>
              <a:buChar char="•"/>
            </a:pPr>
            <a:r>
              <a:rPr lang="en-US">
                <a:latin typeface="ATT Aleck Sans"/>
                <a:cs typeface="ATT Aleck Sans"/>
              </a:rPr>
              <a:t>Specify multi-beam operation enhancements related to reducing overhead and latency for beam indication and reporting</a:t>
            </a:r>
          </a:p>
          <a:p>
            <a:endParaRPr lang="en-US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8</a:t>
            </a:fld>
            <a:r>
              <a:rPr lang="en-US"/>
              <a:t> </a:t>
            </a:r>
          </a:p>
        </p:txBody>
      </p:sp>
      <p:sp>
        <p:nvSpPr>
          <p:cNvPr id="6" name="Text Box">
            <a:extLst>
              <a:ext uri="{FF2B5EF4-FFF2-40B4-BE49-F238E27FC236}">
                <a16:creationId xmlns:a16="http://schemas.microsoft.com/office/drawing/2014/main" id="{2F024421-DA2A-481E-9A9B-85E94E11725C}"/>
              </a:ext>
            </a:extLst>
          </p:cNvPr>
          <p:cNvSpPr txBox="1"/>
          <p:nvPr/>
        </p:nvSpPr>
        <p:spPr>
          <a:xfrm>
            <a:off x="710413" y="6492240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>
                <a:solidFill>
                  <a:schemeClr val="tx1"/>
                </a:solidFill>
              </a:rPr>
              <a:t>© 2023 AT&amp;T Intellectual Property. AT&amp;T and globe logo are registered trademarks and service marks of </a:t>
            </a:r>
            <a:br>
              <a:rPr lang="en-US" sz="600">
                <a:solidFill>
                  <a:schemeClr val="tx1"/>
                </a:solidFill>
              </a:rPr>
            </a:br>
            <a:r>
              <a:rPr lang="en-US" sz="60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334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8DC7D-60B7-416A-8972-A4D2CA7B6D8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22036"/>
            <a:ext cx="5937059" cy="4339049"/>
          </a:xfrm>
        </p:spPr>
        <p:txBody>
          <a:bodyPr vert="horz" lIns="0" tIns="0" rIns="0" bIns="0" spcCol="493776" rtlCol="0" anchor="t">
            <a:noAutofit/>
          </a:bodyPr>
          <a:lstStyle/>
          <a:p>
            <a:r>
              <a:rPr lang="en-US" sz="3600">
                <a:latin typeface="ATT Aleck Sans"/>
                <a:cs typeface="ATT Aleck Sans"/>
              </a:rPr>
              <a:t>Mobile IAB enhancements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AD272-78F8-45C4-BECB-DCBA0348F4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9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326953-C46E-4B55-B63D-5575C35E6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4" y="6492240"/>
            <a:ext cx="5797798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583618"/>
      </p:ext>
    </p:extLst>
  </p:cSld>
  <p:clrMapOvr>
    <a:masterClrMapping/>
  </p:clrMapOvr>
</p:sld>
</file>

<file path=ppt/theme/theme1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Presentation2" id="{C398CC9A-1663-44B1-AA3F-0C01C223A3CB}" vid="{1C1C0821-C3CE-45D6-BAD3-67F6F70360E0}"/>
    </a:ext>
  </a:extLst>
</a:theme>
</file>

<file path=ppt/theme/theme2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ATTInternal052019" id="{2CE3A184-F8DA-A044-84B5-A17120E961FD}" vid="{EA593E4D-BBEC-214A-B8BC-CD4543940F8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TT Aleck Sans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TT Aleck Sans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TT Aleck Sans"/>
        <a:font script="Hebr" typeface="ATT Aleck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TT Aleck Sans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TT 2019 theme and supporting palette">
    <a:dk1>
      <a:srgbClr val="000000"/>
    </a:dk1>
    <a:lt1>
      <a:srgbClr val="FFFFFF"/>
    </a:lt1>
    <a:dk2>
      <a:srgbClr val="009FDB"/>
    </a:dk2>
    <a:lt2>
      <a:srgbClr val="E5E5E5"/>
    </a:lt2>
    <a:accent1>
      <a:srgbClr val="0057B8"/>
    </a:accent1>
    <a:accent2>
      <a:srgbClr val="49EEDC"/>
    </a:accent2>
    <a:accent3>
      <a:srgbClr val="AF28BB"/>
    </a:accent3>
    <a:accent4>
      <a:srgbClr val="FFB000"/>
    </a:accent4>
    <a:accent5>
      <a:srgbClr val="91DC00"/>
    </a:accent5>
    <a:accent6>
      <a:srgbClr val="FF585D"/>
    </a:accent6>
    <a:hlink>
      <a:srgbClr val="0057B8"/>
    </a:hlink>
    <a:folHlink>
      <a:srgbClr val="0057B8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A3AD43F4810C4BA2587D395973B9CB" ma:contentTypeVersion="2" ma:contentTypeDescription="Create a new document." ma:contentTypeScope="" ma:versionID="3adf468b4411bbb2b320c0e8de69838d">
  <xsd:schema xmlns:xsd="http://www.w3.org/2001/XMLSchema" xmlns:xs="http://www.w3.org/2001/XMLSchema" xmlns:p="http://schemas.microsoft.com/office/2006/metadata/properties" xmlns:ns2="281dfd56-6e7b-405a-9cf5-bdf95470101e" targetNamespace="http://schemas.microsoft.com/office/2006/metadata/properties" ma:root="true" ma:fieldsID="5061c65b5887b875084e13c52e00f511" ns2:_="">
    <xsd:import namespace="281dfd56-6e7b-405a-9cf5-bdf9547010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1dfd56-6e7b-405a-9cf5-bdf9547010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30AF2DA-6E32-40EA-88B4-A32FDA60A330}">
  <ds:schemaRefs>
    <ds:schemaRef ds:uri="281dfd56-6e7b-405a-9cf5-bdf95470101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635F3F3-16DE-4EFB-859B-70E5972A8473}">
  <ds:schemaRefs>
    <ds:schemaRef ds:uri="281dfd56-6e7b-405a-9cf5-bdf9547010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137FD12-D420-47D6-ABDF-5D88EFEDF1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33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ATTInternal052019</vt:lpstr>
      <vt:lpstr>AT&amp;T Views and Priorities for Release 19</vt:lpstr>
      <vt:lpstr>General </vt:lpstr>
      <vt:lpstr>PowerPoint Presentation</vt:lpstr>
      <vt:lpstr>AT&amp;T views on the RAN Rel-19 Proposed Timeline*</vt:lpstr>
      <vt:lpstr>PowerPoint Presentation</vt:lpstr>
      <vt:lpstr>AT&amp;T priorities to be Considered for Rel-19</vt:lpstr>
      <vt:lpstr>PowerPoint Presentation</vt:lpstr>
      <vt:lpstr>RAN1-led WI: MIMO enhancements   </vt:lpstr>
      <vt:lpstr>PowerPoint Presentation</vt:lpstr>
      <vt:lpstr>RAN3-led WI: Mobile IAB enhancements   </vt:lpstr>
      <vt:lpstr>PowerPoint Presentation</vt:lpstr>
      <vt:lpstr>RAN1-led WI: NCR enhancements   </vt:lpstr>
      <vt:lpstr>PowerPoint Presentation</vt:lpstr>
      <vt:lpstr>RAN1-led SI: Integrated Communication &amp; Sensing (ICAS)*    </vt:lpstr>
      <vt:lpstr>PowerPoint Presentation</vt:lpstr>
      <vt:lpstr>RAN1-led WI: Network Energy Savings Enhancements     </vt:lpstr>
      <vt:lpstr>PowerPoint Presentation</vt:lpstr>
      <vt:lpstr>RAN1-led SI: Ambient IoT      </vt:lpstr>
      <vt:lpstr>PowerPoint Presentation</vt:lpstr>
      <vt:lpstr>AI/ML for NR Air Interface      </vt:lpstr>
      <vt:lpstr>AI/ML for NG-RAN      </vt:lpstr>
      <vt:lpstr>PowerPoint Presentation</vt:lpstr>
      <vt:lpstr>WI Further Sidelink Enhancements  </vt:lpstr>
      <vt:lpstr>PowerPoint Presentation</vt:lpstr>
      <vt:lpstr>RAN2-led WI: XR      </vt:lpstr>
      <vt:lpstr>PowerPoint Presentation</vt:lpstr>
      <vt:lpstr>RAN2-led WI: UAV enhancements      </vt:lpstr>
      <vt:lpstr>PowerPoint Presentation</vt:lpstr>
      <vt:lpstr>RAN2-led WI: Multicast/broadcast enhancements       </vt:lpstr>
      <vt:lpstr>PowerPoint Presentation</vt:lpstr>
      <vt:lpstr>General Rel-19 productivity enhancements 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AT&amp;T Topics for RAN96</dc:title>
  <dc:subject/>
  <dc:creator>Jerome Vogedes;VOGEDES, JEROME</dc:creator>
  <cp:keywords/>
  <dc:description/>
  <cp:revision>1</cp:revision>
  <cp:lastPrinted>2023-05-01T22:45:55Z</cp:lastPrinted>
  <dcterms:created xsi:type="dcterms:W3CDTF">2022-03-12T19:02:53Z</dcterms:created>
  <dcterms:modified xsi:type="dcterms:W3CDTF">2023-05-31T18:18:40Z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0x01010054A3AD43F4810C4BA2587D395973B9CB</vt:lpwstr>
  </property>
</Properties>
</file>