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1" r:id="rId5"/>
    <p:sldMasterId id="2147483714" r:id="rId6"/>
    <p:sldMasterId id="2147483724" r:id="rId7"/>
    <p:sldMasterId id="2147483733" r:id="rId8"/>
  </p:sldMasterIdLst>
  <p:notesMasterIdLst>
    <p:notesMasterId r:id="rId13"/>
  </p:notesMasterIdLst>
  <p:handoutMasterIdLst>
    <p:handoutMasterId r:id="rId14"/>
  </p:handoutMasterIdLst>
  <p:sldIdLst>
    <p:sldId id="811" r:id="rId9"/>
    <p:sldId id="1042" r:id="rId10"/>
    <p:sldId id="1045" r:id="rId11"/>
    <p:sldId id="258" r:id="rId12"/>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iedfort, Brian" initials="BO" lastIdx="3" clrIdx="0"/>
  <p:cmAuthor id="1" name="Atkinson, Mike" initials="AM" lastIdx="2" clrIdx="1">
    <p:extLst>
      <p:ext uri="{19B8F6BF-5375-455C-9EA6-DF929625EA0E}">
        <p15:presenceInfo xmlns:p15="http://schemas.microsoft.com/office/powerpoint/2012/main" userId="S-1-5-21-26508437-1099126830-1169898988-9489" providerId="AD"/>
      </p:ext>
    </p:extLst>
  </p:cmAuthor>
  <p:cmAuthor id="2" name="ATI" initials="A" lastIdx="2" clrIdx="2">
    <p:extLst>
      <p:ext uri="{19B8F6BF-5375-455C-9EA6-DF929625EA0E}">
        <p15:presenceInfo xmlns:p15="http://schemas.microsoft.com/office/powerpoint/2012/main" userId="ATI" providerId="None"/>
      </p:ext>
    </p:extLst>
  </p:cmAuthor>
  <p:cmAuthor id="3" name="Anthony Melita" initials="AM" lastIdx="7" clrIdx="3">
    <p:extLst>
      <p:ext uri="{19B8F6BF-5375-455C-9EA6-DF929625EA0E}">
        <p15:presenceInfo xmlns:p15="http://schemas.microsoft.com/office/powerpoint/2012/main" userId="5cafdb8f006db81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124B96"/>
    <a:srgbClr val="BB4B4B"/>
    <a:srgbClr val="A2BF67"/>
    <a:srgbClr val="F7B613"/>
    <a:srgbClr val="F5B751"/>
    <a:srgbClr val="F13F1B"/>
    <a:srgbClr val="06403B"/>
    <a:srgbClr val="C9DADD"/>
    <a:srgbClr val="7333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88" autoAdjust="0"/>
    <p:restoredTop sz="86986" autoAdjust="0"/>
  </p:normalViewPr>
  <p:slideViewPr>
    <p:cSldViewPr>
      <p:cViewPr varScale="1">
        <p:scale>
          <a:sx n="81" d="100"/>
          <a:sy n="81" d="100"/>
        </p:scale>
        <p:origin x="94" y="34"/>
      </p:cViewPr>
      <p:guideLst>
        <p:guide orient="horz" pos="2160"/>
        <p:guide pos="3840"/>
      </p:guideLst>
    </p:cSldViewPr>
  </p:slideViewPr>
  <p:outlineViewPr>
    <p:cViewPr>
      <p:scale>
        <a:sx n="33" d="100"/>
        <a:sy n="33" d="100"/>
      </p:scale>
      <p:origin x="48" y="8988"/>
    </p:cViewPr>
  </p:outlin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5" Type="http://schemas.openxmlformats.org/officeDocument/2006/relationships/slideMaster" Target="slideMasters/slideMaster1.xml"/><Relationship Id="rId15" Type="http://schemas.openxmlformats.org/officeDocument/2006/relationships/commentAuthors" Target="commentAuthors.xml"/><Relationship Id="rId10" Type="http://schemas.openxmlformats.org/officeDocument/2006/relationships/slide" Target="slides/slide2.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shith Tripathi" userId="9b0c2c3016a3597c" providerId="LiveId" clId="{80BE1294-5EC9-4FFF-A322-B95A9774B100}"/>
    <pc:docChg chg="undo custSel addSld delSld modSld">
      <pc:chgData name="Nishith Tripathi" userId="9b0c2c3016a3597c" providerId="LiveId" clId="{80BE1294-5EC9-4FFF-A322-B95A9774B100}" dt="2023-05-05T14:55:34.860" v="580" actId="27636"/>
      <pc:docMkLst>
        <pc:docMk/>
      </pc:docMkLst>
      <pc:sldChg chg="modSp mod">
        <pc:chgData name="Nishith Tripathi" userId="9b0c2c3016a3597c" providerId="LiveId" clId="{80BE1294-5EC9-4FFF-A322-B95A9774B100}" dt="2023-05-05T02:56:22.245" v="544" actId="20577"/>
        <pc:sldMkLst>
          <pc:docMk/>
          <pc:sldMk cId="2636308760" sldId="258"/>
        </pc:sldMkLst>
        <pc:spChg chg="mod">
          <ac:chgData name="Nishith Tripathi" userId="9b0c2c3016a3597c" providerId="LiveId" clId="{80BE1294-5EC9-4FFF-A322-B95A9774B100}" dt="2023-05-05T02:56:22.245" v="544" actId="20577"/>
          <ac:spMkLst>
            <pc:docMk/>
            <pc:sldMk cId="2636308760" sldId="258"/>
            <ac:spMk id="7" creationId="{1AB19F05-C815-456B-99B1-3EA23E892938}"/>
          </ac:spMkLst>
        </pc:spChg>
        <pc:spChg chg="mod">
          <ac:chgData name="Nishith Tripathi" userId="9b0c2c3016a3597c" providerId="LiveId" clId="{80BE1294-5EC9-4FFF-A322-B95A9774B100}" dt="2023-05-05T02:53:55.347" v="236"/>
          <ac:spMkLst>
            <pc:docMk/>
            <pc:sldMk cId="2636308760" sldId="258"/>
            <ac:spMk id="14" creationId="{70B4F68D-0A1E-4743-9548-5642BB3A20DC}"/>
          </ac:spMkLst>
        </pc:spChg>
      </pc:sldChg>
      <pc:sldChg chg="modSp mod">
        <pc:chgData name="Nishith Tripathi" userId="9b0c2c3016a3597c" providerId="LiveId" clId="{80BE1294-5EC9-4FFF-A322-B95A9774B100}" dt="2023-05-05T14:55:34.860" v="580" actId="27636"/>
        <pc:sldMkLst>
          <pc:docMk/>
          <pc:sldMk cId="1944321586" sldId="811"/>
        </pc:sldMkLst>
        <pc:spChg chg="mod">
          <ac:chgData name="Nishith Tripathi" userId="9b0c2c3016a3597c" providerId="LiveId" clId="{80BE1294-5EC9-4FFF-A322-B95A9774B100}" dt="2023-05-05T14:55:34.860" v="580" actId="27636"/>
          <ac:spMkLst>
            <pc:docMk/>
            <pc:sldMk cId="1944321586" sldId="811"/>
            <ac:spMk id="2" creationId="{A32F4E8C-1122-497F-9470-4DAD2F0DD6B1}"/>
          </ac:spMkLst>
        </pc:spChg>
      </pc:sldChg>
      <pc:sldChg chg="modSp mod">
        <pc:chgData name="Nishith Tripathi" userId="9b0c2c3016a3597c" providerId="LiveId" clId="{80BE1294-5EC9-4FFF-A322-B95A9774B100}" dt="2023-05-05T02:50:39.973" v="112" actId="20577"/>
        <pc:sldMkLst>
          <pc:docMk/>
          <pc:sldMk cId="3489434365" sldId="1042"/>
        </pc:sldMkLst>
        <pc:spChg chg="mod">
          <ac:chgData name="Nishith Tripathi" userId="9b0c2c3016a3597c" providerId="LiveId" clId="{80BE1294-5EC9-4FFF-A322-B95A9774B100}" dt="2023-05-05T02:50:39.973" v="112" actId="20577"/>
          <ac:spMkLst>
            <pc:docMk/>
            <pc:sldMk cId="3489434365" sldId="1042"/>
            <ac:spMk id="8" creationId="{00000000-0000-0000-0000-000000000000}"/>
          </ac:spMkLst>
        </pc:spChg>
        <pc:spChg chg="mod">
          <ac:chgData name="Nishith Tripathi" userId="9b0c2c3016a3597c" providerId="LiveId" clId="{80BE1294-5EC9-4FFF-A322-B95A9774B100}" dt="2023-05-05T02:46:48.956" v="74" actId="20577"/>
          <ac:spMkLst>
            <pc:docMk/>
            <pc:sldMk cId="3489434365" sldId="1042"/>
            <ac:spMk id="14" creationId="{70B4F68D-0A1E-4743-9548-5642BB3A20DC}"/>
          </ac:spMkLst>
        </pc:spChg>
      </pc:sldChg>
      <pc:sldChg chg="del">
        <pc:chgData name="Nishith Tripathi" userId="9b0c2c3016a3597c" providerId="LiveId" clId="{80BE1294-5EC9-4FFF-A322-B95A9774B100}" dt="2023-05-05T02:57:17.361" v="564" actId="47"/>
        <pc:sldMkLst>
          <pc:docMk/>
          <pc:sldMk cId="1983944900" sldId="1043"/>
        </pc:sldMkLst>
      </pc:sldChg>
      <pc:sldChg chg="del">
        <pc:chgData name="Nishith Tripathi" userId="9b0c2c3016a3597c" providerId="LiveId" clId="{80BE1294-5EC9-4FFF-A322-B95A9774B100}" dt="2023-05-05T02:57:19.667" v="565" actId="47"/>
        <pc:sldMkLst>
          <pc:docMk/>
          <pc:sldMk cId="3041937778" sldId="1044"/>
        </pc:sldMkLst>
      </pc:sldChg>
      <pc:sldChg chg="modSp mod">
        <pc:chgData name="Nishith Tripathi" userId="9b0c2c3016a3597c" providerId="LiveId" clId="{80BE1294-5EC9-4FFF-A322-B95A9774B100}" dt="2023-05-05T02:53:15.276" v="235" actId="20577"/>
        <pc:sldMkLst>
          <pc:docMk/>
          <pc:sldMk cId="652653434" sldId="1045"/>
        </pc:sldMkLst>
        <pc:spChg chg="mod">
          <ac:chgData name="Nishith Tripathi" userId="9b0c2c3016a3597c" providerId="LiveId" clId="{80BE1294-5EC9-4FFF-A322-B95A9774B100}" dt="2023-05-05T02:53:15.276" v="235" actId="20577"/>
          <ac:spMkLst>
            <pc:docMk/>
            <pc:sldMk cId="652653434" sldId="1045"/>
            <ac:spMk id="8" creationId="{00000000-0000-0000-0000-000000000000}"/>
          </ac:spMkLst>
        </pc:spChg>
        <pc:spChg chg="mod">
          <ac:chgData name="Nishith Tripathi" userId="9b0c2c3016a3597c" providerId="LiveId" clId="{80BE1294-5EC9-4FFF-A322-B95A9774B100}" dt="2023-05-05T02:51:23.190" v="170" actId="6549"/>
          <ac:spMkLst>
            <pc:docMk/>
            <pc:sldMk cId="652653434" sldId="1045"/>
            <ac:spMk id="14" creationId="{70B4F68D-0A1E-4743-9548-5642BB3A20DC}"/>
          </ac:spMkLst>
        </pc:spChg>
      </pc:sldChg>
      <pc:sldChg chg="modSp mod">
        <pc:chgData name="Nishith Tripathi" userId="9b0c2c3016a3597c" providerId="LiveId" clId="{80BE1294-5EC9-4FFF-A322-B95A9774B100}" dt="2023-05-05T02:56:59.510" v="554" actId="20577"/>
        <pc:sldMkLst>
          <pc:docMk/>
          <pc:sldMk cId="960718914" sldId="1046"/>
        </pc:sldMkLst>
        <pc:spChg chg="mod">
          <ac:chgData name="Nishith Tripathi" userId="9b0c2c3016a3597c" providerId="LiveId" clId="{80BE1294-5EC9-4FFF-A322-B95A9774B100}" dt="2023-05-05T02:56:59.510" v="554" actId="20577"/>
          <ac:spMkLst>
            <pc:docMk/>
            <pc:sldMk cId="960718914" sldId="1046"/>
            <ac:spMk id="14" creationId="{70B4F68D-0A1E-4743-9548-5642BB3A20DC}"/>
          </ac:spMkLst>
        </pc:spChg>
      </pc:sldChg>
      <pc:sldChg chg="modSp mod">
        <pc:chgData name="Nishith Tripathi" userId="9b0c2c3016a3597c" providerId="LiveId" clId="{80BE1294-5EC9-4FFF-A322-B95A9774B100}" dt="2023-05-05T02:58:11.643" v="572" actId="14100"/>
        <pc:sldMkLst>
          <pc:docMk/>
          <pc:sldMk cId="1290623810" sldId="1047"/>
        </pc:sldMkLst>
        <pc:spChg chg="mod">
          <ac:chgData name="Nishith Tripathi" userId="9b0c2c3016a3597c" providerId="LiveId" clId="{80BE1294-5EC9-4FFF-A322-B95A9774B100}" dt="2023-05-05T02:57:07.361" v="560" actId="20577"/>
          <ac:spMkLst>
            <pc:docMk/>
            <pc:sldMk cId="1290623810" sldId="1047"/>
            <ac:spMk id="14" creationId="{70B4F68D-0A1E-4743-9548-5642BB3A20DC}"/>
          </ac:spMkLst>
        </pc:spChg>
        <pc:picChg chg="mod">
          <ac:chgData name="Nishith Tripathi" userId="9b0c2c3016a3597c" providerId="LiveId" clId="{80BE1294-5EC9-4FFF-A322-B95A9774B100}" dt="2023-05-05T02:58:11.643" v="572" actId="14100"/>
          <ac:picMkLst>
            <pc:docMk/>
            <pc:sldMk cId="1290623810" sldId="1047"/>
            <ac:picMk id="11" creationId="{94B028B4-B451-CE47-B995-CEB2EA515CDC}"/>
          </ac:picMkLst>
        </pc:picChg>
      </pc:sldChg>
      <pc:sldChg chg="modSp add mod">
        <pc:chgData name="Nishith Tripathi" userId="9b0c2c3016a3597c" providerId="LiveId" clId="{80BE1294-5EC9-4FFF-A322-B95A9774B100}" dt="2023-05-05T02:57:32.217" v="568" actId="20577"/>
        <pc:sldMkLst>
          <pc:docMk/>
          <pc:sldMk cId="3214463164" sldId="1048"/>
        </pc:sldMkLst>
        <pc:spChg chg="mod">
          <ac:chgData name="Nishith Tripathi" userId="9b0c2c3016a3597c" providerId="LiveId" clId="{80BE1294-5EC9-4FFF-A322-B95A9774B100}" dt="2023-05-05T02:57:32.217" v="568" actId="20577"/>
          <ac:spMkLst>
            <pc:docMk/>
            <pc:sldMk cId="3214463164" sldId="1048"/>
            <ac:spMk id="14" creationId="{70B4F68D-0A1E-4743-9548-5642BB3A20DC}"/>
          </ac:spMkLst>
        </pc:spChg>
      </pc:sldChg>
      <pc:sldChg chg="del">
        <pc:chgData name="Nishith Tripathi" userId="9b0c2c3016a3597c" providerId="LiveId" clId="{80BE1294-5EC9-4FFF-A322-B95A9774B100}" dt="2023-05-05T02:57:15.303" v="562" actId="47"/>
        <pc:sldMkLst>
          <pc:docMk/>
          <pc:sldMk cId="4108220815" sldId="1048"/>
        </pc:sldMkLst>
      </pc:sldChg>
      <pc:sldChg chg="modSp add mod replId">
        <pc:chgData name="Nishith Tripathi" userId="9b0c2c3016a3597c" providerId="LiveId" clId="{80BE1294-5EC9-4FFF-A322-B95A9774B100}" dt="2023-05-05T02:58:30.730" v="577" actId="20577"/>
        <pc:sldMkLst>
          <pc:docMk/>
          <pc:sldMk cId="2043859886" sldId="1049"/>
        </pc:sldMkLst>
        <pc:spChg chg="mod">
          <ac:chgData name="Nishith Tripathi" userId="9b0c2c3016a3597c" providerId="LiveId" clId="{80BE1294-5EC9-4FFF-A322-B95A9774B100}" dt="2023-05-05T02:58:30.730" v="577" actId="20577"/>
          <ac:spMkLst>
            <pc:docMk/>
            <pc:sldMk cId="2043859886" sldId="1049"/>
            <ac:spMk id="7" creationId="{1AB19F05-C815-456B-99B1-3EA23E892938}"/>
          </ac:spMkLst>
        </pc:spChg>
        <pc:spChg chg="mod">
          <ac:chgData name="Nishith Tripathi" userId="9b0c2c3016a3597c" providerId="LiveId" clId="{80BE1294-5EC9-4FFF-A322-B95A9774B100}" dt="2023-05-05T02:58:19.118" v="575" actId="20577"/>
          <ac:spMkLst>
            <pc:docMk/>
            <pc:sldMk cId="2043859886" sldId="1049"/>
            <ac:spMk id="14" creationId="{70B4F68D-0A1E-4743-9548-5642BB3A20DC}"/>
          </ac:spMkLst>
        </pc:spChg>
        <pc:picChg chg="mod">
          <ac:chgData name="Nishith Tripathi" userId="9b0c2c3016a3597c" providerId="LiveId" clId="{80BE1294-5EC9-4FFF-A322-B95A9774B100}" dt="2023-05-05T02:58:22.948" v="576" actId="1076"/>
          <ac:picMkLst>
            <pc:docMk/>
            <pc:sldMk cId="2043859886" sldId="1049"/>
            <ac:picMk id="11" creationId="{94B028B4-B451-CE47-B995-CEB2EA515CDC}"/>
          </ac:picMkLst>
        </pc:picChg>
      </pc:sldChg>
      <pc:sldChg chg="del">
        <pc:chgData name="Nishith Tripathi" userId="9b0c2c3016a3597c" providerId="LiveId" clId="{80BE1294-5EC9-4FFF-A322-B95A9774B100}" dt="2023-05-05T02:57:16.430" v="563" actId="47"/>
        <pc:sldMkLst>
          <pc:docMk/>
          <pc:sldMk cId="4041709926" sldId="1049"/>
        </pc:sldMkLst>
      </pc:sldChg>
      <pc:sldChg chg="del">
        <pc:chgData name="Nishith Tripathi" userId="9b0c2c3016a3597c" providerId="LiveId" clId="{80BE1294-5EC9-4FFF-A322-B95A9774B100}" dt="2023-05-05T02:57:13.555" v="561" actId="47"/>
        <pc:sldMkLst>
          <pc:docMk/>
          <pc:sldMk cId="2723400875" sldId="1050"/>
        </pc:sldMkLst>
      </pc:sldChg>
    </pc:docChg>
  </pc:docChgLst>
  <pc:docChgLst>
    <pc:chgData name="Nishith Tripathi" userId="9b0c2c3016a3597c" providerId="LiveId" clId="{9A03D7D1-B2BC-42E3-825E-0850F8361C45}"/>
    <pc:docChg chg="custSel modSld">
      <pc:chgData name="Nishith Tripathi" userId="9b0c2c3016a3597c" providerId="LiveId" clId="{9A03D7D1-B2BC-42E3-825E-0850F8361C45}" dt="2023-05-26T15:29:53.597" v="399" actId="20577"/>
      <pc:docMkLst>
        <pc:docMk/>
      </pc:docMkLst>
      <pc:sldChg chg="modSp mod">
        <pc:chgData name="Nishith Tripathi" userId="9b0c2c3016a3597c" providerId="LiveId" clId="{9A03D7D1-B2BC-42E3-825E-0850F8361C45}" dt="2023-05-26T15:29:53.597" v="399" actId="20577"/>
        <pc:sldMkLst>
          <pc:docMk/>
          <pc:sldMk cId="2636308760" sldId="258"/>
        </pc:sldMkLst>
        <pc:spChg chg="mod">
          <ac:chgData name="Nishith Tripathi" userId="9b0c2c3016a3597c" providerId="LiveId" clId="{9A03D7D1-B2BC-42E3-825E-0850F8361C45}" dt="2023-05-26T15:29:53.597" v="399" actId="20577"/>
          <ac:spMkLst>
            <pc:docMk/>
            <pc:sldMk cId="2636308760" sldId="258"/>
            <ac:spMk id="7" creationId="{1AB19F05-C815-456B-99B1-3EA23E892938}"/>
          </ac:spMkLst>
        </pc:spChg>
        <pc:spChg chg="mod">
          <ac:chgData name="Nishith Tripathi" userId="9b0c2c3016a3597c" providerId="LiveId" clId="{9A03D7D1-B2BC-42E3-825E-0850F8361C45}" dt="2023-05-26T15:26:32.956" v="306" actId="14100"/>
          <ac:spMkLst>
            <pc:docMk/>
            <pc:sldMk cId="2636308760" sldId="258"/>
            <ac:spMk id="8" creationId="{00000000-0000-0000-0000-000000000000}"/>
          </ac:spMkLst>
        </pc:spChg>
      </pc:sldChg>
    </pc:docChg>
  </pc:docChgLst>
  <pc:docChgLst>
    <pc:chgData name="Nishith Tripathi" userId="9b0c2c3016a3597c" providerId="LiveId" clId="{249B7365-8E88-4715-A208-D527860ED390}"/>
    <pc:docChg chg="custSel delSld modSld">
      <pc:chgData name="Nishith Tripathi" userId="9b0c2c3016a3597c" providerId="LiveId" clId="{249B7365-8E88-4715-A208-D527860ED390}" dt="2023-05-24T23:11:59.436" v="28" actId="47"/>
      <pc:docMkLst>
        <pc:docMk/>
      </pc:docMkLst>
      <pc:sldChg chg="modSp mod">
        <pc:chgData name="Nishith Tripathi" userId="9b0c2c3016a3597c" providerId="LiveId" clId="{249B7365-8E88-4715-A208-D527860ED390}" dt="2023-05-24T23:10:39.336" v="23" actId="6549"/>
        <pc:sldMkLst>
          <pc:docMk/>
          <pc:sldMk cId="1944321586" sldId="811"/>
        </pc:sldMkLst>
        <pc:spChg chg="mod">
          <ac:chgData name="Nishith Tripathi" userId="9b0c2c3016a3597c" providerId="LiveId" clId="{249B7365-8E88-4715-A208-D527860ED390}" dt="2023-05-24T23:09:24.496" v="11" actId="27636"/>
          <ac:spMkLst>
            <pc:docMk/>
            <pc:sldMk cId="1944321586" sldId="811"/>
            <ac:spMk id="2" creationId="{A32F4E8C-1122-497F-9470-4DAD2F0DD6B1}"/>
          </ac:spMkLst>
        </pc:spChg>
        <pc:spChg chg="mod">
          <ac:chgData name="Nishith Tripathi" userId="9b0c2c3016a3597c" providerId="LiveId" clId="{249B7365-8E88-4715-A208-D527860ED390}" dt="2023-05-24T23:10:39.336" v="23" actId="6549"/>
          <ac:spMkLst>
            <pc:docMk/>
            <pc:sldMk cId="1944321586" sldId="811"/>
            <ac:spMk id="5" creationId="{42405B44-2EE0-4EA4-9807-7164DA3AC5CA}"/>
          </ac:spMkLst>
        </pc:spChg>
        <pc:spChg chg="mod">
          <ac:chgData name="Nishith Tripathi" userId="9b0c2c3016a3597c" providerId="LiveId" clId="{249B7365-8E88-4715-A208-D527860ED390}" dt="2023-05-24T23:09:19.047" v="8" actId="6549"/>
          <ac:spMkLst>
            <pc:docMk/>
            <pc:sldMk cId="1944321586" sldId="811"/>
            <ac:spMk id="6" creationId="{CB45717D-6DF2-4262-9815-315A809EB67E}"/>
          </ac:spMkLst>
        </pc:spChg>
      </pc:sldChg>
      <pc:sldChg chg="modSp mod">
        <pc:chgData name="Nishith Tripathi" userId="9b0c2c3016a3597c" providerId="LiveId" clId="{249B7365-8E88-4715-A208-D527860ED390}" dt="2023-05-24T23:11:39.766" v="24" actId="6549"/>
        <pc:sldMkLst>
          <pc:docMk/>
          <pc:sldMk cId="3489434365" sldId="1042"/>
        </pc:sldMkLst>
        <pc:spChg chg="mod">
          <ac:chgData name="Nishith Tripathi" userId="9b0c2c3016a3597c" providerId="LiveId" clId="{249B7365-8E88-4715-A208-D527860ED390}" dt="2023-05-24T23:11:39.766" v="24" actId="6549"/>
          <ac:spMkLst>
            <pc:docMk/>
            <pc:sldMk cId="3489434365" sldId="1042"/>
            <ac:spMk id="8" creationId="{00000000-0000-0000-0000-000000000000}"/>
          </ac:spMkLst>
        </pc:spChg>
      </pc:sldChg>
      <pc:sldChg chg="del">
        <pc:chgData name="Nishith Tripathi" userId="9b0c2c3016a3597c" providerId="LiveId" clId="{249B7365-8E88-4715-A208-D527860ED390}" dt="2023-05-24T23:11:57.866" v="25" actId="47"/>
        <pc:sldMkLst>
          <pc:docMk/>
          <pc:sldMk cId="960718914" sldId="1046"/>
        </pc:sldMkLst>
      </pc:sldChg>
      <pc:sldChg chg="del">
        <pc:chgData name="Nishith Tripathi" userId="9b0c2c3016a3597c" providerId="LiveId" clId="{249B7365-8E88-4715-A208-D527860ED390}" dt="2023-05-24T23:11:58.373" v="26" actId="47"/>
        <pc:sldMkLst>
          <pc:docMk/>
          <pc:sldMk cId="1290623810" sldId="1047"/>
        </pc:sldMkLst>
      </pc:sldChg>
      <pc:sldChg chg="del">
        <pc:chgData name="Nishith Tripathi" userId="9b0c2c3016a3597c" providerId="LiveId" clId="{249B7365-8E88-4715-A208-D527860ED390}" dt="2023-05-24T23:11:58.726" v="27" actId="47"/>
        <pc:sldMkLst>
          <pc:docMk/>
          <pc:sldMk cId="3214463164" sldId="1048"/>
        </pc:sldMkLst>
      </pc:sldChg>
      <pc:sldChg chg="del">
        <pc:chgData name="Nishith Tripathi" userId="9b0c2c3016a3597c" providerId="LiveId" clId="{249B7365-8E88-4715-A208-D527860ED390}" dt="2023-05-24T23:11:59.436" v="28" actId="47"/>
        <pc:sldMkLst>
          <pc:docMk/>
          <pc:sldMk cId="2043859886" sldId="104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5733" tIns="47868" rIns="95733" bIns="47868" rtlCol="0"/>
          <a:lstStyle>
            <a:lvl1pPr algn="l">
              <a:defRPr sz="1200"/>
            </a:lvl1pPr>
          </a:lstStyle>
          <a:p>
            <a:endParaRPr lang="en-US" dirty="0"/>
          </a:p>
        </p:txBody>
      </p:sp>
      <p:sp>
        <p:nvSpPr>
          <p:cNvPr id="3" name="Date Placeholder 2"/>
          <p:cNvSpPr>
            <a:spLocks noGrp="1"/>
          </p:cNvSpPr>
          <p:nvPr>
            <p:ph type="dt" sz="quarter" idx="1"/>
          </p:nvPr>
        </p:nvSpPr>
        <p:spPr>
          <a:xfrm>
            <a:off x="4143587" y="0"/>
            <a:ext cx="3169920" cy="481727"/>
          </a:xfrm>
          <a:prstGeom prst="rect">
            <a:avLst/>
          </a:prstGeom>
        </p:spPr>
        <p:txBody>
          <a:bodyPr vert="horz" lIns="95733" tIns="47868" rIns="95733" bIns="47868" rtlCol="0"/>
          <a:lstStyle>
            <a:lvl1pPr algn="r">
              <a:defRPr sz="1200"/>
            </a:lvl1pPr>
          </a:lstStyle>
          <a:p>
            <a:fld id="{943CB807-1C69-4A20-AF18-AA0B61DD61E2}" type="datetimeFigureOut">
              <a:rPr lang="en-US" smtClean="0"/>
              <a:t>5/26/2023</a:t>
            </a:fld>
            <a:endParaRPr lang="en-US" dirty="0"/>
          </a:p>
        </p:txBody>
      </p:sp>
      <p:sp>
        <p:nvSpPr>
          <p:cNvPr id="4" name="Footer Placeholder 3"/>
          <p:cNvSpPr>
            <a:spLocks noGrp="1"/>
          </p:cNvSpPr>
          <p:nvPr>
            <p:ph type="ftr" sz="quarter" idx="2"/>
          </p:nvPr>
        </p:nvSpPr>
        <p:spPr>
          <a:xfrm>
            <a:off x="0" y="9119474"/>
            <a:ext cx="3169920" cy="481726"/>
          </a:xfrm>
          <a:prstGeom prst="rect">
            <a:avLst/>
          </a:prstGeom>
        </p:spPr>
        <p:txBody>
          <a:bodyPr vert="horz" lIns="95733" tIns="47868" rIns="95733" bIns="47868" rtlCol="0" anchor="b"/>
          <a:lstStyle>
            <a:lvl1pPr algn="l">
              <a:defRPr sz="1200"/>
            </a:lvl1pPr>
          </a:lstStyle>
          <a:p>
            <a:endParaRPr lang="en-US" dirty="0"/>
          </a:p>
        </p:txBody>
      </p:sp>
      <p:sp>
        <p:nvSpPr>
          <p:cNvPr id="5" name="Slide Number Placeholder 4"/>
          <p:cNvSpPr>
            <a:spLocks noGrp="1"/>
          </p:cNvSpPr>
          <p:nvPr>
            <p:ph type="sldNum" sz="quarter" idx="3"/>
          </p:nvPr>
        </p:nvSpPr>
        <p:spPr>
          <a:xfrm>
            <a:off x="4143587" y="9119474"/>
            <a:ext cx="3169920" cy="481726"/>
          </a:xfrm>
          <a:prstGeom prst="rect">
            <a:avLst/>
          </a:prstGeom>
        </p:spPr>
        <p:txBody>
          <a:bodyPr vert="horz" lIns="95733" tIns="47868" rIns="95733" bIns="47868" rtlCol="0" anchor="b"/>
          <a:lstStyle>
            <a:lvl1pPr algn="r">
              <a:defRPr sz="1200"/>
            </a:lvl1pPr>
          </a:lstStyle>
          <a:p>
            <a:fld id="{C8FB17A1-708E-46A1-86BD-156A68293DE0}" type="slidenum">
              <a:rPr lang="en-US" smtClean="0"/>
              <a:t>‹#›</a:t>
            </a:fld>
            <a:endParaRPr lang="en-US" dirty="0"/>
          </a:p>
        </p:txBody>
      </p:sp>
    </p:spTree>
    <p:extLst>
      <p:ext uri="{BB962C8B-B14F-4D97-AF65-F5344CB8AC3E}">
        <p14:creationId xmlns:p14="http://schemas.microsoft.com/office/powerpoint/2010/main" val="123026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5733" tIns="47868" rIns="95733" bIns="47868" rtlCol="0"/>
          <a:lstStyle>
            <a:lvl1pPr algn="l">
              <a:defRPr sz="12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5733" tIns="47868" rIns="95733" bIns="47868" rtlCol="0"/>
          <a:lstStyle>
            <a:lvl1pPr algn="r">
              <a:defRPr sz="1200"/>
            </a:lvl1pPr>
          </a:lstStyle>
          <a:p>
            <a:fld id="{A7C79C7B-F2AF-40F0-9825-09FC5CDD77D5}" type="datetimeFigureOut">
              <a:rPr lang="en-US" smtClean="0"/>
              <a:t>5/26/2023</a:t>
            </a:fld>
            <a:endParaRPr lang="en-US" dirty="0"/>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5733" tIns="47868" rIns="95733" bIns="47868"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5733" tIns="47868" rIns="95733" bIns="478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5733" tIns="47868" rIns="95733" bIns="4786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5733" tIns="47868" rIns="95733" bIns="47868" rtlCol="0" anchor="b"/>
          <a:lstStyle>
            <a:lvl1pPr algn="r">
              <a:defRPr sz="1200"/>
            </a:lvl1pPr>
          </a:lstStyle>
          <a:p>
            <a:fld id="{300C402E-3032-4F2C-9176-9C3FAB281C45}" type="slidenum">
              <a:rPr lang="en-US" smtClean="0"/>
              <a:t>‹#›</a:t>
            </a:fld>
            <a:endParaRPr lang="en-US" dirty="0"/>
          </a:p>
        </p:txBody>
      </p:sp>
    </p:spTree>
    <p:extLst>
      <p:ext uri="{BB962C8B-B14F-4D97-AF65-F5344CB8AC3E}">
        <p14:creationId xmlns:p14="http://schemas.microsoft.com/office/powerpoint/2010/main" val="1520438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9.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12.png"/><Relationship Id="rId4"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C5F36CB-F312-4014-9B38-CB65E4AB9C82}" type="datetime1">
              <a:rPr lang="en-US" smtClean="0"/>
              <a:t>5/26/2023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pic>
        <p:nvPicPr>
          <p:cNvPr id="7" name="Picture 6">
            <a:extLst>
              <a:ext uri="{FF2B5EF4-FFF2-40B4-BE49-F238E27FC236}">
                <a16:creationId xmlns:a16="http://schemas.microsoft.com/office/drawing/2014/main" id="{571F8B14-7E21-324D-ABDB-D3CE831BD42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52400"/>
            <a:ext cx="6303115" cy="3886200"/>
          </a:xfrm>
          <a:prstGeom prst="rect">
            <a:avLst/>
          </a:prstGeom>
        </p:spPr>
      </p:pic>
    </p:spTree>
    <p:extLst>
      <p:ext uri="{BB962C8B-B14F-4D97-AF65-F5344CB8AC3E}">
        <p14:creationId xmlns:p14="http://schemas.microsoft.com/office/powerpoint/2010/main" val="3256699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037E31-6630-486D-A32D-4B6949961397}" type="datetime1">
              <a:rPr lang="en-US" smtClean="0"/>
              <a:t>5/26/2023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000234320"/>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037E31-6630-486D-A32D-4B6949961397}" type="datetime1">
              <a:rPr lang="en-US" smtClean="0"/>
              <a:t>5/26/2023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3362343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Unclass-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1"/>
          <p:cNvSpPr>
            <a:spLocks noGrp="1"/>
          </p:cNvSpPr>
          <p:nvPr>
            <p:ph type="body" sz="quarter" idx="10" hasCustomPrompt="1"/>
          </p:nvPr>
        </p:nvSpPr>
        <p:spPr>
          <a:xfrm>
            <a:off x="3396951" y="1471386"/>
            <a:ext cx="8262860" cy="937684"/>
          </a:xfrm>
          <a:prstGeom prst="rect">
            <a:avLst/>
          </a:prstGeom>
        </p:spPr>
        <p:txBody>
          <a:bodyPr/>
          <a:lstStyle>
            <a:lvl1pPr marL="0" indent="0">
              <a:buNone/>
              <a:defRPr lang="en-US" sz="44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4" name="Text Placeholder 13"/>
          <p:cNvSpPr>
            <a:spLocks noGrp="1"/>
          </p:cNvSpPr>
          <p:nvPr>
            <p:ph type="body" sz="quarter" idx="11" hasCustomPrompt="1"/>
          </p:nvPr>
        </p:nvSpPr>
        <p:spPr>
          <a:xfrm>
            <a:off x="3982361" y="2351264"/>
            <a:ext cx="6221231" cy="628651"/>
          </a:xfrm>
          <a:prstGeom prst="rect">
            <a:avLst/>
          </a:prstGeom>
        </p:spPr>
        <p:txBody>
          <a:bodyPr/>
          <a:lstStyle>
            <a:lvl1pPr marL="0" indent="0">
              <a:buNone/>
              <a:defRPr lang="en-US" sz="28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subtitle</a:t>
            </a:r>
          </a:p>
        </p:txBody>
      </p:sp>
      <p:sp>
        <p:nvSpPr>
          <p:cNvPr id="16" name="Text Placeholder 15"/>
          <p:cNvSpPr>
            <a:spLocks noGrp="1"/>
          </p:cNvSpPr>
          <p:nvPr>
            <p:ph type="body" sz="quarter" idx="12" hasCustomPrompt="1"/>
          </p:nvPr>
        </p:nvSpPr>
        <p:spPr>
          <a:xfrm>
            <a:off x="6221793" y="4407591"/>
            <a:ext cx="5564876"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name</a:t>
            </a:r>
          </a:p>
        </p:txBody>
      </p:sp>
      <p:sp>
        <p:nvSpPr>
          <p:cNvPr id="17" name="Text Placeholder 15"/>
          <p:cNvSpPr>
            <a:spLocks noGrp="1"/>
          </p:cNvSpPr>
          <p:nvPr>
            <p:ph type="body" sz="quarter" idx="13" hasCustomPrompt="1"/>
          </p:nvPr>
        </p:nvSpPr>
        <p:spPr>
          <a:xfrm>
            <a:off x="6221793" y="4794635"/>
            <a:ext cx="5564881"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8" name="Text Placeholder 15"/>
          <p:cNvSpPr>
            <a:spLocks noGrp="1"/>
          </p:cNvSpPr>
          <p:nvPr>
            <p:ph type="body" sz="quarter" idx="14" hasCustomPrompt="1"/>
          </p:nvPr>
        </p:nvSpPr>
        <p:spPr>
          <a:xfrm>
            <a:off x="6221779" y="5169442"/>
            <a:ext cx="5564935" cy="531612"/>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date</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2225" y="203494"/>
            <a:ext cx="1897439" cy="660726"/>
          </a:xfrm>
          <a:prstGeom prst="rect">
            <a:avLst/>
          </a:prstGeom>
        </p:spPr>
      </p:pic>
    </p:spTree>
    <p:extLst>
      <p:ext uri="{BB962C8B-B14F-4D97-AF65-F5344CB8AC3E}">
        <p14:creationId xmlns:p14="http://schemas.microsoft.com/office/powerpoint/2010/main" val="8857339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Unclass-Standard-Slid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6" y="127441"/>
            <a:ext cx="6726767"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6" name="Picture 15"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7334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Unclass-Standard-Slide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6" y="127441"/>
            <a:ext cx="6726767"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6" name="Picture 15"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7044386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Unclass-Sub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6" y="114661"/>
            <a:ext cx="7122681"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5" y="523967"/>
            <a:ext cx="7113231"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9" name="Picture 1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144077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Unclass-Subtitle -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6" y="114661"/>
            <a:ext cx="7122681"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5" y="523967"/>
            <a:ext cx="7113231"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9" name="Picture 1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749748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Unclass-Facer">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hasCustomPrompt="1"/>
          </p:nvPr>
        </p:nvSpPr>
        <p:spPr>
          <a:xfrm>
            <a:off x="2347386" y="127441"/>
            <a:ext cx="6726767" cy="768351"/>
          </a:xfrm>
          <a:prstGeom prst="rect">
            <a:avLst/>
          </a:prstGeom>
        </p:spPr>
        <p:txBody>
          <a:bodyPr/>
          <a:lstStyle>
            <a:lvl1pPr marL="0" indent="0">
              <a:buNone/>
              <a:defRPr lang="en-US" sz="2400" kern="1200" smtClean="0">
                <a:solidFill>
                  <a:srgbClr val="544496"/>
                </a:solidFill>
                <a:latin typeface="Franklin Gothic Medium Cond" panose="020B0606030402020204" pitchFamily="34" charset="0"/>
                <a:ea typeface="+mj-ea"/>
                <a:cs typeface="Franklin Gothic Medium Cond" panose="020B0606030402020204" pitchFamily="34" charset="0"/>
              </a:defRPr>
            </a:lvl1pPr>
          </a:lstStyle>
          <a:p>
            <a:pPr lvl="0"/>
            <a:r>
              <a:rPr lang="en-US" dirty="0"/>
              <a:t>Facer - Slide</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859195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Unclass-Blank">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pic>
        <p:nvPicPr>
          <p:cNvPr id="9" name="Picture 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6609722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Unclass-Final">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7" name="Title 10"/>
          <p:cNvSpPr>
            <a:spLocks noGrp="1"/>
          </p:cNvSpPr>
          <p:nvPr userDrawn="1"/>
        </p:nvSpPr>
        <p:spPr>
          <a:xfrm>
            <a:off x="-450187" y="1735980"/>
            <a:ext cx="9855200" cy="938784"/>
          </a:xfrm>
          <a:prstGeom prst="rect">
            <a:avLst/>
          </a:prstGeom>
        </p:spPr>
        <p:txBody>
          <a:bodyPr/>
          <a:lstStyle>
            <a:lvl1pPr algn="ctr" defTabSz="914400" rtl="0" eaLnBrk="1" latinLnBrk="0" hangingPunct="1">
              <a:spcBef>
                <a:spcPct val="0"/>
              </a:spcBef>
              <a:buNone/>
              <a:defRPr sz="3600" b="1" kern="1200">
                <a:solidFill>
                  <a:schemeClr val="tx1"/>
                </a:solidFill>
                <a:effectLst>
                  <a:outerShdw blurRad="38100" dist="38100" dir="2700000" algn="tl">
                    <a:srgbClr val="000000">
                      <a:alpha val="43137"/>
                    </a:srgbClr>
                  </a:outerShdw>
                </a:effectLst>
                <a:latin typeface="Arial" pitchFamily="34" charset="0"/>
                <a:ea typeface="+mj-ea"/>
                <a:cs typeface="Arial"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sp>
        <p:nvSpPr>
          <p:cNvPr id="8" name="Text Placeholder 13"/>
          <p:cNvSpPr>
            <a:spLocks noGrp="1"/>
          </p:cNvSpPr>
          <p:nvPr userDrawn="1"/>
        </p:nvSpPr>
        <p:spPr>
          <a:xfrm>
            <a:off x="-500987" y="2720193"/>
            <a:ext cx="9956800" cy="621792"/>
          </a:xfrm>
          <a:prstGeom prst="rect">
            <a:avLst/>
          </a:prstGeom>
        </p:spPr>
        <p:txBody>
          <a:bodyPr/>
          <a:lstStyle>
            <a:lvl1pPr marL="342900" indent="-342900" algn="ctr" defTabSz="914400" rtl="0" eaLnBrk="1" latinLnBrk="0" hangingPunct="1">
              <a:spcBef>
                <a:spcPct val="20000"/>
              </a:spcBef>
              <a:buFont typeface="Arial" pitchFamily="34" charset="0"/>
              <a:buNone/>
              <a:defRPr sz="20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816284" y="2222522"/>
            <a:ext cx="4778832" cy="1238152"/>
          </a:xfrm>
          <a:prstGeom prst="rect">
            <a:avLst/>
          </a:prstGeom>
        </p:spPr>
      </p:pic>
      <p:sp>
        <p:nvSpPr>
          <p:cNvPr id="13" name="TextBox 12"/>
          <p:cNvSpPr txBox="1"/>
          <p:nvPr userDrawn="1"/>
        </p:nvSpPr>
        <p:spPr>
          <a:xfrm>
            <a:off x="3666531" y="3483209"/>
            <a:ext cx="3776098" cy="492443"/>
          </a:xfrm>
          <a:prstGeom prst="rect">
            <a:avLst/>
          </a:prstGeom>
          <a:noFill/>
        </p:spPr>
        <p:txBody>
          <a:bodyPr wrap="none" rtlCol="0">
            <a:spAutoFit/>
          </a:bodyPr>
          <a:lstStyle/>
          <a:p>
            <a:r>
              <a:rPr lang="en-US" sz="1300" b="1" dirty="0">
                <a:latin typeface="Arial" panose="020B0604020202020204" pitchFamily="34" charset="0"/>
                <a:cs typeface="Arial" panose="020B0604020202020204" pitchFamily="34" charset="0"/>
              </a:rPr>
              <a:t>DEFENSE INFORMATION SYSTEMS AGENCY</a:t>
            </a:r>
          </a:p>
          <a:p>
            <a:r>
              <a:rPr lang="en-US" sz="1300" dirty="0">
                <a:latin typeface="Arial" panose="020B0604020202020204" pitchFamily="34" charset="0"/>
                <a:cs typeface="Arial" panose="020B0604020202020204" pitchFamily="34" charset="0"/>
              </a:rPr>
              <a:t>The IT Combat Support Agency</a:t>
            </a:r>
          </a:p>
        </p:txBody>
      </p:sp>
      <p:pic>
        <p:nvPicPr>
          <p:cNvPr id="14" name="Picture 13"/>
          <p:cNvPicPr>
            <a:picLocks noChangeAspect="1"/>
          </p:cNvPicPr>
          <p:nvPr userDrawn="1"/>
        </p:nvPicPr>
        <p:blipFill>
          <a:blip r:embed="rId3" cstate="email">
            <a:biLevel thresh="75000"/>
            <a:extLst>
              <a:ext uri="{28A0092B-C50C-407E-A947-70E740481C1C}">
                <a14:useLocalDpi xmlns:a14="http://schemas.microsoft.com/office/drawing/2010/main"/>
              </a:ext>
            </a:extLst>
          </a:blip>
          <a:stretch>
            <a:fillRect/>
          </a:stretch>
        </p:blipFill>
        <p:spPr>
          <a:xfrm>
            <a:off x="5610851" y="4119556"/>
            <a:ext cx="238403" cy="178802"/>
          </a:xfrm>
          <a:prstGeom prst="rect">
            <a:avLst/>
          </a:prstGeom>
        </p:spPr>
      </p:pic>
      <p:sp>
        <p:nvSpPr>
          <p:cNvPr id="15" name="TextBox 14"/>
          <p:cNvSpPr txBox="1"/>
          <p:nvPr userDrawn="1"/>
        </p:nvSpPr>
        <p:spPr>
          <a:xfrm>
            <a:off x="5781599" y="4086890"/>
            <a:ext cx="758541"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6" name="Picture 15"/>
          <p:cNvPicPr>
            <a:picLocks noChangeAspect="1"/>
          </p:cNvPicPr>
          <p:nvPr userDrawn="1"/>
        </p:nvPicPr>
        <p:blipFill>
          <a:blip r:embed="rId4" cstate="email">
            <a:biLevel thresh="75000"/>
            <a:extLst>
              <a:ext uri="{28A0092B-C50C-407E-A947-70E740481C1C}">
                <a14:useLocalDpi xmlns:a14="http://schemas.microsoft.com/office/drawing/2010/main"/>
              </a:ext>
            </a:extLst>
          </a:blip>
          <a:stretch>
            <a:fillRect/>
          </a:stretch>
        </p:blipFill>
        <p:spPr>
          <a:xfrm>
            <a:off x="7114725" y="4106676"/>
            <a:ext cx="289204" cy="216903"/>
          </a:xfrm>
          <a:prstGeom prst="rect">
            <a:avLst/>
          </a:prstGeom>
        </p:spPr>
      </p:pic>
      <p:sp>
        <p:nvSpPr>
          <p:cNvPr id="17" name="TextBox 16"/>
          <p:cNvSpPr txBox="1"/>
          <p:nvPr userDrawn="1"/>
        </p:nvSpPr>
        <p:spPr>
          <a:xfrm>
            <a:off x="7312130" y="4066480"/>
            <a:ext cx="857927"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16284" y="4135930"/>
            <a:ext cx="262925" cy="177641"/>
          </a:xfrm>
          <a:prstGeom prst="rect">
            <a:avLst/>
          </a:prstGeom>
        </p:spPr>
      </p:pic>
      <p:sp>
        <p:nvSpPr>
          <p:cNvPr id="19" name="TextBox 18"/>
          <p:cNvSpPr txBox="1"/>
          <p:nvPr userDrawn="1"/>
        </p:nvSpPr>
        <p:spPr>
          <a:xfrm>
            <a:off x="4017399" y="4085780"/>
            <a:ext cx="1072730"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www.disa.mil</a:t>
            </a:r>
          </a:p>
        </p:txBody>
      </p:sp>
    </p:spTree>
    <p:extLst>
      <p:ext uri="{BB962C8B-B14F-4D97-AF65-F5344CB8AC3E}">
        <p14:creationId xmlns:p14="http://schemas.microsoft.com/office/powerpoint/2010/main" val="1350704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B4FCB6A-12FE-4130-BC69-BB2DBB815F18}" type="datetime1">
              <a:rPr lang="en-US" smtClean="0"/>
              <a:t>5/26/2023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1103817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812800" y="274638"/>
            <a:ext cx="10972800" cy="868362"/>
          </a:xfrm>
          <a:prstGeom prst="rect">
            <a:avLst/>
          </a:prstGeom>
        </p:spPr>
        <p:txBody>
          <a:bodyPr vert="horz" lIns="91440" tIns="45720" rIns="91440" bIns="45720" rtlCol="0" anchor="ctr" anchorCtr="0">
            <a:normAutofit/>
          </a:bodyPr>
          <a:lstStyle>
            <a:lvl1pPr>
              <a:lnSpc>
                <a:spcPts val="3200"/>
              </a:lnSpc>
              <a:defRPr lang="en-US"/>
            </a:lvl1pPr>
          </a:lstStyle>
          <a:p>
            <a:r>
              <a:rPr lang="en-US"/>
              <a:t>Click to edit Master title style</a:t>
            </a:r>
          </a:p>
        </p:txBody>
      </p:sp>
      <p:sp>
        <p:nvSpPr>
          <p:cNvPr id="8" name="Text Placeholder 2"/>
          <p:cNvSpPr>
            <a:spLocks noGrp="1"/>
          </p:cNvSpPr>
          <p:nvPr>
            <p:ph idx="1"/>
          </p:nvPr>
        </p:nvSpPr>
        <p:spPr>
          <a:xfrm>
            <a:off x="812800" y="1447800"/>
            <a:ext cx="10972800" cy="4678363"/>
          </a:xfrm>
          <a:prstGeom prst="rect">
            <a:avLst/>
          </a:prstGeom>
        </p:spPr>
        <p:txBody>
          <a:bodyPr vert="horz" lIns="91440" tIns="45720" rIns="91440" bIns="45720" rtlCol="0">
            <a:normAutofit/>
          </a:bodyPr>
          <a:lstStyle>
            <a:lvl1pPr>
              <a:spcAft>
                <a:spcPts val="600"/>
              </a:spcAft>
              <a:defRPr lang="en-US" smtClean="0"/>
            </a:lvl1pPr>
            <a:lvl2pPr>
              <a:spcAft>
                <a:spcPts val="600"/>
              </a:spcAft>
              <a:defRPr lang="en-US" smtClean="0"/>
            </a:lvl2pPr>
            <a:lvl3pPr>
              <a:spcAft>
                <a:spcPts val="600"/>
              </a:spcAft>
              <a:defRPr lang="en-US" smtClean="0"/>
            </a:lvl3pPr>
            <a:lvl4pPr marL="1027113" indent="-280988">
              <a:buClr>
                <a:schemeClr val="tx2"/>
              </a:buClr>
              <a:defRPr lang="en-US" smtClean="0"/>
            </a:lvl4pPr>
            <a:lvl5pPr marL="1319213" indent="-228600">
              <a:buClr>
                <a:schemeClr val="tx2"/>
              </a:buClr>
              <a:buSzPct val="60000"/>
              <a:buFont typeface="Wingdings" pitchFamily="2" charset="2"/>
              <a:buChar char="q"/>
              <a:tabLst/>
              <a:defRPr lang="en-US" smtClean="0"/>
            </a:lvl5pPr>
            <a:lvl6pPr marL="1608138" indent="-228600">
              <a:buClr>
                <a:schemeClr val="tx2"/>
              </a:buClr>
              <a:buFont typeface="Helvetica LT Std" pitchFamily="34" charset="0"/>
              <a:buChar char="–"/>
              <a:tabLst/>
              <a:defRPr lang="en-US" smtClean="0"/>
            </a:lvl6pPr>
          </a:lstStyle>
          <a:p>
            <a:pPr lvl="0"/>
            <a:r>
              <a:rPr lang="en-US"/>
              <a:t>Edit Master text styles</a:t>
            </a:r>
          </a:p>
        </p:txBody>
      </p:sp>
    </p:spTree>
    <p:extLst>
      <p:ext uri="{BB962C8B-B14F-4D97-AF65-F5344CB8AC3E}">
        <p14:creationId xmlns:p14="http://schemas.microsoft.com/office/powerpoint/2010/main" val="3124115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cquisition-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1"/>
          <p:cNvSpPr>
            <a:spLocks noGrp="1"/>
          </p:cNvSpPr>
          <p:nvPr>
            <p:ph type="body" sz="quarter" idx="10" hasCustomPrompt="1"/>
          </p:nvPr>
        </p:nvSpPr>
        <p:spPr>
          <a:xfrm>
            <a:off x="3396951" y="1471386"/>
            <a:ext cx="8262860" cy="937684"/>
          </a:xfrm>
          <a:prstGeom prst="rect">
            <a:avLst/>
          </a:prstGeom>
        </p:spPr>
        <p:txBody>
          <a:bodyPr/>
          <a:lstStyle>
            <a:lvl1pPr marL="0" indent="0">
              <a:buNone/>
              <a:defRPr lang="en-US" sz="44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4" name="Text Placeholder 13"/>
          <p:cNvSpPr>
            <a:spLocks noGrp="1"/>
          </p:cNvSpPr>
          <p:nvPr>
            <p:ph type="body" sz="quarter" idx="11" hasCustomPrompt="1"/>
          </p:nvPr>
        </p:nvSpPr>
        <p:spPr>
          <a:xfrm>
            <a:off x="3982361" y="2351264"/>
            <a:ext cx="6221231" cy="628651"/>
          </a:xfrm>
          <a:prstGeom prst="rect">
            <a:avLst/>
          </a:prstGeom>
        </p:spPr>
        <p:txBody>
          <a:bodyPr/>
          <a:lstStyle>
            <a:lvl1pPr marL="0" indent="0">
              <a:buNone/>
              <a:defRPr lang="en-US" sz="28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subtitle</a:t>
            </a:r>
          </a:p>
        </p:txBody>
      </p:sp>
      <p:sp>
        <p:nvSpPr>
          <p:cNvPr id="16" name="Text Placeholder 15"/>
          <p:cNvSpPr>
            <a:spLocks noGrp="1"/>
          </p:cNvSpPr>
          <p:nvPr>
            <p:ph type="body" sz="quarter" idx="12" hasCustomPrompt="1"/>
          </p:nvPr>
        </p:nvSpPr>
        <p:spPr>
          <a:xfrm>
            <a:off x="6221793" y="4407591"/>
            <a:ext cx="5564876"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name</a:t>
            </a:r>
          </a:p>
        </p:txBody>
      </p:sp>
      <p:sp>
        <p:nvSpPr>
          <p:cNvPr id="17" name="Text Placeholder 15"/>
          <p:cNvSpPr>
            <a:spLocks noGrp="1"/>
          </p:cNvSpPr>
          <p:nvPr>
            <p:ph type="body" sz="quarter" idx="13" hasCustomPrompt="1"/>
          </p:nvPr>
        </p:nvSpPr>
        <p:spPr>
          <a:xfrm>
            <a:off x="6221793" y="4794635"/>
            <a:ext cx="5564881"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8" name="Text Placeholder 15"/>
          <p:cNvSpPr>
            <a:spLocks noGrp="1"/>
          </p:cNvSpPr>
          <p:nvPr>
            <p:ph type="body" sz="quarter" idx="14" hasCustomPrompt="1"/>
          </p:nvPr>
        </p:nvSpPr>
        <p:spPr>
          <a:xfrm>
            <a:off x="6221779" y="5169442"/>
            <a:ext cx="5564935" cy="531612"/>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date</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2225" y="203494"/>
            <a:ext cx="1897439" cy="660726"/>
          </a:xfrm>
          <a:prstGeom prst="rect">
            <a:avLst/>
          </a:prstGeom>
        </p:spPr>
      </p:pic>
    </p:spTree>
    <p:extLst>
      <p:ext uri="{BB962C8B-B14F-4D97-AF65-F5344CB8AC3E}">
        <p14:creationId xmlns:p14="http://schemas.microsoft.com/office/powerpoint/2010/main" val="13750304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cquisition-Standard-Slid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4" y="127441"/>
            <a:ext cx="7193280"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20"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17225506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Acquisition-Standard-Slide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4" y="127441"/>
            <a:ext cx="7193280"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34879346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cquisition-Sub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4" y="114661"/>
            <a:ext cx="7193280"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3" y="523967"/>
            <a:ext cx="7193280"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5" name="Picture 14"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639684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Acquisition-Subtitle -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4" y="114661"/>
            <a:ext cx="7193280"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3" y="523967"/>
            <a:ext cx="7193280"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5" name="Picture 14"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5220589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cquisition-Facer">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2" name="Text Placeholder 5"/>
          <p:cNvSpPr>
            <a:spLocks noGrp="1"/>
          </p:cNvSpPr>
          <p:nvPr>
            <p:ph type="body" sz="quarter" idx="10" hasCustomPrompt="1"/>
          </p:nvPr>
        </p:nvSpPr>
        <p:spPr>
          <a:xfrm>
            <a:off x="2347386" y="127441"/>
            <a:ext cx="6726767" cy="768351"/>
          </a:xfrm>
          <a:prstGeom prst="rect">
            <a:avLst/>
          </a:prstGeom>
        </p:spPr>
        <p:txBody>
          <a:bodyPr/>
          <a:lstStyle>
            <a:lvl1pPr marL="0" indent="0">
              <a:buNone/>
              <a:defRPr lang="en-US" sz="2400" kern="1200" smtClean="0">
                <a:solidFill>
                  <a:srgbClr val="544496"/>
                </a:solidFill>
                <a:latin typeface="Franklin Gothic Medium Cond" panose="020B0606030402020204" pitchFamily="34" charset="0"/>
                <a:ea typeface="+mj-ea"/>
                <a:cs typeface="Franklin Gothic Medium Cond" panose="020B0606030402020204" pitchFamily="34" charset="0"/>
              </a:defRPr>
            </a:lvl1pPr>
          </a:lstStyle>
          <a:p>
            <a:pPr lvl="0"/>
            <a:r>
              <a:rPr lang="en-US" dirty="0"/>
              <a:t>Facer - Slide</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220882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cquisition-Blank">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pic>
        <p:nvPicPr>
          <p:cNvPr id="8" name="Picture 7"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0844354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cquisition-Final">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7" name="Title 10"/>
          <p:cNvSpPr>
            <a:spLocks noGrp="1"/>
          </p:cNvSpPr>
          <p:nvPr userDrawn="1"/>
        </p:nvSpPr>
        <p:spPr>
          <a:xfrm>
            <a:off x="-450187" y="1735980"/>
            <a:ext cx="9855200" cy="938784"/>
          </a:xfrm>
          <a:prstGeom prst="rect">
            <a:avLst/>
          </a:prstGeom>
        </p:spPr>
        <p:txBody>
          <a:bodyPr/>
          <a:lstStyle>
            <a:lvl1pPr algn="ctr" defTabSz="914400" rtl="0" eaLnBrk="1" latinLnBrk="0" hangingPunct="1">
              <a:spcBef>
                <a:spcPct val="0"/>
              </a:spcBef>
              <a:buNone/>
              <a:defRPr sz="3600" b="1" kern="1200">
                <a:solidFill>
                  <a:schemeClr val="tx1"/>
                </a:solidFill>
                <a:effectLst>
                  <a:outerShdw blurRad="38100" dist="38100" dir="2700000" algn="tl">
                    <a:srgbClr val="000000">
                      <a:alpha val="43137"/>
                    </a:srgbClr>
                  </a:outerShdw>
                </a:effectLst>
                <a:latin typeface="Arial" pitchFamily="34" charset="0"/>
                <a:ea typeface="+mj-ea"/>
                <a:cs typeface="Arial"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sp>
        <p:nvSpPr>
          <p:cNvPr id="8" name="Text Placeholder 13"/>
          <p:cNvSpPr>
            <a:spLocks noGrp="1"/>
          </p:cNvSpPr>
          <p:nvPr userDrawn="1"/>
        </p:nvSpPr>
        <p:spPr>
          <a:xfrm>
            <a:off x="-500987" y="2720193"/>
            <a:ext cx="9956800" cy="621792"/>
          </a:xfrm>
          <a:prstGeom prst="rect">
            <a:avLst/>
          </a:prstGeom>
        </p:spPr>
        <p:txBody>
          <a:bodyPr/>
          <a:lstStyle>
            <a:lvl1pPr marL="342900" indent="-342900" algn="ctr" defTabSz="914400" rtl="0" eaLnBrk="1" latinLnBrk="0" hangingPunct="1">
              <a:spcBef>
                <a:spcPct val="20000"/>
              </a:spcBef>
              <a:buFont typeface="Arial" pitchFamily="34" charset="0"/>
              <a:buNone/>
              <a:defRPr sz="20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816284" y="2222522"/>
            <a:ext cx="4778832" cy="1238152"/>
          </a:xfrm>
          <a:prstGeom prst="rect">
            <a:avLst/>
          </a:prstGeom>
        </p:spPr>
      </p:pic>
      <p:sp>
        <p:nvSpPr>
          <p:cNvPr id="14" name="TextBox 13"/>
          <p:cNvSpPr txBox="1"/>
          <p:nvPr userDrawn="1"/>
        </p:nvSpPr>
        <p:spPr>
          <a:xfrm>
            <a:off x="3666531" y="3483209"/>
            <a:ext cx="3776098" cy="492443"/>
          </a:xfrm>
          <a:prstGeom prst="rect">
            <a:avLst/>
          </a:prstGeom>
          <a:noFill/>
        </p:spPr>
        <p:txBody>
          <a:bodyPr wrap="none" rtlCol="0">
            <a:spAutoFit/>
          </a:bodyPr>
          <a:lstStyle/>
          <a:p>
            <a:r>
              <a:rPr lang="en-US" sz="1300" b="1" dirty="0">
                <a:latin typeface="Arial" panose="020B0604020202020204" pitchFamily="34" charset="0"/>
                <a:cs typeface="Arial" panose="020B0604020202020204" pitchFamily="34" charset="0"/>
              </a:rPr>
              <a:t>DEFENSE INFORMATION SYSTEMS AGENCY</a:t>
            </a:r>
          </a:p>
          <a:p>
            <a:r>
              <a:rPr lang="en-US" sz="1300" dirty="0">
                <a:latin typeface="Arial" panose="020B0604020202020204" pitchFamily="34" charset="0"/>
                <a:cs typeface="Arial" panose="020B0604020202020204" pitchFamily="34" charset="0"/>
              </a:rPr>
              <a:t>The IT Combat Support Agency</a:t>
            </a:r>
          </a:p>
        </p:txBody>
      </p:sp>
      <p:pic>
        <p:nvPicPr>
          <p:cNvPr id="15" name="Picture 14"/>
          <p:cNvPicPr>
            <a:picLocks noChangeAspect="1"/>
          </p:cNvPicPr>
          <p:nvPr userDrawn="1"/>
        </p:nvPicPr>
        <p:blipFill>
          <a:blip r:embed="rId3" cstate="email">
            <a:biLevel thresh="75000"/>
            <a:extLst>
              <a:ext uri="{28A0092B-C50C-407E-A947-70E740481C1C}">
                <a14:useLocalDpi xmlns:a14="http://schemas.microsoft.com/office/drawing/2010/main"/>
              </a:ext>
            </a:extLst>
          </a:blip>
          <a:stretch>
            <a:fillRect/>
          </a:stretch>
        </p:blipFill>
        <p:spPr>
          <a:xfrm>
            <a:off x="5610851" y="4119556"/>
            <a:ext cx="238403" cy="178802"/>
          </a:xfrm>
          <a:prstGeom prst="rect">
            <a:avLst/>
          </a:prstGeom>
        </p:spPr>
      </p:pic>
      <p:sp>
        <p:nvSpPr>
          <p:cNvPr id="16" name="TextBox 15"/>
          <p:cNvSpPr txBox="1"/>
          <p:nvPr userDrawn="1"/>
        </p:nvSpPr>
        <p:spPr>
          <a:xfrm>
            <a:off x="5781599" y="4086890"/>
            <a:ext cx="758541"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7" name="Picture 16"/>
          <p:cNvPicPr>
            <a:picLocks noChangeAspect="1"/>
          </p:cNvPicPr>
          <p:nvPr userDrawn="1"/>
        </p:nvPicPr>
        <p:blipFill>
          <a:blip r:embed="rId4" cstate="email">
            <a:biLevel thresh="75000"/>
            <a:extLst>
              <a:ext uri="{28A0092B-C50C-407E-A947-70E740481C1C}">
                <a14:useLocalDpi xmlns:a14="http://schemas.microsoft.com/office/drawing/2010/main"/>
              </a:ext>
            </a:extLst>
          </a:blip>
          <a:stretch>
            <a:fillRect/>
          </a:stretch>
        </p:blipFill>
        <p:spPr>
          <a:xfrm>
            <a:off x="7114725" y="4106676"/>
            <a:ext cx="289204" cy="216903"/>
          </a:xfrm>
          <a:prstGeom prst="rect">
            <a:avLst/>
          </a:prstGeom>
        </p:spPr>
      </p:pic>
      <p:sp>
        <p:nvSpPr>
          <p:cNvPr id="18" name="TextBox 17"/>
          <p:cNvSpPr txBox="1"/>
          <p:nvPr userDrawn="1"/>
        </p:nvSpPr>
        <p:spPr>
          <a:xfrm>
            <a:off x="7312130" y="4066480"/>
            <a:ext cx="857927"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9" name="Picture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16284" y="4135930"/>
            <a:ext cx="262925" cy="177641"/>
          </a:xfrm>
          <a:prstGeom prst="rect">
            <a:avLst/>
          </a:prstGeom>
        </p:spPr>
      </p:pic>
      <p:sp>
        <p:nvSpPr>
          <p:cNvPr id="20" name="TextBox 19"/>
          <p:cNvSpPr txBox="1"/>
          <p:nvPr userDrawn="1"/>
        </p:nvSpPr>
        <p:spPr>
          <a:xfrm>
            <a:off x="4017399" y="4085780"/>
            <a:ext cx="1072730"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www.disa.mil</a:t>
            </a:r>
          </a:p>
        </p:txBody>
      </p:sp>
    </p:spTree>
    <p:extLst>
      <p:ext uri="{BB962C8B-B14F-4D97-AF65-F5344CB8AC3E}">
        <p14:creationId xmlns:p14="http://schemas.microsoft.com/office/powerpoint/2010/main" val="25523982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TX Cover: Logo">
    <p:spTree>
      <p:nvGrpSpPr>
        <p:cNvPr id="1" name=""/>
        <p:cNvGrpSpPr/>
        <p:nvPr/>
      </p:nvGrpSpPr>
      <p:grpSpPr>
        <a:xfrm>
          <a:off x="0" y="0"/>
          <a:ext cx="0" cy="0"/>
          <a:chOff x="0" y="0"/>
          <a:chExt cx="0" cy="0"/>
        </a:xfrm>
      </p:grpSpPr>
      <p:cxnSp>
        <p:nvCxnSpPr>
          <p:cNvPr id="11" name="Straight Connector 10"/>
          <p:cNvCxnSpPr/>
          <p:nvPr userDrawn="1"/>
        </p:nvCxnSpPr>
        <p:spPr>
          <a:xfrm>
            <a:off x="694944" y="126143"/>
            <a:ext cx="10820399" cy="0"/>
          </a:xfrm>
          <a:prstGeom prst="line">
            <a:avLst/>
          </a:prstGeom>
          <a:ln w="254000">
            <a:solidFill>
              <a:srgbClr val="CE1126"/>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5895354E-608F-934A-99E9-CDE4F58213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2047" y="2276402"/>
            <a:ext cx="8387906" cy="2109533"/>
          </a:xfrm>
          <a:prstGeom prst="rect">
            <a:avLst/>
          </a:prstGeom>
        </p:spPr>
      </p:pic>
    </p:spTree>
    <p:extLst>
      <p:ext uri="{BB962C8B-B14F-4D97-AF65-F5344CB8AC3E}">
        <p14:creationId xmlns:p14="http://schemas.microsoft.com/office/powerpoint/2010/main" val="1446760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3037E31-6630-486D-A32D-4B6949961397}" type="datetime1">
              <a:rPr lang="en-US" smtClean="0"/>
              <a:t>5/26/2023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084408094"/>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TX Cover: Text">
    <p:spTree>
      <p:nvGrpSpPr>
        <p:cNvPr id="1" name=""/>
        <p:cNvGrpSpPr/>
        <p:nvPr/>
      </p:nvGrpSpPr>
      <p:grpSpPr>
        <a:xfrm>
          <a:off x="0" y="0"/>
          <a:ext cx="0" cy="0"/>
          <a:chOff x="0" y="0"/>
          <a:chExt cx="0" cy="0"/>
        </a:xfrm>
      </p:grpSpPr>
      <p:sp>
        <p:nvSpPr>
          <p:cNvPr id="8" name="Date"/>
          <p:cNvSpPr>
            <a:spLocks noGrp="1"/>
          </p:cNvSpPr>
          <p:nvPr>
            <p:ph type="body" sz="quarter" idx="14" hasCustomPrompt="1"/>
          </p:nvPr>
        </p:nvSpPr>
        <p:spPr>
          <a:xfrm>
            <a:off x="8077200" y="5262726"/>
            <a:ext cx="1866900" cy="187579"/>
          </a:xfrm>
          <a:noFill/>
        </p:spPr>
        <p:txBody>
          <a:bodyPr/>
          <a:lstStyle>
            <a:lvl1pPr>
              <a:defRPr sz="1400" b="1">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Date</a:t>
            </a:r>
          </a:p>
        </p:txBody>
      </p:sp>
      <p:sp>
        <p:nvSpPr>
          <p:cNvPr id="7" name="Presenters"/>
          <p:cNvSpPr>
            <a:spLocks noGrp="1"/>
          </p:cNvSpPr>
          <p:nvPr>
            <p:ph type="body" sz="quarter" idx="13" hasCustomPrompt="1"/>
          </p:nvPr>
        </p:nvSpPr>
        <p:spPr>
          <a:xfrm>
            <a:off x="8077199" y="4235572"/>
            <a:ext cx="3429001" cy="635908"/>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800" b="0"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18 pt. black.</a:t>
            </a:r>
          </a:p>
        </p:txBody>
      </p:sp>
      <p:sp>
        <p:nvSpPr>
          <p:cNvPr id="2" name="Title"/>
          <p:cNvSpPr>
            <a:spLocks noGrp="1"/>
          </p:cNvSpPr>
          <p:nvPr>
            <p:ph type="title" hasCustomPrompt="1"/>
          </p:nvPr>
        </p:nvSpPr>
        <p:spPr>
          <a:xfrm>
            <a:off x="8086343" y="2414671"/>
            <a:ext cx="3419857" cy="1472187"/>
          </a:xfrm>
          <a:noFill/>
        </p:spPr>
        <p:txBody>
          <a:bodyPr anchor="t" anchorCtr="0"/>
          <a:lstStyle>
            <a:lvl1pPr defTabSz="914400">
              <a:spcBef>
                <a:spcPct val="0"/>
              </a:spcBef>
              <a:defRPr sz="3200">
                <a:solidFill>
                  <a:schemeClr val="tx1"/>
                </a:solidFill>
              </a:defRPr>
            </a:lvl1pPr>
          </a:lstStyle>
          <a:p>
            <a:pPr lvl="0" defTabSz="914400">
              <a:spcBef>
                <a:spcPct val="0"/>
              </a:spcBef>
            </a:pPr>
            <a:r>
              <a:rPr lang="en-US" dirty="0"/>
              <a:t>Title 32 pt. black. Bold. Sentence case.</a:t>
            </a:r>
          </a:p>
        </p:txBody>
      </p:sp>
      <p:cxnSp>
        <p:nvCxnSpPr>
          <p:cNvPr id="9" name="Straight Connector 8"/>
          <p:cNvCxnSpPr/>
          <p:nvPr userDrawn="1"/>
        </p:nvCxnSpPr>
        <p:spPr>
          <a:xfrm>
            <a:off x="694944" y="126143"/>
            <a:ext cx="10820399" cy="0"/>
          </a:xfrm>
          <a:prstGeom prst="line">
            <a:avLst/>
          </a:prstGeom>
          <a:ln w="254000">
            <a:solidFill>
              <a:srgbClr val="CE1126"/>
            </a:solidFill>
          </a:ln>
        </p:spPr>
        <p:style>
          <a:lnRef idx="1">
            <a:schemeClr val="accent1"/>
          </a:lnRef>
          <a:fillRef idx="0">
            <a:schemeClr val="accent1"/>
          </a:fillRef>
          <a:effectRef idx="0">
            <a:schemeClr val="accent1"/>
          </a:effectRef>
          <a:fontRef idx="minor">
            <a:schemeClr val="tx1"/>
          </a:fontRef>
        </p:style>
      </p:cxnSp>
      <p:pic>
        <p:nvPicPr>
          <p:cNvPr id="11" name="Picture 13" descr="11SAS156_RTN_AST_V_RGB copy_2.png"/>
          <p:cNvPicPr>
            <a:picLocks noChangeAspect="1"/>
          </p:cNvPicPr>
          <p:nvPr userDrawn="1"/>
        </p:nvPicPr>
        <p:blipFill>
          <a:blip r:embed="rId2" cstate="print"/>
          <a:srcRect/>
          <a:stretch>
            <a:fillRect/>
          </a:stretch>
        </p:blipFill>
        <p:spPr bwMode="auto">
          <a:xfrm>
            <a:off x="2139000" y="3194754"/>
            <a:ext cx="2442203" cy="381705"/>
          </a:xfrm>
          <a:prstGeom prst="rect">
            <a:avLst/>
          </a:prstGeom>
          <a:noFill/>
          <a:ln w="9525">
            <a:noFill/>
            <a:miter lim="800000"/>
            <a:headEnd/>
            <a:tailEnd/>
          </a:ln>
        </p:spPr>
      </p:pic>
    </p:spTree>
    <p:extLst>
      <p:ext uri="{BB962C8B-B14F-4D97-AF65-F5344CB8AC3E}">
        <p14:creationId xmlns:p14="http://schemas.microsoft.com/office/powerpoint/2010/main" val="2938723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TX Cover: Text/Photo 1">
    <p:spTree>
      <p:nvGrpSpPr>
        <p:cNvPr id="1" name=""/>
        <p:cNvGrpSpPr/>
        <p:nvPr/>
      </p:nvGrpSpPr>
      <p:grpSpPr>
        <a:xfrm>
          <a:off x="0" y="0"/>
          <a:ext cx="0" cy="0"/>
          <a:chOff x="0" y="0"/>
          <a:chExt cx="0" cy="0"/>
        </a:xfrm>
      </p:grpSpPr>
      <p:sp>
        <p:nvSpPr>
          <p:cNvPr id="9" name="Rectangle 8"/>
          <p:cNvSpPr/>
          <p:nvPr userDrawn="1"/>
        </p:nvSpPr>
        <p:spPr>
          <a:xfrm>
            <a:off x="0" y="-16042"/>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ection title"/>
          <p:cNvSpPr>
            <a:spLocks noGrp="1"/>
          </p:cNvSpPr>
          <p:nvPr>
            <p:ph type="title" hasCustomPrompt="1"/>
          </p:nvPr>
        </p:nvSpPr>
        <p:spPr>
          <a:xfrm>
            <a:off x="4381500" y="4114800"/>
            <a:ext cx="7124700" cy="971492"/>
          </a:xfrm>
          <a:noFill/>
        </p:spPr>
        <p:txBody>
          <a:bodyPr vert="horz" lIns="0" tIns="0" rIns="0" bIns="0" rtlCol="0" anchor="t" anchorCtr="0">
            <a:noAutofit/>
          </a:bodyPr>
          <a:lstStyle>
            <a:lvl1pPr>
              <a:lnSpc>
                <a:spcPct val="90000"/>
              </a:lnSpc>
              <a:spcBef>
                <a:spcPts val="0"/>
              </a:spcBef>
              <a:defRPr lang="en-US" sz="4000" baseline="0">
                <a:solidFill>
                  <a:schemeClr val="tx1"/>
                </a:solidFill>
                <a:ea typeface="+mn-ea"/>
                <a:cs typeface="+mn-cs"/>
              </a:defRPr>
            </a:lvl1pPr>
          </a:lstStyle>
          <a:p>
            <a:pPr marL="0" lvl="0" indent="0">
              <a:spcBef>
                <a:spcPts val="1000"/>
              </a:spcBef>
              <a:buSzPct val="115000"/>
              <a:buFont typeface="Arial" panose="020B0604020202020204" pitchFamily="34" charset="0"/>
            </a:pPr>
            <a:r>
              <a:rPr lang="en-US" dirty="0"/>
              <a:t>Title 40 pt. black. Bold. Sentence case.</a:t>
            </a:r>
          </a:p>
        </p:txBody>
      </p:sp>
      <p:sp>
        <p:nvSpPr>
          <p:cNvPr id="12" name="Presenters"/>
          <p:cNvSpPr>
            <a:spLocks noGrp="1"/>
          </p:cNvSpPr>
          <p:nvPr>
            <p:ph type="body" sz="quarter" idx="13" hasCustomPrompt="1"/>
          </p:nvPr>
        </p:nvSpPr>
        <p:spPr>
          <a:xfrm>
            <a:off x="4381500" y="5309456"/>
            <a:ext cx="7124700" cy="182290"/>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a:solidFill>
                  <a:schemeClr val="accent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Subhead 16 pt. black. Bold. Sentence case.</a:t>
            </a:r>
          </a:p>
        </p:txBody>
      </p:sp>
      <p:cxnSp>
        <p:nvCxnSpPr>
          <p:cNvPr id="16" name="Straight Connector 15"/>
          <p:cNvCxnSpPr/>
          <p:nvPr userDrawn="1"/>
        </p:nvCxnSpPr>
        <p:spPr>
          <a:xfrm>
            <a:off x="0" y="3787281"/>
            <a:ext cx="4114800"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Date"/>
          <p:cNvSpPr>
            <a:spLocks noGrp="1"/>
          </p:cNvSpPr>
          <p:nvPr>
            <p:ph type="body" sz="quarter" idx="15" hasCustomPrompt="1"/>
          </p:nvPr>
        </p:nvSpPr>
        <p:spPr>
          <a:xfrm>
            <a:off x="4381500" y="5651814"/>
            <a:ext cx="1562101" cy="126192"/>
          </a:xfrm>
          <a:noFill/>
        </p:spPr>
        <p:txBody>
          <a:bodyPr/>
          <a:lstStyle>
            <a:lvl1pPr>
              <a:defRPr sz="1200" b="0" baseline="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Date</a:t>
            </a:r>
          </a:p>
        </p:txBody>
      </p:sp>
      <p:sp>
        <p:nvSpPr>
          <p:cNvPr id="18" name="Presenters"/>
          <p:cNvSpPr>
            <a:spLocks noGrp="1"/>
          </p:cNvSpPr>
          <p:nvPr>
            <p:ph type="body" sz="quarter" idx="16" hasCustomPrompt="1"/>
          </p:nvPr>
        </p:nvSpPr>
        <p:spPr>
          <a:xfrm>
            <a:off x="685799" y="2824218"/>
            <a:ext cx="3150281" cy="669115"/>
          </a:xfrm>
          <a:noFill/>
        </p:spPr>
        <p:txBody>
          <a:bodyPr vert="horz" lIns="0" tIns="0" rIns="0" bIns="0" rtlCol="0" anchor="b" anchorCtr="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16 pt. black. Bold. </a:t>
            </a:r>
          </a:p>
        </p:txBody>
      </p:sp>
      <p:sp>
        <p:nvSpPr>
          <p:cNvPr id="15" name="Clearspace note"/>
          <p:cNvSpPr/>
          <p:nvPr userDrawn="1"/>
        </p:nvSpPr>
        <p:spPr>
          <a:xfrm flipH="1">
            <a:off x="12488965" y="3548726"/>
            <a:ext cx="2586681" cy="293948"/>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Align cover  image to grid lines</a:t>
            </a:r>
          </a:p>
        </p:txBody>
      </p:sp>
      <p:sp>
        <p:nvSpPr>
          <p:cNvPr id="14" name="Picture Placeholder 3"/>
          <p:cNvSpPr>
            <a:spLocks noGrp="1"/>
          </p:cNvSpPr>
          <p:nvPr>
            <p:ph type="pic" sz="quarter" idx="17" hasCustomPrompt="1"/>
          </p:nvPr>
        </p:nvSpPr>
        <p:spPr>
          <a:xfrm>
            <a:off x="4114800" y="-20638"/>
            <a:ext cx="8077200" cy="3716338"/>
          </a:xfrm>
          <a:solidFill>
            <a:schemeClr val="accent4"/>
          </a:solidFill>
        </p:spPr>
        <p:txBody>
          <a:bodyPr tIns="365760"/>
          <a:lstStyle>
            <a:lvl1pPr algn="ctr">
              <a:defRPr b="0"/>
            </a:lvl1pPr>
          </a:lstStyle>
          <a:p>
            <a:r>
              <a:rPr lang="en-US" dirty="0"/>
              <a:t>Click to insert photo</a:t>
            </a:r>
          </a:p>
        </p:txBody>
      </p:sp>
      <p:grpSp>
        <p:nvGrpSpPr>
          <p:cNvPr id="2" name="Group 1"/>
          <p:cNvGrpSpPr/>
          <p:nvPr userDrawn="1"/>
        </p:nvGrpSpPr>
        <p:grpSpPr>
          <a:xfrm>
            <a:off x="12317391" y="2032206"/>
            <a:ext cx="2766590" cy="792012"/>
            <a:chOff x="12290811" y="2032206"/>
            <a:chExt cx="2766590" cy="792012"/>
          </a:xfrm>
        </p:grpSpPr>
        <p:sp>
          <p:nvSpPr>
            <p:cNvPr id="20" name="TextBox 19">
              <a:extLst>
                <a:ext uri="{FF2B5EF4-FFF2-40B4-BE49-F238E27FC236}">
                  <a16:creationId xmlns:a16="http://schemas.microsoft.com/office/drawing/2014/main" id="{3FCCEF91-CDE1-7D4E-8E36-0C730E76DDDB}"/>
                </a:ext>
              </a:extLst>
            </p:cNvPr>
            <p:cNvSpPr txBox="1"/>
            <p:nvPr userDrawn="1"/>
          </p:nvSpPr>
          <p:spPr>
            <a:xfrm>
              <a:off x="12470720" y="2032206"/>
              <a:ext cx="2586681" cy="792012"/>
            </a:xfrm>
            <a:prstGeom prst="rect">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lvl="0" indent="0">
                <a:lnSpc>
                  <a:spcPct val="90000"/>
                </a:lnSpc>
                <a:spcBef>
                  <a:spcPts val="1000"/>
                </a:spcBef>
                <a:buSzPct val="115000"/>
                <a:buFont typeface="Arial" panose="020B0604020202020204" pitchFamily="34" charset="0"/>
                <a:buNone/>
                <a:defRPr sz="800" b="0" baseline="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11125" lvl="0" indent="-111125">
                <a:spcBef>
                  <a:spcPts val="600"/>
                </a:spcBef>
                <a:buFont typeface="Arial" panose="020B0604020202020204" pitchFamily="34" charset="0"/>
                <a:buChar char="•"/>
              </a:pPr>
              <a:r>
                <a:rPr lang="en-US" dirty="0">
                  <a:solidFill>
                    <a:schemeClr val="tx1"/>
                  </a:solidFill>
                </a:rPr>
                <a:t>Click to insert photo</a:t>
              </a:r>
            </a:p>
            <a:p>
              <a:pPr marL="111125" lvl="0" indent="-111125">
                <a:spcBef>
                  <a:spcPts val="600"/>
                </a:spcBef>
                <a:buFont typeface="Arial" panose="020B0604020202020204" pitchFamily="34" charset="0"/>
                <a:buChar char="•"/>
              </a:pPr>
              <a:r>
                <a:rPr lang="en-US" dirty="0">
                  <a:solidFill>
                    <a:schemeClr val="tx1"/>
                  </a:solidFill>
                </a:rPr>
                <a:t>Delete existing photo to select a new one.</a:t>
              </a:r>
            </a:p>
            <a:p>
              <a:pPr marL="111125" lvl="0" indent="-111125">
                <a:spcBef>
                  <a:spcPts val="600"/>
                </a:spcBef>
                <a:buFont typeface="Arial" panose="020B0604020202020204" pitchFamily="34" charset="0"/>
                <a:buChar char="•"/>
              </a:pPr>
              <a:r>
                <a:rPr lang="en-US" dirty="0">
                  <a:solidFill>
                    <a:schemeClr val="tx1"/>
                  </a:solidFill>
                </a:rPr>
                <a:t>Contact Advanced Media for assistance with alternative cover images.</a:t>
              </a:r>
            </a:p>
          </p:txBody>
        </p:sp>
        <p:sp>
          <p:nvSpPr>
            <p:cNvPr id="21" name="Isosceles Triangle 20"/>
            <p:cNvSpPr/>
            <p:nvPr userDrawn="1"/>
          </p:nvSpPr>
          <p:spPr>
            <a:xfrm rot="16200000" flipH="1">
              <a:off x="12008304" y="2339911"/>
              <a:ext cx="747507" cy="182494"/>
            </a:xfrm>
            <a:prstGeom prst="triangle">
              <a:avLst/>
            </a:prstGeom>
            <a:solidFill>
              <a:srgbClr val="F2F2F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Picture 18">
            <a:extLst>
              <a:ext uri="{FF2B5EF4-FFF2-40B4-BE49-F238E27FC236}">
                <a16:creationId xmlns:a16="http://schemas.microsoft.com/office/drawing/2014/main" id="{5DC5BCBB-A3BC-3B42-9080-3B0B58BA51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762008"/>
            <a:ext cx="2743201" cy="689906"/>
          </a:xfrm>
          <a:prstGeom prst="rect">
            <a:avLst/>
          </a:prstGeom>
        </p:spPr>
      </p:pic>
    </p:spTree>
    <p:extLst>
      <p:ext uri="{BB962C8B-B14F-4D97-AF65-F5344CB8AC3E}">
        <p14:creationId xmlns:p14="http://schemas.microsoft.com/office/powerpoint/2010/main" val="285183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328">
          <p15:clr>
            <a:srgbClr val="FBAE40"/>
          </p15:clr>
        </p15:guide>
        <p15:guide id="2" pos="259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TX Cover: Text/Photo 2">
    <p:spTree>
      <p:nvGrpSpPr>
        <p:cNvPr id="1" name=""/>
        <p:cNvGrpSpPr/>
        <p:nvPr/>
      </p:nvGrpSpPr>
      <p:grpSpPr>
        <a:xfrm>
          <a:off x="0" y="0"/>
          <a:ext cx="0" cy="0"/>
          <a:chOff x="0" y="0"/>
          <a:chExt cx="0" cy="0"/>
        </a:xfrm>
      </p:grpSpPr>
      <p:sp>
        <p:nvSpPr>
          <p:cNvPr id="12" name="Picture Placeholder 5"/>
          <p:cNvSpPr>
            <a:spLocks noGrp="1"/>
          </p:cNvSpPr>
          <p:nvPr>
            <p:ph type="pic" sz="quarter" idx="16" hasCustomPrompt="1"/>
          </p:nvPr>
        </p:nvSpPr>
        <p:spPr>
          <a:xfrm>
            <a:off x="-7938" y="-23813"/>
            <a:ext cx="12199938" cy="5014913"/>
          </a:xfrm>
          <a:solidFill>
            <a:schemeClr val="accent2"/>
          </a:solidFill>
        </p:spPr>
        <p:txBody>
          <a:bodyPr tIns="365760"/>
          <a:lstStyle>
            <a:lvl1pPr algn="ctr">
              <a:defRPr b="0">
                <a:solidFill>
                  <a:schemeClr val="bg1"/>
                </a:solidFill>
              </a:defRPr>
            </a:lvl1pPr>
          </a:lstStyle>
          <a:p>
            <a:r>
              <a:rPr lang="en-US" dirty="0"/>
              <a:t>Click to insert photo</a:t>
            </a:r>
          </a:p>
        </p:txBody>
      </p:sp>
      <p:sp>
        <p:nvSpPr>
          <p:cNvPr id="8" name="Date"/>
          <p:cNvSpPr>
            <a:spLocks noGrp="1"/>
          </p:cNvSpPr>
          <p:nvPr>
            <p:ph type="body" sz="quarter" idx="14" hasCustomPrompt="1"/>
          </p:nvPr>
        </p:nvSpPr>
        <p:spPr>
          <a:xfrm>
            <a:off x="9944100" y="5502899"/>
            <a:ext cx="1562100" cy="162189"/>
          </a:xfrm>
        </p:spPr>
        <p:txBody>
          <a:bodyPr vert="horz" lIns="91440" tIns="0" rIns="0" bIns="45720" rtlCol="0" anchor="t"/>
          <a:lstStyle>
            <a:lvl1pPr>
              <a:defRPr lang="en-US" sz="1200" b="0" baseline="0" dirty="0" smtClean="0">
                <a:solidFill>
                  <a:schemeClr val="tx1"/>
                </a:solidFill>
                <a:latin typeface="Arial" panose="020B0604020202020204" pitchFamily="34" charset="0"/>
                <a:cs typeface="Arial" panose="020B0604020202020204" pitchFamily="34" charset="0"/>
              </a:defRPr>
            </a:lvl1pPr>
          </a:lstStyle>
          <a:p>
            <a:pPr lvl="0" algn="r" defTabSz="914400"/>
            <a:r>
              <a:rPr lang="en-US" dirty="0"/>
              <a:t>Date</a:t>
            </a:r>
          </a:p>
        </p:txBody>
      </p:sp>
      <p:sp>
        <p:nvSpPr>
          <p:cNvPr id="7" name="Presenters"/>
          <p:cNvSpPr>
            <a:spLocks noGrp="1"/>
          </p:cNvSpPr>
          <p:nvPr>
            <p:ph type="body" sz="quarter" idx="13" hasCustomPrompt="1"/>
          </p:nvPr>
        </p:nvSpPr>
        <p:spPr>
          <a:xfrm>
            <a:off x="4655126" y="5455226"/>
            <a:ext cx="4984173" cy="569381"/>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16 pt. black. Bold. </a:t>
            </a:r>
          </a:p>
        </p:txBody>
      </p:sp>
      <p:sp>
        <p:nvSpPr>
          <p:cNvPr id="2" name="Title"/>
          <p:cNvSpPr>
            <a:spLocks noGrp="1"/>
          </p:cNvSpPr>
          <p:nvPr>
            <p:ph type="title" hasCustomPrompt="1"/>
          </p:nvPr>
        </p:nvSpPr>
        <p:spPr>
          <a:xfrm>
            <a:off x="704573" y="3067000"/>
            <a:ext cx="8917406" cy="1151330"/>
          </a:xfrm>
          <a:noFill/>
        </p:spPr>
        <p:txBody>
          <a:bodyPr anchor="b" anchorCtr="0"/>
          <a:lstStyle>
            <a:lvl1pPr defTabSz="914400">
              <a:spcBef>
                <a:spcPct val="0"/>
              </a:spcBef>
              <a:defRPr sz="4800">
                <a:solidFill>
                  <a:schemeClr val="bg1"/>
                </a:solidFill>
              </a:defRPr>
            </a:lvl1pPr>
          </a:lstStyle>
          <a:p>
            <a:pPr lvl="0" defTabSz="914400">
              <a:spcBef>
                <a:spcPct val="0"/>
              </a:spcBef>
            </a:pPr>
            <a:r>
              <a:rPr lang="en-US" dirty="0"/>
              <a:t>Title 48 pt. white. Bold. Sentence case.</a:t>
            </a:r>
          </a:p>
        </p:txBody>
      </p:sp>
      <p:sp>
        <p:nvSpPr>
          <p:cNvPr id="5" name="Text Placeholder 4"/>
          <p:cNvSpPr>
            <a:spLocks noGrp="1"/>
          </p:cNvSpPr>
          <p:nvPr>
            <p:ph type="body" sz="quarter" idx="15" hasCustomPrompt="1"/>
          </p:nvPr>
        </p:nvSpPr>
        <p:spPr>
          <a:xfrm>
            <a:off x="704572" y="4469686"/>
            <a:ext cx="7105927" cy="216670"/>
          </a:xfrm>
          <a:noFill/>
        </p:spPr>
        <p:txBody>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sz="1600" b="0" baseline="0">
                <a:solidFill>
                  <a:schemeClr val="bg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Subhead 16 pt. white. Sentence case.</a:t>
            </a:r>
          </a:p>
        </p:txBody>
      </p:sp>
      <p:pic>
        <p:nvPicPr>
          <p:cNvPr id="10" name="Picture 9" descr="A close up of a sign&#10;&#10;Description automatically generated">
            <a:extLst>
              <a:ext uri="{FF2B5EF4-FFF2-40B4-BE49-F238E27FC236}">
                <a16:creationId xmlns:a16="http://schemas.microsoft.com/office/drawing/2014/main" id="{094834F1-6E6E-6949-9106-653F18046AB8}"/>
              </a:ext>
            </a:extLst>
          </p:cNvPr>
          <p:cNvPicPr>
            <a:picLocks noChangeAspect="1"/>
          </p:cNvPicPr>
          <p:nvPr userDrawn="1"/>
        </p:nvPicPr>
        <p:blipFill>
          <a:blip r:embed="rId2"/>
          <a:stretch>
            <a:fillRect/>
          </a:stretch>
        </p:blipFill>
        <p:spPr>
          <a:xfrm>
            <a:off x="685800" y="5371117"/>
            <a:ext cx="2706982" cy="676746"/>
          </a:xfrm>
          <a:prstGeom prst="rect">
            <a:avLst/>
          </a:prstGeom>
        </p:spPr>
      </p:pic>
      <p:sp>
        <p:nvSpPr>
          <p:cNvPr id="11" name="Clearspace note"/>
          <p:cNvSpPr/>
          <p:nvPr userDrawn="1"/>
        </p:nvSpPr>
        <p:spPr>
          <a:xfrm flipH="1">
            <a:off x="12524980" y="4878916"/>
            <a:ext cx="2420380" cy="272204"/>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Align cover  image to grid line</a:t>
            </a:r>
          </a:p>
        </p:txBody>
      </p:sp>
      <p:grpSp>
        <p:nvGrpSpPr>
          <p:cNvPr id="17" name="Group 16"/>
          <p:cNvGrpSpPr/>
          <p:nvPr userDrawn="1"/>
        </p:nvGrpSpPr>
        <p:grpSpPr>
          <a:xfrm>
            <a:off x="12349070" y="1973973"/>
            <a:ext cx="2772200" cy="1019338"/>
            <a:chOff x="12285201" y="2032206"/>
            <a:chExt cx="2772200" cy="1019338"/>
          </a:xfrm>
        </p:grpSpPr>
        <p:sp>
          <p:nvSpPr>
            <p:cNvPr id="18" name="TextBox 17">
              <a:extLst>
                <a:ext uri="{FF2B5EF4-FFF2-40B4-BE49-F238E27FC236}">
                  <a16:creationId xmlns:a16="http://schemas.microsoft.com/office/drawing/2014/main" id="{3FCCEF91-CDE1-7D4E-8E36-0C730E76DDDB}"/>
                </a:ext>
              </a:extLst>
            </p:cNvPr>
            <p:cNvSpPr txBox="1"/>
            <p:nvPr userDrawn="1"/>
          </p:nvSpPr>
          <p:spPr>
            <a:xfrm>
              <a:off x="12470720" y="2032206"/>
              <a:ext cx="2586681" cy="1019338"/>
            </a:xfrm>
            <a:prstGeom prst="rect">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lvl="0" indent="0">
                <a:lnSpc>
                  <a:spcPct val="90000"/>
                </a:lnSpc>
                <a:spcBef>
                  <a:spcPts val="1000"/>
                </a:spcBef>
                <a:buSzPct val="115000"/>
                <a:buFont typeface="Arial" panose="020B0604020202020204" pitchFamily="34" charset="0"/>
                <a:buNone/>
                <a:defRPr sz="800" b="0" baseline="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11125" lvl="0" indent="-111125">
                <a:spcBef>
                  <a:spcPts val="600"/>
                </a:spcBef>
                <a:buFont typeface="Arial" panose="020B0604020202020204" pitchFamily="34" charset="0"/>
                <a:buChar char="•"/>
              </a:pPr>
              <a:r>
                <a:rPr lang="en-US" dirty="0">
                  <a:solidFill>
                    <a:schemeClr val="tx1"/>
                  </a:solidFill>
                </a:rPr>
                <a:t>Click to insert photo</a:t>
              </a:r>
            </a:p>
            <a:p>
              <a:pPr marL="111125" lvl="0" indent="-111125">
                <a:spcBef>
                  <a:spcPts val="600"/>
                </a:spcBef>
                <a:buFont typeface="Arial" panose="020B0604020202020204" pitchFamily="34" charset="0"/>
                <a:buChar char="•"/>
              </a:pPr>
              <a:r>
                <a:rPr lang="en-US" dirty="0">
                  <a:solidFill>
                    <a:schemeClr val="tx1"/>
                  </a:solidFill>
                </a:rPr>
                <a:t>Delete existing photo to select a new one.</a:t>
              </a:r>
            </a:p>
            <a:p>
              <a:pPr marL="111125" marR="0" lvl="0" indent="-111125" algn="l" defTabSz="914400" rtl="0" eaLnBrk="1" fontAlgn="auto" latinLnBrk="0" hangingPunct="1">
                <a:lnSpc>
                  <a:spcPct val="90000"/>
                </a:lnSpc>
                <a:spcBef>
                  <a:spcPts val="600"/>
                </a:spcBef>
                <a:spcAft>
                  <a:spcPts val="0"/>
                </a:spcAft>
                <a:buClrTx/>
                <a:buSzPct val="115000"/>
                <a:buFont typeface="Arial" panose="020B0604020202020204" pitchFamily="34" charset="0"/>
                <a:buChar char="•"/>
                <a:tabLst/>
                <a:defRPr/>
              </a:pPr>
              <a:r>
                <a:rPr lang="en-US" dirty="0">
                  <a:solidFill>
                    <a:schemeClr val="tx1"/>
                  </a:solidFill>
                </a:rPr>
                <a:t>Ensure the photo is dark enough for the white title and subhead to be clearly readable.</a:t>
              </a:r>
            </a:p>
            <a:p>
              <a:pPr marL="111125" lvl="0" indent="-111125">
                <a:spcBef>
                  <a:spcPts val="600"/>
                </a:spcBef>
                <a:buFont typeface="Arial" panose="020B0604020202020204" pitchFamily="34" charset="0"/>
                <a:buChar char="•"/>
              </a:pPr>
              <a:r>
                <a:rPr lang="en-US" dirty="0">
                  <a:solidFill>
                    <a:schemeClr val="tx1"/>
                  </a:solidFill>
                </a:rPr>
                <a:t>Contact Advanced Media for assistance with alternative cover images.</a:t>
              </a:r>
            </a:p>
          </p:txBody>
        </p:sp>
        <p:sp>
          <p:nvSpPr>
            <p:cNvPr id="19" name="Isosceles Triangle 18"/>
            <p:cNvSpPr/>
            <p:nvPr userDrawn="1"/>
          </p:nvSpPr>
          <p:spPr>
            <a:xfrm rot="16200000" flipH="1">
              <a:off x="11886756" y="2470605"/>
              <a:ext cx="979384" cy="182494"/>
            </a:xfrm>
            <a:prstGeom prst="triangle">
              <a:avLst/>
            </a:prstGeom>
            <a:solidFill>
              <a:srgbClr val="F2F2F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87951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552">
          <p15:clr>
            <a:srgbClr val="FBAE40"/>
          </p15:clr>
        </p15:guide>
        <p15:guide id="2" orient="horz" pos="314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Cover Standard">
    <p:bg>
      <p:bgPr>
        <a:solidFill>
          <a:schemeClr val="bg1"/>
        </a:solidFill>
        <a:effectLst/>
      </p:bgPr>
    </p:bg>
    <p:spTree>
      <p:nvGrpSpPr>
        <p:cNvPr id="1" name=""/>
        <p:cNvGrpSpPr/>
        <p:nvPr/>
      </p:nvGrpSpPr>
      <p:grpSpPr>
        <a:xfrm>
          <a:off x="0" y="0"/>
          <a:ext cx="0" cy="0"/>
          <a:chOff x="0" y="0"/>
          <a:chExt cx="0" cy="0"/>
        </a:xfrm>
      </p:grpSpPr>
      <p:sp>
        <p:nvSpPr>
          <p:cNvPr id="15" name="Rectangle 14"/>
          <p:cNvSpPr/>
          <p:nvPr userDrawn="1"/>
        </p:nvSpPr>
        <p:spPr bwMode="auto">
          <a:xfrm rot="10800000">
            <a:off x="3048" y="-3852"/>
            <a:ext cx="12188952" cy="1223052"/>
          </a:xfrm>
          <a:prstGeom prst="rect">
            <a:avLst/>
          </a:prstGeom>
          <a:gradFill>
            <a:gsLst>
              <a:gs pos="19000">
                <a:schemeClr val="bg1">
                  <a:alpha val="84000"/>
                </a:schemeClr>
              </a:gs>
              <a:gs pos="87000">
                <a:schemeClr val="bg1">
                  <a:alpha val="0"/>
                </a:schemeClr>
              </a:gs>
            </a:gsLst>
            <a:lin ang="16200000" scaled="0"/>
          </a:gra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11" name="Rectangle 10"/>
          <p:cNvSpPr/>
          <p:nvPr userDrawn="1"/>
        </p:nvSpPr>
        <p:spPr bwMode="auto">
          <a:xfrm>
            <a:off x="3048" y="2278743"/>
            <a:ext cx="12192000" cy="2289022"/>
          </a:xfrm>
          <a:prstGeom prst="rect">
            <a:avLst/>
          </a:prstGeom>
          <a:solidFill>
            <a:schemeClr val="accent4"/>
          </a:soli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3" name="Text Placeholder 2"/>
          <p:cNvSpPr>
            <a:spLocks noGrp="1"/>
          </p:cNvSpPr>
          <p:nvPr>
            <p:ph type="body" sz="quarter" idx="11" hasCustomPrompt="1"/>
          </p:nvPr>
        </p:nvSpPr>
        <p:spPr>
          <a:xfrm>
            <a:off x="6096000" y="4926868"/>
            <a:ext cx="5486400" cy="609600"/>
          </a:xfrm>
        </p:spPr>
        <p:txBody>
          <a:bodyPr lIns="0" tIns="0" rIns="0" bIns="0" anchor="ctr"/>
          <a:lstStyle>
            <a:lvl1pPr marL="0" indent="0">
              <a:buNone/>
              <a:defRPr sz="2100" b="1"/>
            </a:lvl1pPr>
            <a:lvl2pPr marL="230183" indent="0">
              <a:buNone/>
              <a:defRPr/>
            </a:lvl2pPr>
            <a:lvl3pPr marL="461951" indent="0">
              <a:buNone/>
              <a:defRPr/>
            </a:lvl3pPr>
            <a:lvl4pPr marL="684195" indent="0">
              <a:buNone/>
              <a:defRPr/>
            </a:lvl4pPr>
            <a:lvl5pPr marL="914378" indent="0">
              <a:buNone/>
              <a:defRPr/>
            </a:lvl5pPr>
          </a:lstStyle>
          <a:p>
            <a:pPr lvl="0"/>
            <a:r>
              <a:rPr lang="en-US" dirty="0"/>
              <a:t>Business or subtitle</a:t>
            </a:r>
          </a:p>
        </p:txBody>
      </p:sp>
      <p:sp>
        <p:nvSpPr>
          <p:cNvPr id="6" name="Text Placeholder 5"/>
          <p:cNvSpPr>
            <a:spLocks noGrp="1"/>
          </p:cNvSpPr>
          <p:nvPr>
            <p:ph type="body" sz="quarter" idx="12" hasCustomPrompt="1"/>
          </p:nvPr>
        </p:nvSpPr>
        <p:spPr>
          <a:xfrm>
            <a:off x="6096000" y="5560951"/>
            <a:ext cx="5486400" cy="766233"/>
          </a:xfrm>
        </p:spPr>
        <p:txBody>
          <a:bodyPr lIns="0" tIns="0" rIns="0" bIns="0" anchor="ctr"/>
          <a:lstStyle>
            <a:lvl1pPr marL="0" indent="0">
              <a:buNone/>
              <a:defRPr sz="1350"/>
            </a:lvl1pPr>
            <a:lvl2pPr marL="230183" indent="0">
              <a:buNone/>
              <a:defRPr/>
            </a:lvl2pPr>
            <a:lvl3pPr marL="461951" indent="0">
              <a:buNone/>
              <a:defRPr/>
            </a:lvl3pPr>
            <a:lvl4pPr marL="684195" indent="0">
              <a:buNone/>
              <a:defRPr/>
            </a:lvl4pPr>
            <a:lvl5pPr marL="914378" indent="0">
              <a:buNone/>
              <a:defRPr/>
            </a:lvl5pPr>
          </a:lstStyle>
          <a:p>
            <a:pPr lvl="0"/>
            <a:r>
              <a:rPr lang="en-US" dirty="0"/>
              <a:t>Presenter name</a:t>
            </a:r>
            <a:br>
              <a:rPr lang="en-US" dirty="0"/>
            </a:br>
            <a:r>
              <a:rPr lang="en-US" dirty="0"/>
              <a:t>Date</a:t>
            </a:r>
          </a:p>
        </p:txBody>
      </p:sp>
      <p:sp>
        <p:nvSpPr>
          <p:cNvPr id="8" name="Rectangle 7"/>
          <p:cNvSpPr/>
          <p:nvPr userDrawn="1"/>
        </p:nvSpPr>
        <p:spPr bwMode="auto">
          <a:xfrm>
            <a:off x="3048" y="6019800"/>
            <a:ext cx="12188952" cy="838200"/>
          </a:xfrm>
          <a:prstGeom prst="rect">
            <a:avLst/>
          </a:prstGeom>
          <a:gradFill>
            <a:gsLst>
              <a:gs pos="19000">
                <a:schemeClr val="bg1"/>
              </a:gs>
              <a:gs pos="87000">
                <a:schemeClr val="bg1">
                  <a:alpha val="0"/>
                </a:schemeClr>
              </a:gs>
            </a:gsLst>
            <a:lin ang="16200000" scaled="0"/>
          </a:gra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19" name="Text Box 10"/>
          <p:cNvSpPr txBox="1">
            <a:spLocks noChangeArrowheads="1"/>
          </p:cNvSpPr>
          <p:nvPr userDrawn="1"/>
        </p:nvSpPr>
        <p:spPr bwMode="auto">
          <a:xfrm>
            <a:off x="7962179" y="6248400"/>
            <a:ext cx="3620223" cy="1641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o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algn="r" defTabSz="914378" eaLnBrk="1" fontAlgn="auto" hangingPunct="1">
              <a:spcBef>
                <a:spcPts val="0"/>
              </a:spcBef>
              <a:spcAft>
                <a:spcPts val="0"/>
              </a:spcAft>
            </a:pPr>
            <a:r>
              <a:rPr lang="en-US" sz="800" b="0" dirty="0">
                <a:solidFill>
                  <a:srgbClr val="000000"/>
                </a:solidFill>
              </a:rPr>
              <a:t>Copyright </a:t>
            </a:r>
            <a:r>
              <a:rPr lang="en-US" sz="800" b="0" dirty="0">
                <a:solidFill>
                  <a:srgbClr val="000000"/>
                </a:solidFill>
                <a:latin typeface="Arial" pitchFamily="34" charset="0"/>
                <a:cs typeface="Arial" pitchFamily="34" charset="0"/>
              </a:rPr>
              <a:t>© 2020 </a:t>
            </a:r>
            <a:r>
              <a:rPr lang="en-US" sz="800" b="0" dirty="0">
                <a:solidFill>
                  <a:srgbClr val="000000"/>
                </a:solidFill>
              </a:rPr>
              <a:t>Raytheon Company. All rights reserved.</a:t>
            </a:r>
          </a:p>
        </p:txBody>
      </p:sp>
      <p:grpSp>
        <p:nvGrpSpPr>
          <p:cNvPr id="12" name="Group 11"/>
          <p:cNvGrpSpPr/>
          <p:nvPr userDrawn="1"/>
        </p:nvGrpSpPr>
        <p:grpSpPr>
          <a:xfrm>
            <a:off x="5503530" y="2"/>
            <a:ext cx="1184940" cy="6796445"/>
            <a:chOff x="5503529" y="0"/>
            <a:chExt cx="1184940" cy="6796445"/>
          </a:xfrm>
        </p:grpSpPr>
        <p:sp>
          <p:nvSpPr>
            <p:cNvPr id="13" name="BJPseudoFooter"/>
            <p:cNvSpPr txBox="1"/>
            <p:nvPr userDrawn="1">
              <p:custDataLst>
                <p:tags r:id="rId1"/>
              </p:custDataLst>
            </p:nvPr>
          </p:nvSpPr>
          <p:spPr>
            <a:xfrm>
              <a:off x="5503529" y="6519446"/>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EXPORT CONTROLLED</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RAYTHEON PROPRIETARY</a:t>
              </a:r>
            </a:p>
          </p:txBody>
        </p:sp>
        <p:sp>
          <p:nvSpPr>
            <p:cNvPr id="14" name="BJPseudoFooter"/>
            <p:cNvSpPr txBox="1"/>
            <p:nvPr userDrawn="1">
              <p:custDataLst>
                <p:tags r:id="rId2"/>
              </p:custDataLst>
            </p:nvPr>
          </p:nvSpPr>
          <p:spPr>
            <a:xfrm>
              <a:off x="5503529" y="0"/>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RAYTHEON PROPRIETARY</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EXPORT CONTROLLED</a:t>
              </a:r>
            </a:p>
          </p:txBody>
        </p:sp>
      </p:grpSp>
      <p:sp>
        <p:nvSpPr>
          <p:cNvPr id="16" name="Rectangle 22"/>
          <p:cNvSpPr>
            <a:spLocks noChangeArrowheads="1"/>
          </p:cNvSpPr>
          <p:nvPr userDrawn="1"/>
        </p:nvSpPr>
        <p:spPr bwMode="auto">
          <a:xfrm>
            <a:off x="209869" y="6075256"/>
            <a:ext cx="4189044" cy="305526"/>
          </a:xfrm>
          <a:prstGeom prst="rect">
            <a:avLst/>
          </a:prstGeom>
          <a:solidFill>
            <a:schemeClr val="bg1">
              <a:alpha val="81000"/>
            </a:schemeClr>
          </a:solidFill>
          <a:ln w="12700" cmpd="sng">
            <a:solidFill>
              <a:schemeClr val="bg1"/>
            </a:solidFill>
            <a:round/>
            <a:headEnd/>
            <a:tailEnd/>
          </a:ln>
        </p:spPr>
        <p:txBody>
          <a:bodyPr tIns="0" bIns="0" anchor="ctr" anchorCtr="0"/>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defTabSz="914378" eaLnBrk="1" fontAlgn="auto" hangingPunct="1">
              <a:lnSpc>
                <a:spcPct val="85000"/>
              </a:lnSpc>
              <a:spcBef>
                <a:spcPts val="0"/>
              </a:spcBef>
              <a:spcAft>
                <a:spcPts val="0"/>
              </a:spcAft>
            </a:pPr>
            <a:r>
              <a:rPr lang="en-US" altLang="en-US" sz="525" dirty="0">
                <a:solidFill>
                  <a:srgbClr val="000000"/>
                </a:solidFill>
              </a:rPr>
              <a:t>EXPORT CONTROLLED</a:t>
            </a:r>
            <a:r>
              <a:rPr lang="en-US" altLang="en-US" sz="675" b="0" dirty="0">
                <a:solidFill>
                  <a:srgbClr val="000000"/>
                </a:solidFill>
              </a:rPr>
              <a:t> </a:t>
            </a:r>
          </a:p>
          <a:p>
            <a:pPr defTabSz="914378" eaLnBrk="1" fontAlgn="auto" hangingPunct="1">
              <a:lnSpc>
                <a:spcPct val="85000"/>
              </a:lnSpc>
              <a:spcBef>
                <a:spcPts val="0"/>
              </a:spcBef>
              <a:spcAft>
                <a:spcPts val="0"/>
              </a:spcAft>
            </a:pPr>
            <a:r>
              <a:rPr lang="en-US" altLang="en-US" sz="450" b="0" dirty="0">
                <a:solidFill>
                  <a:srgbClr val="000000"/>
                </a:solidFill>
              </a:rPr>
              <a:t>WARNING – This document contains data whose export/transfer/disclosure is restricted by U.S. law. Dissemination</a:t>
            </a:r>
            <a:br>
              <a:rPr lang="en-US" altLang="en-US" sz="450" b="0" dirty="0">
                <a:solidFill>
                  <a:srgbClr val="000000"/>
                </a:solidFill>
              </a:rPr>
            </a:br>
            <a:r>
              <a:rPr lang="en-US" altLang="en-US" sz="450" b="0" dirty="0">
                <a:solidFill>
                  <a:srgbClr val="000000"/>
                </a:solidFill>
              </a:rPr>
              <a:t>to non-U.S. persons whether in the United States or abroad requires an export license or other authorization.</a:t>
            </a:r>
          </a:p>
        </p:txBody>
      </p:sp>
      <p:sp>
        <p:nvSpPr>
          <p:cNvPr id="5" name="Title 1"/>
          <p:cNvSpPr>
            <a:spLocks noGrp="1"/>
          </p:cNvSpPr>
          <p:nvPr>
            <p:ph type="title" hasCustomPrompt="1"/>
          </p:nvPr>
        </p:nvSpPr>
        <p:spPr>
          <a:xfrm>
            <a:off x="402885" y="4097264"/>
            <a:ext cx="10909827" cy="574516"/>
          </a:xfrm>
          <a:prstGeom prst="rect">
            <a:avLst/>
          </a:prstGeom>
          <a:effectLst/>
        </p:spPr>
        <p:txBody>
          <a:bodyPr wrap="square" lIns="0" tIns="0" rIns="0" bIns="0">
            <a:noAutofit/>
          </a:bodyPr>
          <a:lstStyle>
            <a:lvl1pPr algn="l">
              <a:defRPr sz="2700" b="1" baseline="0">
                <a:solidFill>
                  <a:srgbClr val="FFFFFF"/>
                </a:solidFill>
              </a:defRPr>
            </a:lvl1pPr>
          </a:lstStyle>
          <a:p>
            <a:r>
              <a:rPr lang="en-US" dirty="0"/>
              <a:t>CLICK TO ADD MASTER TITLE STYLE</a:t>
            </a:r>
          </a:p>
        </p:txBody>
      </p:sp>
      <p:sp>
        <p:nvSpPr>
          <p:cNvPr id="17" name="Rectangle 15"/>
          <p:cNvSpPr>
            <a:spLocks noChangeArrowheads="1"/>
          </p:cNvSpPr>
          <p:nvPr userDrawn="1"/>
        </p:nvSpPr>
        <p:spPr bwMode="auto">
          <a:xfrm>
            <a:off x="209869" y="4994123"/>
            <a:ext cx="4189044" cy="981165"/>
          </a:xfrm>
          <a:prstGeom prst="rect">
            <a:avLst/>
          </a:prstGeom>
          <a:solidFill>
            <a:schemeClr val="bg1">
              <a:alpha val="81000"/>
            </a:schemeClr>
          </a:solidFill>
          <a:ln w="12700" cmpd="sng">
            <a:solidFill>
              <a:schemeClr val="bg1"/>
            </a:solidFill>
            <a:round/>
            <a:headEnd/>
            <a:tailEnd/>
          </a:ln>
        </p:spPr>
        <p:txBody>
          <a:bodyPr tIns="0" bIns="0" anchor="ctr" anchorCtr="0"/>
          <a:lstStyle>
            <a:lvl1pPr eaLnBrk="0" hangingPunct="0">
              <a:tabLst>
                <a:tab pos="1428750" algn="l"/>
              </a:tabLst>
              <a:defRPr sz="2400">
                <a:solidFill>
                  <a:schemeClr val="tx1"/>
                </a:solidFill>
                <a:latin typeface="Arial" pitchFamily="34" charset="0"/>
                <a:ea typeface="ＭＳ Ｐゴシック" pitchFamily="34" charset="-128"/>
              </a:defRPr>
            </a:lvl1pPr>
            <a:lvl2pPr marL="742950" indent="-285750" eaLnBrk="0" hangingPunct="0">
              <a:tabLst>
                <a:tab pos="1428750" algn="l"/>
              </a:tabLst>
              <a:defRPr sz="2400">
                <a:solidFill>
                  <a:schemeClr val="tx1"/>
                </a:solidFill>
                <a:latin typeface="Arial" pitchFamily="34" charset="0"/>
                <a:ea typeface="ＭＳ Ｐゴシック" pitchFamily="34" charset="-128"/>
              </a:defRPr>
            </a:lvl2pPr>
            <a:lvl3pPr marL="1143000" indent="-228600" eaLnBrk="0" hangingPunct="0">
              <a:tabLst>
                <a:tab pos="1428750" algn="l"/>
              </a:tabLst>
              <a:defRPr sz="2400">
                <a:solidFill>
                  <a:schemeClr val="tx1"/>
                </a:solidFill>
                <a:latin typeface="Arial" pitchFamily="34" charset="0"/>
                <a:ea typeface="ＭＳ Ｐゴシック" pitchFamily="34" charset="-128"/>
              </a:defRPr>
            </a:lvl3pPr>
            <a:lvl4pPr marL="1600200" indent="-228600" eaLnBrk="0" hangingPunct="0">
              <a:tabLst>
                <a:tab pos="1428750" algn="l"/>
              </a:tabLst>
              <a:defRPr sz="2400">
                <a:solidFill>
                  <a:schemeClr val="tx1"/>
                </a:solidFill>
                <a:latin typeface="Arial" pitchFamily="34" charset="0"/>
                <a:ea typeface="ＭＳ Ｐゴシック" pitchFamily="34" charset="-128"/>
              </a:defRPr>
            </a:lvl4pPr>
            <a:lvl5pPr marL="2057400" indent="-228600" eaLnBrk="0" hangingPunct="0">
              <a:tabLst>
                <a:tab pos="1428750" algn="l"/>
              </a:tabLst>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9pPr>
          </a:lstStyle>
          <a:p>
            <a:pPr algn="ctr" defTabSz="914378" eaLnBrk="1" fontAlgn="auto" hangingPunct="1">
              <a:lnSpc>
                <a:spcPct val="90000"/>
              </a:lnSpc>
              <a:spcBef>
                <a:spcPts val="0"/>
              </a:spcBef>
              <a:spcAft>
                <a:spcPts val="0"/>
              </a:spcAft>
            </a:pPr>
            <a:r>
              <a:rPr lang="en-US" altLang="en-US" sz="525" dirty="0">
                <a:solidFill>
                  <a:srgbClr val="000000"/>
                </a:solidFill>
              </a:rPr>
              <a:t>RAYTHEON PROPRIETARY</a:t>
            </a:r>
          </a:p>
          <a:p>
            <a:pPr defTabSz="914378" fontAlgn="auto">
              <a:lnSpc>
                <a:spcPct val="90000"/>
              </a:lnSpc>
              <a:spcBef>
                <a:spcPts val="0"/>
              </a:spcBef>
              <a:spcAft>
                <a:spcPts val="0"/>
              </a:spcAft>
            </a:pPr>
            <a:r>
              <a:rPr lang="en-US" sz="450" b="0" dirty="0">
                <a:solidFill>
                  <a:srgbClr val="000000"/>
                </a:solidFill>
              </a:rPr>
              <a:t>This document contains proprietary business data or information pertaining to items, components, processes, or other matter developed or acquired by Raytheon Company.</a:t>
            </a:r>
          </a:p>
          <a:p>
            <a:pPr defTabSz="914378" fontAlgn="auto">
              <a:lnSpc>
                <a:spcPct val="90000"/>
              </a:lnSpc>
              <a:spcBef>
                <a:spcPts val="0"/>
              </a:spcBef>
              <a:spcAft>
                <a:spcPts val="0"/>
              </a:spcAft>
            </a:pPr>
            <a:r>
              <a:rPr lang="en-US" sz="450" b="0" dirty="0">
                <a:solidFill>
                  <a:srgbClr val="000000"/>
                </a:solidFill>
              </a:rPr>
              <a:t>It is restricted to use only by persons authorized by Raytheon in writing to use it.  Disclosure to unauthorized persons would likely cause substantial competitive harm to Raytheon’s business position.  This document, data or information shall not be furnished, disclosed to, copied or used by persons outside Raytheon without Raytheon’s express written approval.</a:t>
            </a:r>
          </a:p>
          <a:p>
            <a:pPr defTabSz="914378" fontAlgn="auto">
              <a:lnSpc>
                <a:spcPct val="90000"/>
              </a:lnSpc>
              <a:spcBef>
                <a:spcPts val="0"/>
              </a:spcBef>
              <a:spcAft>
                <a:spcPts val="0"/>
              </a:spcAft>
            </a:pPr>
            <a:r>
              <a:rPr lang="en-US" sz="450" b="0" dirty="0">
                <a:solidFill>
                  <a:srgbClr val="000000"/>
                </a:solidFill>
              </a:rPr>
              <a:t>If this business data or information is delivered directly to the U.S. Government pursuant to a proposal or contract, Raytheon’s markings on this business data may not be removed or altered. The U.S. Government’s rights to disclose or release this proprietary business data or information are limited as specified in the FAR, DFARS or other applicable laws and regulations. </a:t>
            </a:r>
            <a:endParaRPr lang="en-US" altLang="en-US" sz="450" b="0" dirty="0">
              <a:solidFill>
                <a:srgbClr val="000000"/>
              </a:solidFill>
            </a:endParaRPr>
          </a:p>
        </p:txBody>
      </p:sp>
      <p:pic>
        <p:nvPicPr>
          <p:cNvPr id="18" name="Picture 13" descr="11SAS156_RTN_AST_V_RGB copy_2.png"/>
          <p:cNvPicPr>
            <a:picLocks noChangeAspect="1"/>
          </p:cNvPicPr>
          <p:nvPr userDrawn="1"/>
        </p:nvPicPr>
        <p:blipFill>
          <a:blip r:embed="rId4" cstate="print"/>
          <a:srcRect/>
          <a:stretch>
            <a:fillRect/>
          </a:stretch>
        </p:blipFill>
        <p:spPr bwMode="auto">
          <a:xfrm>
            <a:off x="9639731" y="73102"/>
            <a:ext cx="2442203" cy="381705"/>
          </a:xfrm>
          <a:prstGeom prst="rect">
            <a:avLst/>
          </a:prstGeom>
          <a:noFill/>
          <a:ln w="9525">
            <a:noFill/>
            <a:miter lim="800000"/>
            <a:headEnd/>
            <a:tailEnd/>
          </a:ln>
        </p:spPr>
      </p:pic>
    </p:spTree>
    <p:extLst>
      <p:ext uri="{BB962C8B-B14F-4D97-AF65-F5344CB8AC3E}">
        <p14:creationId xmlns:p14="http://schemas.microsoft.com/office/powerpoint/2010/main" val="3885243316"/>
      </p:ext>
    </p:extLst>
  </p:cSld>
  <p:clrMapOvr>
    <a:masterClrMapping/>
  </p:clrMapOvr>
  <p:transition>
    <p:fade/>
  </p:transition>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6_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dirty="0"/>
              <a:t>Click to edit Master title style</a:t>
            </a:r>
          </a:p>
        </p:txBody>
      </p:sp>
    </p:spTree>
    <p:extLst>
      <p:ext uri="{BB962C8B-B14F-4D97-AF65-F5344CB8AC3E}">
        <p14:creationId xmlns:p14="http://schemas.microsoft.com/office/powerpoint/2010/main" val="4276148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Presentation Title">
    <p:spTree>
      <p:nvGrpSpPr>
        <p:cNvPr id="1" name=""/>
        <p:cNvGrpSpPr/>
        <p:nvPr/>
      </p:nvGrpSpPr>
      <p:grpSpPr>
        <a:xfrm>
          <a:off x="0" y="0"/>
          <a:ext cx="0" cy="0"/>
          <a:chOff x="0" y="0"/>
          <a:chExt cx="0" cy="0"/>
        </a:xfrm>
      </p:grpSpPr>
      <p:sp>
        <p:nvSpPr>
          <p:cNvPr id="4" name="Confidential"/>
          <p:cNvSpPr/>
          <p:nvPr/>
        </p:nvSpPr>
        <p:spPr>
          <a:xfrm>
            <a:off x="5175251" y="6208714"/>
            <a:ext cx="6809316" cy="369887"/>
          </a:xfrm>
          <a:prstGeom prst="rect">
            <a:avLst/>
          </a:prstGeom>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30188" indent="-230188" algn="r" fontAlgn="auto">
              <a:spcBef>
                <a:spcPts val="0"/>
              </a:spcBef>
              <a:spcAft>
                <a:spcPts val="0"/>
              </a:spcAft>
              <a:defRPr/>
            </a:pPr>
            <a:r>
              <a:rPr lang="en-US" sz="900" b="0" dirty="0">
                <a:solidFill>
                  <a:srgbClr val="000000"/>
                </a:solidFill>
                <a:cs typeface="Arial" pitchFamily="34" charset="0"/>
              </a:rPr>
              <a:t>Copyright © 2020 Raytheon Company. All rights reserved. </a:t>
            </a:r>
            <a:br>
              <a:rPr lang="en-US" sz="900" b="0" dirty="0">
                <a:solidFill>
                  <a:srgbClr val="000000"/>
                </a:solidFill>
                <a:cs typeface="Arial" pitchFamily="34" charset="0"/>
              </a:rPr>
            </a:br>
            <a:r>
              <a:rPr lang="en-US" sz="900" b="0" i="1" dirty="0">
                <a:solidFill>
                  <a:srgbClr val="000000"/>
                </a:solidFill>
                <a:cs typeface="Arial" pitchFamily="34" charset="0"/>
              </a:rPr>
              <a:t>Customer Success Is Our Mission</a:t>
            </a:r>
            <a:r>
              <a:rPr lang="en-US" sz="900" b="0" dirty="0">
                <a:solidFill>
                  <a:srgbClr val="000000"/>
                </a:solidFill>
                <a:cs typeface="Arial" pitchFamily="34" charset="0"/>
              </a:rPr>
              <a:t> is a registered trademark of Raytheon Company.</a:t>
            </a:r>
          </a:p>
        </p:txBody>
      </p:sp>
      <p:sp>
        <p:nvSpPr>
          <p:cNvPr id="28" name="Subtitle"/>
          <p:cNvSpPr>
            <a:spLocks noGrp="1"/>
          </p:cNvSpPr>
          <p:nvPr>
            <p:ph type="body" sz="quarter" idx="10"/>
          </p:nvPr>
        </p:nvSpPr>
        <p:spPr>
          <a:xfrm>
            <a:off x="1426632" y="3937000"/>
            <a:ext cx="10443635" cy="2057400"/>
          </a:xfrm>
          <a:noFill/>
          <a:ln w="9525"/>
        </p:spPr>
        <p:txBody>
          <a:bodyPr rtlCol="0">
            <a:normAutofit/>
          </a:bodyPr>
          <a:lstStyle>
            <a:lvl1pPr marL="0" marR="0" indent="0" algn="l" defTabSz="914400" rtl="0" eaLnBrk="1" fontAlgn="auto" latinLnBrk="0" hangingPunct="1">
              <a:lnSpc>
                <a:spcPct val="100000"/>
              </a:lnSpc>
              <a:spcBef>
                <a:spcPts val="0"/>
              </a:spcBef>
              <a:spcAft>
                <a:spcPts val="0"/>
              </a:spcAft>
              <a:buClrTx/>
              <a:buSzTx/>
              <a:buFontTx/>
              <a:buNone/>
              <a:tabLst/>
              <a:defRPr kumimoji="0" lang="en-US" sz="2800" b="0" i="0" u="none" strike="noStrike" kern="0" cap="none" spc="0" normalizeH="0" baseline="0" noProof="0">
                <a:ln>
                  <a:noFill/>
                </a:ln>
                <a:solidFill>
                  <a:sysClr val="windowText" lastClr="000000"/>
                </a:solidFill>
                <a:effectLst/>
                <a:uLnTx/>
                <a:uFillTx/>
                <a:latin typeface="Arial" pitchFamily="34" charset="0"/>
                <a:ea typeface="+mn-ea"/>
                <a:cs typeface="+mn-cs"/>
              </a:defRPr>
            </a:lvl1pPr>
          </a:lstStyle>
          <a:p>
            <a:pPr lvl="0"/>
            <a:r>
              <a:rPr lang="en-US"/>
              <a:t>Click to edit Master text styles</a:t>
            </a:r>
          </a:p>
        </p:txBody>
      </p:sp>
      <p:sp>
        <p:nvSpPr>
          <p:cNvPr id="29" name="Title 1"/>
          <p:cNvSpPr>
            <a:spLocks noGrp="1"/>
          </p:cNvSpPr>
          <p:nvPr>
            <p:ph type="ctrTitle"/>
          </p:nvPr>
        </p:nvSpPr>
        <p:spPr>
          <a:xfrm>
            <a:off x="1420284" y="2119313"/>
            <a:ext cx="10449983" cy="1327150"/>
          </a:xfrm>
          <a:noFill/>
          <a:ln w="12700">
            <a:noFill/>
            <a:miter lim="800000"/>
            <a:headEnd/>
            <a:tailEnd/>
          </a:ln>
        </p:spPr>
        <p:txBody>
          <a:bodyPr lIns="0" tIns="44450" rIns="90487" bIns="44450" anchor="t"/>
          <a:lstStyle>
            <a:lvl1pPr marL="0" marR="0" indent="0" algn="l" defTabSz="914400" rtl="0" eaLnBrk="1" fontAlgn="base" latinLnBrk="0" hangingPunct="1">
              <a:lnSpc>
                <a:spcPct val="100000"/>
              </a:lnSpc>
              <a:spcBef>
                <a:spcPct val="0"/>
              </a:spcBef>
              <a:spcAft>
                <a:spcPct val="0"/>
              </a:spcAft>
              <a:buClrTx/>
              <a:buSzTx/>
              <a:buFontTx/>
              <a:buNone/>
              <a:tabLst/>
              <a:defRPr kumimoji="0" lang="en-US" sz="4000" b="1" i="0" u="none" strike="noStrike" kern="0" cap="none" spc="0" normalizeH="0" baseline="0" noProof="0" dirty="0" smtClean="0">
                <a:ln>
                  <a:noFill/>
                </a:ln>
                <a:solidFill>
                  <a:srgbClr val="000000"/>
                </a:solidFill>
                <a:effectLst/>
                <a:uLnTx/>
                <a:uFillTx/>
                <a:latin typeface="Arial"/>
                <a:ea typeface="+mj-ea"/>
                <a:cs typeface="+mj-cs"/>
              </a:defRPr>
            </a:lvl1pPr>
          </a:lstStyle>
          <a:p>
            <a:pPr lvl="0"/>
            <a:r>
              <a:rPr lang="en-US"/>
              <a:t>Click to edit Master title style</a:t>
            </a:r>
            <a:endParaRPr lang="en-US" dirty="0"/>
          </a:p>
        </p:txBody>
      </p:sp>
      <p:pic>
        <p:nvPicPr>
          <p:cNvPr id="6" name="Picture 19" descr="RTAG_RGB_RB copy_2.png"/>
          <p:cNvPicPr>
            <a:picLocks noChangeAspect="1"/>
          </p:cNvPicPr>
          <p:nvPr userDrawn="1">
            <p:custDataLst>
              <p:tags r:id="rId1"/>
            </p:custDataLst>
          </p:nvPr>
        </p:nvPicPr>
        <p:blipFill>
          <a:blip r:embed="rId5" cstate="print"/>
          <a:srcRect/>
          <a:stretch>
            <a:fillRect/>
          </a:stretch>
        </p:blipFill>
        <p:spPr bwMode="auto">
          <a:xfrm>
            <a:off x="9678308" y="201044"/>
            <a:ext cx="2194984" cy="396875"/>
          </a:xfrm>
          <a:prstGeom prst="rect">
            <a:avLst/>
          </a:prstGeom>
          <a:noFill/>
          <a:ln w="9525">
            <a:noFill/>
            <a:miter lim="800000"/>
            <a:headEnd/>
            <a:tailEnd/>
          </a:ln>
        </p:spPr>
      </p:pic>
      <p:grpSp>
        <p:nvGrpSpPr>
          <p:cNvPr id="7" name="Group 6"/>
          <p:cNvGrpSpPr/>
          <p:nvPr userDrawn="1"/>
        </p:nvGrpSpPr>
        <p:grpSpPr>
          <a:xfrm>
            <a:off x="5503530" y="2"/>
            <a:ext cx="1184940" cy="6796445"/>
            <a:chOff x="5503529" y="0"/>
            <a:chExt cx="1184940" cy="6796445"/>
          </a:xfrm>
        </p:grpSpPr>
        <p:sp>
          <p:nvSpPr>
            <p:cNvPr id="8" name="BJPseudoFooter"/>
            <p:cNvSpPr txBox="1"/>
            <p:nvPr userDrawn="1">
              <p:custDataLst>
                <p:tags r:id="rId2"/>
              </p:custDataLst>
            </p:nvPr>
          </p:nvSpPr>
          <p:spPr>
            <a:xfrm>
              <a:off x="5503529" y="6519446"/>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EXPORT CONTROLLED</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RAYTHEON PROPRIETARY</a:t>
              </a:r>
            </a:p>
          </p:txBody>
        </p:sp>
        <p:sp>
          <p:nvSpPr>
            <p:cNvPr id="9" name="BJPseudoFooter"/>
            <p:cNvSpPr txBox="1"/>
            <p:nvPr userDrawn="1">
              <p:custDataLst>
                <p:tags r:id="rId3"/>
              </p:custDataLst>
            </p:nvPr>
          </p:nvSpPr>
          <p:spPr>
            <a:xfrm>
              <a:off x="5503529" y="0"/>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RAYTHEON PROPRIETARY</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EXPORT CONTROLLED</a:t>
              </a:r>
            </a:p>
          </p:txBody>
        </p:sp>
      </p:grpSp>
    </p:spTree>
    <p:extLst>
      <p:ext uri="{BB962C8B-B14F-4D97-AF65-F5344CB8AC3E}">
        <p14:creationId xmlns:p14="http://schemas.microsoft.com/office/powerpoint/2010/main" val="3035695491"/>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RTX: 1 column">
    <p:spTree>
      <p:nvGrpSpPr>
        <p:cNvPr id="1" name=""/>
        <p:cNvGrpSpPr/>
        <p:nvPr/>
      </p:nvGrpSpPr>
      <p:grpSpPr>
        <a:xfrm>
          <a:off x="0" y="0"/>
          <a:ext cx="0" cy="0"/>
          <a:chOff x="0" y="0"/>
          <a:chExt cx="0" cy="0"/>
        </a:xfrm>
      </p:grpSpPr>
      <p:sp>
        <p:nvSpPr>
          <p:cNvPr id="31" name="Body"/>
          <p:cNvSpPr>
            <a:spLocks noGrp="1"/>
          </p:cNvSpPr>
          <p:nvPr>
            <p:ph type="body" sz="quarter" idx="13" hasCustomPrompt="1"/>
          </p:nvPr>
        </p:nvSpPr>
        <p:spPr>
          <a:xfrm>
            <a:off x="685799" y="1475700"/>
            <a:ext cx="10829543" cy="3782798"/>
          </a:xfrm>
          <a:noFill/>
        </p:spPr>
        <p:txBody>
          <a:bodyPr/>
          <a:lstStyle>
            <a:lvl1pPr marL="219456" indent="-219456" algn="l" defTabSz="914400" rtl="0" eaLnBrk="1" latinLnBrk="0" hangingPunct="1">
              <a:lnSpc>
                <a:spcPct val="100000"/>
              </a:lnSpc>
              <a:spcBef>
                <a:spcPts val="0"/>
              </a:spcBef>
              <a:spcAft>
                <a:spcPts val="600"/>
              </a:spcAft>
              <a:buClr>
                <a:srgbClr val="CE1126"/>
              </a:buClr>
              <a:buSzPct val="75000"/>
              <a:buFont typeface="Arial" panose="020B0604020202020204" pitchFamily="34" charset="0"/>
              <a:buChar char="•"/>
              <a:defRPr lang="en-US" sz="2800" kern="1200" baseline="0" dirty="0" smtClean="0">
                <a:solidFill>
                  <a:schemeClr val="tx1"/>
                </a:solidFill>
                <a:latin typeface="+mn-lt"/>
                <a:ea typeface="+mn-ea"/>
                <a:cs typeface="+mn-cs"/>
              </a:defRPr>
            </a:lvl1pPr>
            <a:lvl2pPr indent="-219456" algn="l" defTabSz="914400" rtl="0" eaLnBrk="1" latinLnBrk="0" hangingPunct="1">
              <a:lnSpc>
                <a:spcPct val="100000"/>
              </a:lnSpc>
              <a:spcBef>
                <a:spcPts val="0"/>
              </a:spcBef>
              <a:spcAft>
                <a:spcPts val="600"/>
              </a:spcAft>
              <a:buFont typeface="Arial" panose="020B0604020202020204" pitchFamily="34" charset="0"/>
              <a:defRPr lang="en-US" sz="2000" kern="1200" baseline="0" dirty="0" smtClean="0">
                <a:solidFill>
                  <a:schemeClr val="tx1"/>
                </a:solidFill>
                <a:latin typeface="+mn-lt"/>
                <a:ea typeface="+mn-ea"/>
                <a:cs typeface="+mn-cs"/>
              </a:defRPr>
            </a:lvl2pPr>
            <a:lvl3pPr indent="-219456" algn="l" defTabSz="914400" rtl="0" eaLnBrk="1" latinLnBrk="0" hangingPunct="1">
              <a:lnSpc>
                <a:spcPct val="100000"/>
              </a:lnSpc>
              <a:spcBef>
                <a:spcPts val="0"/>
              </a:spcBef>
              <a:spcAft>
                <a:spcPts val="600"/>
              </a:spcAft>
              <a:buFont typeface="Arial" panose="020B0604020202020204" pitchFamily="34" charset="0"/>
              <a:defRPr lang="en-US" sz="2000" kern="1200" baseline="0" dirty="0" smtClean="0">
                <a:solidFill>
                  <a:schemeClr val="tx1"/>
                </a:solidFill>
                <a:latin typeface="+mn-lt"/>
                <a:ea typeface="+mn-ea"/>
                <a:cs typeface="+mn-cs"/>
              </a:defRPr>
            </a:lvl3pPr>
            <a:lvl4pPr indent="-219456" algn="l" defTabSz="914400" rtl="0" eaLnBrk="1" latinLnBrk="0" hangingPunct="1">
              <a:lnSpc>
                <a:spcPct val="100000"/>
              </a:lnSpc>
              <a:spcBef>
                <a:spcPts val="0"/>
              </a:spcBef>
              <a:spcAft>
                <a:spcPts val="600"/>
              </a:spcAft>
              <a:buFont typeface="Arial" panose="020B0604020202020204" pitchFamily="34" charset="0"/>
              <a:defRPr lang="en-US" sz="2000" kern="1200" dirty="0" smtClean="0">
                <a:solidFill>
                  <a:schemeClr val="tx1"/>
                </a:solidFill>
                <a:latin typeface="+mn-lt"/>
                <a:ea typeface="+mn-ea"/>
                <a:cs typeface="+mn-cs"/>
              </a:defRPr>
            </a:lvl4pPr>
            <a:lvl5pPr indent="-219456" algn="l" defTabSz="914400" rtl="0" eaLnBrk="1" latinLnBrk="0" hangingPunct="1">
              <a:lnSpc>
                <a:spcPct val="100000"/>
              </a:lnSpc>
              <a:spcBef>
                <a:spcPts val="0"/>
              </a:spcBef>
              <a:spcAft>
                <a:spcPts val="600"/>
              </a:spcAft>
              <a:buFont typeface="Arial" panose="020B0604020202020204" pitchFamily="34" charset="0"/>
              <a:defRPr lang="en-US" sz="2000" kern="1200" dirty="0">
                <a:solidFill>
                  <a:schemeClr val="tx1"/>
                </a:solidFill>
                <a:latin typeface="+mn-lt"/>
                <a:ea typeface="+mn-ea"/>
                <a:cs typeface="+mn-cs"/>
              </a:defRPr>
            </a:lvl5pPr>
          </a:lstStyle>
          <a:p>
            <a:pPr lvl="0"/>
            <a:r>
              <a:rPr lang="en-US" dirty="0"/>
              <a:t>Main bullet. 24 pt. black.</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Slide number"/>
          <p:cNvSpPr>
            <a:spLocks noGrp="1"/>
          </p:cNvSpPr>
          <p:nvPr>
            <p:ph type="sldNum" sz="quarter" idx="4"/>
          </p:nvPr>
        </p:nvSpPr>
        <p:spPr>
          <a:xfrm>
            <a:off x="10983397" y="6380414"/>
            <a:ext cx="531946" cy="365125"/>
          </a:xfrm>
          <a:prstGeom prst="rect">
            <a:avLst/>
          </a:prstGeom>
        </p:spPr>
        <p:txBody>
          <a:bodyPr vert="horz" lIns="0" tIns="0" rIns="0" bIns="0" rtlCol="0" anchor="t" anchorCtr="0"/>
          <a:lstStyle>
            <a:lvl1pPr algn="r">
              <a:defRPr lang="en-US" sz="1200" kern="1200" smtClean="0">
                <a:solidFill>
                  <a:schemeClr val="tx1">
                    <a:tint val="75000"/>
                  </a:schemeClr>
                </a:solidFill>
                <a:latin typeface="+mn-lt"/>
                <a:ea typeface="+mn-ea"/>
                <a:cs typeface="+mn-cs"/>
              </a:defRPr>
            </a:lvl1pPr>
          </a:lstStyle>
          <a:p>
            <a:fld id="{07165E6F-54ED-4977-A15E-D44BE7238A65}" type="slidenum">
              <a:rPr lang="en-US" smtClean="0"/>
              <a:pPr/>
              <a:t>‹#›</a:t>
            </a:fld>
            <a:endParaRPr lang="en-US" dirty="0"/>
          </a:p>
        </p:txBody>
      </p:sp>
      <p:sp>
        <p:nvSpPr>
          <p:cNvPr id="6" name="Title 5"/>
          <p:cNvSpPr>
            <a:spLocks noGrp="1"/>
          </p:cNvSpPr>
          <p:nvPr>
            <p:ph type="title" hasCustomPrompt="1"/>
          </p:nvPr>
        </p:nvSpPr>
        <p:spPr>
          <a:xfrm>
            <a:off x="694944" y="466347"/>
            <a:ext cx="10811256" cy="676653"/>
          </a:xfrm>
          <a:prstGeom prst="rect">
            <a:avLst/>
          </a:prstGeom>
        </p:spPr>
        <p:txBody>
          <a:bodyPr/>
          <a:lstStyle>
            <a:lvl1pPr>
              <a:lnSpc>
                <a:spcPct val="80000"/>
              </a:lnSpc>
              <a:defRPr/>
            </a:lvl1pPr>
          </a:lstStyle>
          <a:p>
            <a:r>
              <a:rPr lang="en-US" dirty="0"/>
              <a:t>Title. 32 pt. black. Bold. Sentence case. Two lines max.</a:t>
            </a:r>
          </a:p>
        </p:txBody>
      </p:sp>
      <p:sp>
        <p:nvSpPr>
          <p:cNvPr id="8" name="Takeaway bar"/>
          <p:cNvSpPr>
            <a:spLocks noGrp="1"/>
          </p:cNvSpPr>
          <p:nvPr>
            <p:ph type="body" sz="quarter" idx="15" hasCustomPrompt="1"/>
          </p:nvPr>
        </p:nvSpPr>
        <p:spPr>
          <a:xfrm>
            <a:off x="694944" y="5917569"/>
            <a:ext cx="10820399" cy="268279"/>
          </a:xfrm>
          <a:solidFill>
            <a:schemeClr val="accent1"/>
          </a:solidFill>
        </p:spPr>
        <p:txBody>
          <a:bodyPr vert="horz" wrap="square" lIns="621792" tIns="64008" rIns="621792" bIns="36576" rtlCol="0" anchor="b" anchorCtr="0">
            <a:spAutoFit/>
          </a:bodyPr>
          <a:lstStyle>
            <a:lvl1pPr marL="0" indent="0" algn="ctr" defTabSz="0">
              <a:lnSpc>
                <a:spcPts val="1300"/>
              </a:lnSpc>
              <a:spcBef>
                <a:spcPts val="0"/>
              </a:spcBef>
              <a:buFontTx/>
              <a:buNone/>
              <a:defRPr lang="en-US" sz="1600" b="1" dirty="0">
                <a:solidFill>
                  <a:schemeClr val="bg1"/>
                </a:solidFill>
                <a:latin typeface="Arial" panose="020B0604020202020204" pitchFamily="34" charset="0"/>
                <a:ea typeface="+mj-ea"/>
                <a:cs typeface="Arial" panose="020B0604020202020204" pitchFamily="34" charset="0"/>
              </a:defRPr>
            </a:lvl1pPr>
          </a:lstStyle>
          <a:p>
            <a:pPr marL="0" lvl="0" indent="0" algn="ctr">
              <a:buNone/>
            </a:pPr>
            <a:r>
              <a:rPr lang="en-US" dirty="0"/>
              <a:t>Optional takeaway bar. White. Bold. 16 pt. Centered. Sentence case.</a:t>
            </a:r>
          </a:p>
        </p:txBody>
      </p:sp>
    </p:spTree>
    <p:extLst>
      <p:ext uri="{BB962C8B-B14F-4D97-AF65-F5344CB8AC3E}">
        <p14:creationId xmlns:p14="http://schemas.microsoft.com/office/powerpoint/2010/main" val="1701483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3037E31-6630-486D-A32D-4B6949961397}" type="datetime1">
              <a:rPr lang="en-US" smtClean="0"/>
              <a:t>5/26/2023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211029922"/>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3037E31-6630-486D-A32D-4B6949961397}" type="datetime1">
              <a:rPr lang="en-US" smtClean="0"/>
              <a:t>5/26/2023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158374625"/>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3037E31-6630-486D-A32D-4B6949961397}" type="datetime1">
              <a:rPr lang="en-US" smtClean="0"/>
              <a:t>5/26/2023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771604522"/>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037E31-6630-486D-A32D-4B6949961397}" type="datetime1">
              <a:rPr lang="en-US" smtClean="0"/>
              <a:t>5/26/2023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538010961"/>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037E31-6630-486D-A32D-4B6949961397}" type="datetime1">
              <a:rPr lang="en-US" smtClean="0"/>
              <a:t>5/26/2023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3651078489"/>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037E31-6630-486D-A32D-4B6949961397}" type="datetime1">
              <a:rPr lang="en-US" smtClean="0"/>
              <a:t>5/26/2023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647413721"/>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037E31-6630-486D-A32D-4B6949961397}" type="datetime1">
              <a:rPr lang="en-US" smtClean="0"/>
              <a:t>5/26/2023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12F295-21AE-4FD4-8BBD-F4E78E174000}" type="slidenum">
              <a:rPr lang="en-US" smtClean="0"/>
              <a:t>‹#›</a:t>
            </a:fld>
            <a:endParaRPr lang="en-US" dirty="0"/>
          </a:p>
        </p:txBody>
      </p:sp>
    </p:spTree>
    <p:extLst>
      <p:ext uri="{BB962C8B-B14F-4D97-AF65-F5344CB8AC3E}">
        <p14:creationId xmlns:p14="http://schemas.microsoft.com/office/powerpoint/2010/main" val="405138994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6557114"/>
            <a:ext cx="12192000" cy="309268"/>
          </a:xfrm>
          <a:prstGeom prst="rect">
            <a:avLst/>
          </a:prstGeom>
          <a:solidFill>
            <a:srgbClr val="544496"/>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 name="TextBox 2"/>
          <p:cNvSpPr txBox="1"/>
          <p:nvPr userDrawn="1"/>
        </p:nvSpPr>
        <p:spPr>
          <a:xfrm>
            <a:off x="11560354" y="6568117"/>
            <a:ext cx="309700" cy="215444"/>
          </a:xfrm>
          <a:prstGeom prst="rect">
            <a:avLst/>
          </a:prstGeom>
          <a:noFill/>
        </p:spPr>
        <p:txBody>
          <a:bodyPr wrap="none" rtlCol="0">
            <a:spAutoFit/>
          </a:bodyPr>
          <a:lstStyle/>
          <a:p>
            <a:fld id="{07CC08AF-CD2F-4FB6-81F8-8A28022920BC}" type="slidenum">
              <a:rPr lang="en-US" sz="800" smtClean="0">
                <a:solidFill>
                  <a:schemeClr val="bg1"/>
                </a:solidFill>
                <a:latin typeface="Arial" panose="020B0604020202020204" pitchFamily="34" charset="0"/>
                <a:cs typeface="Arial" panose="020B0604020202020204" pitchFamily="34" charset="0"/>
              </a:rPr>
              <a:t>‹#›</a:t>
            </a:fld>
            <a:endParaRPr lang="en-US" sz="800" dirty="0">
              <a:solidFill>
                <a:schemeClr val="bg1"/>
              </a:solidFill>
              <a:latin typeface="Arial" panose="020B0604020202020204" pitchFamily="34" charset="0"/>
              <a:cs typeface="Arial" panose="020B0604020202020204" pitchFamily="34" charset="0"/>
            </a:endParaRPr>
          </a:p>
        </p:txBody>
      </p:sp>
      <p:sp>
        <p:nvSpPr>
          <p:cNvPr id="5" name="TextBox 4"/>
          <p:cNvSpPr txBox="1"/>
          <p:nvPr userDrawn="1"/>
        </p:nvSpPr>
        <p:spPr>
          <a:xfrm>
            <a:off x="9546783" y="-24835"/>
            <a:ext cx="2624248" cy="215444"/>
          </a:xfrm>
          <a:prstGeom prst="rect">
            <a:avLst/>
          </a:prstGeom>
          <a:noFill/>
        </p:spPr>
        <p:txBody>
          <a:bodyPr wrap="square" rtlCol="0">
            <a:spAutoFit/>
          </a:bodyPr>
          <a:lstStyle>
            <a:defPPr>
              <a:defRPr lang="en-US"/>
            </a:defPPr>
            <a:lvl1pPr>
              <a:defRPr sz="800">
                <a:solidFill>
                  <a:schemeClr val="bg1"/>
                </a:solidFill>
                <a:latin typeface="Arial" panose="020B0604020202020204" pitchFamily="34" charset="0"/>
                <a:cs typeface="Arial" panose="020B0604020202020204" pitchFamily="34"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2B353B"/>
                </a:solidFill>
                <a:effectLst/>
                <a:uLnTx/>
                <a:uFillTx/>
                <a:latin typeface="Arial" panose="020B0604020202020204" pitchFamily="34" charset="0"/>
                <a:cs typeface="Arial" panose="020B0604020202020204" pitchFamily="34" charset="0"/>
              </a:rPr>
              <a:t>UNCLASSIFIED</a:t>
            </a:r>
          </a:p>
        </p:txBody>
      </p:sp>
      <p:sp>
        <p:nvSpPr>
          <p:cNvPr id="6" name="Title 4"/>
          <p:cNvSpPr txBox="1">
            <a:spLocks/>
          </p:cNvSpPr>
          <p:nvPr userDrawn="1"/>
        </p:nvSpPr>
        <p:spPr>
          <a:xfrm>
            <a:off x="782971" y="6573317"/>
            <a:ext cx="10876839" cy="260064"/>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100" b="0" dirty="0">
                <a:solidFill>
                  <a:prstClr val="white"/>
                </a:solidFill>
                <a:latin typeface="Franklin Gothic Medium Cond" panose="020B0606030402020204" pitchFamily="34" charset="0"/>
                <a:cs typeface="Franklin Gothic Medium"/>
              </a:rPr>
              <a:t>TRUST IN DISA: MISSION FIRST, PEOPLE ALWAYS!</a:t>
            </a:r>
          </a:p>
        </p:txBody>
      </p:sp>
    </p:spTree>
    <p:extLst>
      <p:ext uri="{BB962C8B-B14F-4D97-AF65-F5344CB8AC3E}">
        <p14:creationId xmlns:p14="http://schemas.microsoft.com/office/powerpoint/2010/main" val="3191801217"/>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6557114"/>
            <a:ext cx="12192000" cy="309268"/>
          </a:xfrm>
          <a:prstGeom prst="rect">
            <a:avLst/>
          </a:prstGeom>
          <a:solidFill>
            <a:srgbClr val="544496"/>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 name="TextBox 5"/>
          <p:cNvSpPr txBox="1"/>
          <p:nvPr userDrawn="1"/>
        </p:nvSpPr>
        <p:spPr>
          <a:xfrm>
            <a:off x="11560354" y="6568117"/>
            <a:ext cx="309700" cy="215444"/>
          </a:xfrm>
          <a:prstGeom prst="rect">
            <a:avLst/>
          </a:prstGeom>
          <a:noFill/>
        </p:spPr>
        <p:txBody>
          <a:bodyPr wrap="none" rtlCol="0">
            <a:spAutoFit/>
          </a:bodyPr>
          <a:lstStyle/>
          <a:p>
            <a:fld id="{07CC08AF-CD2F-4FB6-81F8-8A28022920BC}" type="slidenum">
              <a:rPr lang="en-US" sz="800" smtClean="0">
                <a:solidFill>
                  <a:schemeClr val="bg1"/>
                </a:solidFill>
                <a:latin typeface="Arial" panose="020B0604020202020204" pitchFamily="34" charset="0"/>
                <a:cs typeface="Arial" panose="020B0604020202020204" pitchFamily="34" charset="0"/>
              </a:rPr>
              <a:t>‹#›</a:t>
            </a:fld>
            <a:endParaRPr lang="en-US" sz="800" dirty="0">
              <a:solidFill>
                <a:schemeClr val="bg1"/>
              </a:solidFill>
              <a:latin typeface="Arial" panose="020B0604020202020204" pitchFamily="34" charset="0"/>
              <a:cs typeface="Arial" panose="020B0604020202020204" pitchFamily="34" charset="0"/>
            </a:endParaRPr>
          </a:p>
        </p:txBody>
      </p:sp>
      <p:sp>
        <p:nvSpPr>
          <p:cNvPr id="5" name="TextBox 4"/>
          <p:cNvSpPr txBox="1"/>
          <p:nvPr userDrawn="1"/>
        </p:nvSpPr>
        <p:spPr>
          <a:xfrm>
            <a:off x="8699501" y="-24835"/>
            <a:ext cx="3471531" cy="215444"/>
          </a:xfrm>
          <a:prstGeom prst="rect">
            <a:avLst/>
          </a:prstGeom>
          <a:noFill/>
        </p:spPr>
        <p:txBody>
          <a:bodyPr wrap="square" rtlCol="0">
            <a:spAutoFit/>
          </a:bodyPr>
          <a:lstStyle>
            <a:defPPr>
              <a:defRPr lang="en-US"/>
            </a:defPPr>
            <a:lvl1pPr>
              <a:defRPr sz="800">
                <a:solidFill>
                  <a:schemeClr val="bg1"/>
                </a:solidFill>
                <a:latin typeface="Arial" panose="020B0604020202020204" pitchFamily="34" charset="0"/>
                <a:cs typeface="Arial" panose="020B0604020202020204" pitchFamily="34" charset="0"/>
              </a:defRPr>
            </a:lvl1pPr>
          </a:lstStyle>
          <a:p>
            <a:pPr algn="r"/>
            <a:r>
              <a:rPr lang="en-US" sz="800" dirty="0">
                <a:solidFill>
                  <a:srgbClr val="2B353B"/>
                </a:solidFill>
              </a:rPr>
              <a:t>CONTRACT SENSITIVE </a:t>
            </a:r>
          </a:p>
        </p:txBody>
      </p:sp>
      <p:sp>
        <p:nvSpPr>
          <p:cNvPr id="7" name="Title 4"/>
          <p:cNvSpPr txBox="1">
            <a:spLocks/>
          </p:cNvSpPr>
          <p:nvPr userDrawn="1"/>
        </p:nvSpPr>
        <p:spPr>
          <a:xfrm>
            <a:off x="782971" y="6573317"/>
            <a:ext cx="10876839" cy="260064"/>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100" b="0" dirty="0">
                <a:solidFill>
                  <a:prstClr val="white"/>
                </a:solidFill>
                <a:latin typeface="Franklin Gothic Medium Cond" panose="020B0606030402020204" pitchFamily="34" charset="0"/>
                <a:cs typeface="Franklin Gothic Medium"/>
              </a:rPr>
              <a:t>TRUST IN DISA: MISSION FIRST, PEOPLE ALWAYS!</a:t>
            </a:r>
          </a:p>
        </p:txBody>
      </p:sp>
    </p:spTree>
    <p:extLst>
      <p:ext uri="{BB962C8B-B14F-4D97-AF65-F5344CB8AC3E}">
        <p14:creationId xmlns:p14="http://schemas.microsoft.com/office/powerpoint/2010/main" val="2828186777"/>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Presenters"/>
          <p:cNvSpPr>
            <a:spLocks noGrp="1"/>
          </p:cNvSpPr>
          <p:nvPr>
            <p:ph type="body" idx="1"/>
          </p:nvPr>
        </p:nvSpPr>
        <p:spPr>
          <a:xfrm>
            <a:off x="647700" y="3811347"/>
            <a:ext cx="3581400" cy="333933"/>
          </a:xfrm>
          <a:prstGeom prst="rect">
            <a:avLst/>
          </a:prstGeom>
        </p:spPr>
        <p:txBody>
          <a:bodyPr vert="horz" lIns="0" tIns="0" rIns="0" bIns="0" rtlCol="0">
            <a:noAutofit/>
          </a:bodyPr>
          <a:lstStyle/>
          <a:p>
            <a:pPr lvl="0"/>
            <a:r>
              <a:rPr lang="en-US" dirty="0"/>
              <a:t>Edit Master text styles</a:t>
            </a:r>
          </a:p>
        </p:txBody>
      </p:sp>
      <p:sp>
        <p:nvSpPr>
          <p:cNvPr id="2" name="Title"/>
          <p:cNvSpPr>
            <a:spLocks noGrp="1"/>
          </p:cNvSpPr>
          <p:nvPr>
            <p:ph type="title"/>
          </p:nvPr>
        </p:nvSpPr>
        <p:spPr>
          <a:xfrm>
            <a:off x="647700" y="2743200"/>
            <a:ext cx="10896600" cy="701842"/>
          </a:xfrm>
          <a:prstGeom prst="rect">
            <a:avLst/>
          </a:prstGeom>
        </p:spPr>
        <p:txBody>
          <a:bodyPr vert="horz" lIns="0" tIns="0" rIns="0" bIns="0" rtlCol="0" anchor="b" anchorCtr="0">
            <a:noAutofit/>
          </a:bodyPr>
          <a:lstStyle/>
          <a:p>
            <a:r>
              <a:rPr lang="en-US"/>
              <a:t>Click to edit Master title style</a:t>
            </a:r>
            <a:endParaRPr lang="en-US" dirty="0"/>
          </a:p>
        </p:txBody>
      </p:sp>
      <p:sp>
        <p:nvSpPr>
          <p:cNvPr id="14" name="Clearspace note"/>
          <p:cNvSpPr/>
          <p:nvPr userDrawn="1"/>
        </p:nvSpPr>
        <p:spPr>
          <a:xfrm flipH="1">
            <a:off x="12488965" y="5952251"/>
            <a:ext cx="2632062" cy="439897"/>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Text or image elements are not permitted below the copyright or takeaway bar on any slide to allow this white space for required document markings.</a:t>
            </a:r>
          </a:p>
        </p:txBody>
      </p:sp>
      <p:sp>
        <p:nvSpPr>
          <p:cNvPr id="9" name="Copyright"/>
          <p:cNvSpPr txBox="1">
            <a:spLocks noChangeArrowheads="1"/>
          </p:cNvSpPr>
          <p:nvPr userDrawn="1"/>
        </p:nvSpPr>
        <p:spPr bwMode="auto">
          <a:xfrm>
            <a:off x="4963949" y="6956980"/>
            <a:ext cx="2264102" cy="92333"/>
          </a:xfrm>
          <a:prstGeom prst="rect">
            <a:avLst/>
          </a:prstGeom>
          <a:solidFill>
            <a:srgbClr val="E6E6E6"/>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marL="0" indent="0" algn="ctr"/>
            <a:endParaRPr lang="en-US" sz="600" dirty="0">
              <a:solidFill>
                <a:schemeClr val="bg1"/>
              </a:solidFill>
            </a:endParaRPr>
          </a:p>
        </p:txBody>
      </p:sp>
      <p:sp>
        <p:nvSpPr>
          <p:cNvPr id="7" name="Copyright"/>
          <p:cNvSpPr txBox="1">
            <a:spLocks noChangeArrowheads="1"/>
          </p:cNvSpPr>
          <p:nvPr userDrawn="1"/>
        </p:nvSpPr>
        <p:spPr bwMode="auto">
          <a:xfrm>
            <a:off x="183390" y="6579155"/>
            <a:ext cx="1523001"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marL="0" indent="0" algn="l"/>
            <a:r>
              <a:rPr lang="en-US" sz="600" dirty="0">
                <a:latin typeface="Arial" pitchFamily="34" charset="0"/>
                <a:cs typeface="Arial" pitchFamily="34" charset="0"/>
              </a:rPr>
              <a:t>© 2020</a:t>
            </a:r>
            <a:r>
              <a:rPr lang="en-US" sz="600" baseline="0" dirty="0">
                <a:latin typeface="Arial" pitchFamily="34" charset="0"/>
                <a:cs typeface="Arial" pitchFamily="34" charset="0"/>
              </a:rPr>
              <a:t> </a:t>
            </a:r>
            <a:r>
              <a:rPr lang="en-US" sz="600" dirty="0"/>
              <a:t>Raytheon Technologies Corporation.</a:t>
            </a:r>
            <a:br>
              <a:rPr lang="en-US" sz="600" dirty="0"/>
            </a:br>
            <a:r>
              <a:rPr lang="en-US" sz="600" dirty="0"/>
              <a:t>All rights reserved.</a:t>
            </a:r>
          </a:p>
        </p:txBody>
      </p:sp>
    </p:spTree>
    <p:extLst>
      <p:ext uri="{BB962C8B-B14F-4D97-AF65-F5344CB8AC3E}">
        <p14:creationId xmlns:p14="http://schemas.microsoft.com/office/powerpoint/2010/main" val="477424083"/>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0" indent="0" algn="l" defTabSz="0" rtl="0" eaLnBrk="1" latinLnBrk="0" hangingPunct="1">
        <a:lnSpc>
          <a:spcPct val="90000"/>
        </a:lnSpc>
        <a:spcBef>
          <a:spcPts val="0"/>
        </a:spcBef>
        <a:buSzPct val="115000"/>
        <a:buFont typeface="Arial" panose="020B0604020202020204" pitchFamily="34" charset="0"/>
        <a:buNone/>
        <a:defRPr sz="2000" b="1" kern="1200">
          <a:solidFill>
            <a:schemeClr val="tx1"/>
          </a:solidFill>
          <a:latin typeface="+mn-lt"/>
          <a:ea typeface="+mn-ea"/>
          <a:cs typeface="+mn-cs"/>
        </a:defRPr>
      </a:lvl1pPr>
      <a:lvl2pPr marL="365760" indent="-182880" algn="l" defTabSz="914400" rtl="0" eaLnBrk="1" latinLnBrk="0" hangingPunct="1">
        <a:lnSpc>
          <a:spcPct val="90000"/>
        </a:lnSpc>
        <a:spcBef>
          <a:spcPts val="500"/>
        </a:spcBef>
        <a:buSzPct val="100000"/>
        <a:buFont typeface="Arial" panose="020B0604020202020204" pitchFamily="34" charset="0"/>
        <a:buChar char="–"/>
        <a:defRPr sz="2000" b="1" kern="1200">
          <a:solidFill>
            <a:schemeClr val="tx1"/>
          </a:solidFill>
          <a:latin typeface="+mn-lt"/>
          <a:ea typeface="+mn-ea"/>
          <a:cs typeface="+mn-cs"/>
        </a:defRPr>
      </a:lvl2pPr>
      <a:lvl3pPr marL="548640" indent="-182880" algn="l" defTabSz="914400" rtl="0" eaLnBrk="1" latinLnBrk="0" hangingPunct="1">
        <a:lnSpc>
          <a:spcPct val="90000"/>
        </a:lnSpc>
        <a:spcBef>
          <a:spcPts val="500"/>
        </a:spcBef>
        <a:buSzPct val="115000"/>
        <a:buFont typeface="Arial" panose="020B0604020202020204" pitchFamily="34" charset="0"/>
        <a:buChar char="•"/>
        <a:defRPr sz="2000" b="1" kern="1200">
          <a:solidFill>
            <a:schemeClr val="tx1"/>
          </a:solidFill>
          <a:latin typeface="+mn-lt"/>
          <a:ea typeface="+mn-ea"/>
          <a:cs typeface="+mn-cs"/>
        </a:defRPr>
      </a:lvl3pPr>
      <a:lvl4pPr marL="731520" indent="-182880" algn="l" defTabSz="914400" rtl="0" eaLnBrk="1" latinLnBrk="0" hangingPunct="1">
        <a:lnSpc>
          <a:spcPct val="90000"/>
        </a:lnSpc>
        <a:spcBef>
          <a:spcPts val="500"/>
        </a:spcBef>
        <a:buSzPct val="100000"/>
        <a:buFont typeface="Arial" panose="020B0604020202020204" pitchFamily="34" charset="0"/>
        <a:buChar char="–"/>
        <a:defRPr sz="2000" b="1" kern="1200">
          <a:solidFill>
            <a:schemeClr val="tx1"/>
          </a:solidFill>
          <a:latin typeface="+mn-lt"/>
          <a:ea typeface="+mn-ea"/>
          <a:cs typeface="+mn-cs"/>
        </a:defRPr>
      </a:lvl4pPr>
      <a:lvl5pPr marL="914400" indent="-182880" algn="l" defTabSz="914400" rtl="0" eaLnBrk="1" latinLnBrk="0" hangingPunct="1">
        <a:lnSpc>
          <a:spcPct val="90000"/>
        </a:lnSpc>
        <a:spcBef>
          <a:spcPts val="500"/>
        </a:spcBef>
        <a:buSzPct val="115000"/>
        <a:buFont typeface="Arial" panose="020B0604020202020204" pitchFamily="34" charset="0"/>
        <a:buChar char="•"/>
        <a:defRPr sz="20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2">
          <p15:clr>
            <a:srgbClr val="A4A3A4"/>
          </p15:clr>
        </p15:guide>
        <p15:guide id="3" pos="7248">
          <p15:clr>
            <a:srgbClr val="A4A3A4"/>
          </p15:clr>
        </p15:guide>
        <p15:guide id="5" pos="1416">
          <p15:clr>
            <a:srgbClr val="A4A3A4"/>
          </p15:clr>
        </p15:guide>
        <p15:guide id="6" pos="1608">
          <p15:clr>
            <a:srgbClr val="A4A3A4"/>
          </p15:clr>
        </p15:guide>
        <p15:guide id="7" pos="2592">
          <p15:clr>
            <a:srgbClr val="A4A3A4"/>
          </p15:clr>
        </p15:guide>
        <p15:guide id="8" pos="2760">
          <p15:clr>
            <a:srgbClr val="A4A3A4"/>
          </p15:clr>
        </p15:guide>
        <p15:guide id="9" pos="3744">
          <p15:clr>
            <a:srgbClr val="A4A3A4"/>
          </p15:clr>
        </p15:guide>
        <p15:guide id="10" pos="3936">
          <p15:clr>
            <a:srgbClr val="A4A3A4"/>
          </p15:clr>
        </p15:guide>
        <p15:guide id="11" pos="4920">
          <p15:clr>
            <a:srgbClr val="A4A3A4"/>
          </p15:clr>
        </p15:guide>
        <p15:guide id="12" pos="5088">
          <p15:clr>
            <a:srgbClr val="A4A3A4"/>
          </p15:clr>
        </p15:guide>
        <p15:guide id="13" pos="6072">
          <p15:clr>
            <a:srgbClr val="A4A3A4"/>
          </p15:clr>
        </p15:guide>
        <p15:guide id="14" pos="6264">
          <p15:clr>
            <a:srgbClr val="A4A3A4"/>
          </p15:clr>
        </p15:guide>
        <p15:guide id="15" orient="horz" pos="3888">
          <p15:clr>
            <a:srgbClr val="547EBF"/>
          </p15:clr>
        </p15:guide>
        <p15:guide id="16" orient="horz" pos="1296">
          <p15:clr>
            <a:srgbClr val="547EBF"/>
          </p15:clr>
        </p15:guide>
        <p15:guide id="17" orient="horz" pos="2592">
          <p15:clr>
            <a:srgbClr val="547EBF"/>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F4E8C-1122-497F-9470-4DAD2F0DD6B1}"/>
              </a:ext>
            </a:extLst>
          </p:cNvPr>
          <p:cNvSpPr>
            <a:spLocks noGrp="1"/>
          </p:cNvSpPr>
          <p:nvPr>
            <p:ph type="ctrTitle"/>
          </p:nvPr>
        </p:nvSpPr>
        <p:spPr>
          <a:xfrm>
            <a:off x="457200" y="3505200"/>
            <a:ext cx="11277600" cy="1066800"/>
          </a:xfrm>
        </p:spPr>
        <p:txBody>
          <a:bodyPr>
            <a:normAutofit/>
          </a:bodyPr>
          <a:lstStyle/>
          <a:p>
            <a:r>
              <a:rPr lang="en-US" sz="3600" b="1" dirty="0">
                <a:latin typeface="Arial" panose="020B0604020202020204" pitchFamily="34" charset="0"/>
                <a:cs typeface="Arial" panose="020B0604020202020204" pitchFamily="34" charset="0"/>
              </a:rPr>
              <a:t>Proposed UAS Enhancements in Release 19</a:t>
            </a:r>
            <a:br>
              <a:rPr lang="en-US" sz="2400" b="1" dirty="0">
                <a:latin typeface="Arial" panose="020B0604020202020204" pitchFamily="34" charset="0"/>
                <a:cs typeface="Arial" panose="020B0604020202020204" pitchFamily="34" charset="0"/>
              </a:rPr>
            </a:br>
            <a:r>
              <a:rPr lang="en-US" sz="2400" b="1" dirty="0">
                <a:latin typeface="Arial" panose="020B0604020202020204" pitchFamily="34" charset="0"/>
                <a:cs typeface="Arial" panose="020B0604020202020204" pitchFamily="34" charset="0"/>
              </a:rPr>
              <a:t>5/30/23</a:t>
            </a:r>
          </a:p>
        </p:txBody>
      </p:sp>
      <p:sp>
        <p:nvSpPr>
          <p:cNvPr id="4" name="Title 1">
            <a:extLst>
              <a:ext uri="{FF2B5EF4-FFF2-40B4-BE49-F238E27FC236}">
                <a16:creationId xmlns:a16="http://schemas.microsoft.com/office/drawing/2014/main" id="{390CCE17-0B1A-4C55-804F-ABD16C6AA6B2}"/>
              </a:ext>
            </a:extLst>
          </p:cNvPr>
          <p:cNvSpPr txBox="1">
            <a:spLocks/>
          </p:cNvSpPr>
          <p:nvPr/>
        </p:nvSpPr>
        <p:spPr>
          <a:xfrm>
            <a:off x="6248400" y="0"/>
            <a:ext cx="2940170" cy="914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b="1" dirty="0">
                <a:latin typeface="Arial" panose="020B0604020202020204" pitchFamily="34" charset="0"/>
                <a:cs typeface="Arial" panose="020B0604020202020204" pitchFamily="34" charset="0"/>
              </a:rPr>
              <a:t>3GPP TSG RAN Rel-19 Workshop	</a:t>
            </a:r>
          </a:p>
          <a:p>
            <a:r>
              <a:rPr lang="en-US" sz="1200" b="1" dirty="0">
                <a:latin typeface="Arial" panose="020B0604020202020204" pitchFamily="34" charset="0"/>
                <a:cs typeface="Arial" panose="020B0604020202020204" pitchFamily="34" charset="0"/>
              </a:rPr>
              <a:t>June 15-June 16, 2023</a:t>
            </a:r>
            <a:endParaRPr lang="en-US" sz="2400" b="1"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42405B44-2EE0-4EA4-9807-7164DA3AC5CA}"/>
              </a:ext>
            </a:extLst>
          </p:cNvPr>
          <p:cNvSpPr txBox="1">
            <a:spLocks/>
          </p:cNvSpPr>
          <p:nvPr/>
        </p:nvSpPr>
        <p:spPr>
          <a:xfrm>
            <a:off x="9287773" y="0"/>
            <a:ext cx="2940170" cy="914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b="1" dirty="0">
                <a:latin typeface="Arial" panose="020B0604020202020204" pitchFamily="34" charset="0"/>
                <a:cs typeface="Arial" panose="020B0604020202020204" pitchFamily="34" charset="0"/>
              </a:rPr>
              <a:t>RWS-230033</a:t>
            </a:r>
            <a:endParaRPr lang="en-US" sz="2400" b="1"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CB45717D-6DF2-4262-9815-315A809EB67E}"/>
              </a:ext>
            </a:extLst>
          </p:cNvPr>
          <p:cNvSpPr txBox="1">
            <a:spLocks/>
          </p:cNvSpPr>
          <p:nvPr/>
        </p:nvSpPr>
        <p:spPr>
          <a:xfrm>
            <a:off x="4876800" y="5638800"/>
            <a:ext cx="2940170" cy="914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000" b="1" dirty="0">
                <a:latin typeface="Arial" panose="020B0604020202020204" pitchFamily="34" charset="0"/>
                <a:cs typeface="Arial" panose="020B0604020202020204" pitchFamily="34" charset="0"/>
              </a:rPr>
              <a:t>Agenda Item: 5</a:t>
            </a:r>
            <a:endParaRPr lang="en-US" sz="4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4321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6553200" cy="806196"/>
          </a:xfrm>
        </p:spPr>
        <p:txBody>
          <a:bodyPr>
            <a:noAutofit/>
          </a:bodyPr>
          <a:lstStyle/>
          <a:p>
            <a:r>
              <a:rPr lang="en-US" sz="3600" dirty="0">
                <a:solidFill>
                  <a:srgbClr val="06403B"/>
                </a:solidFill>
                <a:latin typeface="Avenir Book" panose="02000503020000020003" pitchFamily="2" charset="0"/>
              </a:rPr>
              <a:t>Proposed UAS Enhancements</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523999"/>
            <a:ext cx="11201400" cy="4800347"/>
          </a:xfrm>
        </p:spPr>
        <p:txBody>
          <a:bodyPr>
            <a:noAutofit/>
          </a:bodyPr>
          <a:lstStyle/>
          <a:p>
            <a:pPr lvl="0"/>
            <a:r>
              <a:rPr lang="en-US" sz="2400" dirty="0">
                <a:latin typeface="Arial" panose="020B0604020202020204" pitchFamily="34" charset="0"/>
                <a:cs typeface="Arial" panose="020B0604020202020204" pitchFamily="34" charset="0"/>
              </a:rPr>
              <a:t>Flexible UAV-based Network Architectures</a:t>
            </a:r>
          </a:p>
        </p:txBody>
      </p:sp>
      <p:sp>
        <p:nvSpPr>
          <p:cNvPr id="9" name="Slide Number Placeholder 7"/>
          <p:cNvSpPr>
            <a:spLocks noGrp="1"/>
          </p:cNvSpPr>
          <p:nvPr>
            <p:ph type="sldNum" sz="quarter" idx="12"/>
          </p:nvPr>
        </p:nvSpPr>
        <p:spPr>
          <a:xfrm>
            <a:off x="9829800" y="6324346"/>
            <a:ext cx="2057400" cy="365125"/>
          </a:xfrm>
        </p:spPr>
        <p:txBody>
          <a:bodyPr/>
          <a:lstStyle/>
          <a:p>
            <a:fld id="{71F5FC64-079E-4742-985B-A2E481AA2A4E}" type="slidenum">
              <a:rPr lang="en-US" smtClean="0"/>
              <a:t>2</a:t>
            </a:fld>
            <a:endParaRPr lang="en-US" dirty="0"/>
          </a:p>
        </p:txBody>
      </p:sp>
    </p:spTree>
    <p:extLst>
      <p:ext uri="{BB962C8B-B14F-4D97-AF65-F5344CB8AC3E}">
        <p14:creationId xmlns:p14="http://schemas.microsoft.com/office/powerpoint/2010/main" val="3489434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9753600" cy="806196"/>
          </a:xfrm>
        </p:spPr>
        <p:txBody>
          <a:bodyPr>
            <a:noAutofit/>
          </a:bodyPr>
          <a:lstStyle/>
          <a:p>
            <a:r>
              <a:rPr lang="en-US" sz="3600" dirty="0">
                <a:solidFill>
                  <a:srgbClr val="06403B"/>
                </a:solidFill>
                <a:latin typeface="Avenir Book" panose="02000503020000020003" pitchFamily="2" charset="0"/>
              </a:rPr>
              <a:t>Motivation for Additional UAS Architectures</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523999"/>
            <a:ext cx="11201400" cy="4800347"/>
          </a:xfrm>
        </p:spPr>
        <p:txBody>
          <a:bodyPr>
            <a:noAutofit/>
          </a:bodyPr>
          <a:lstStyle/>
          <a:p>
            <a:pPr lvl="0"/>
            <a:r>
              <a:rPr lang="en-US" sz="2400" dirty="0">
                <a:latin typeface="Arial" panose="020B0604020202020204" pitchFamily="34" charset="0"/>
                <a:cs typeface="Arial" panose="020B0604020202020204" pitchFamily="34" charset="0"/>
              </a:rPr>
              <a:t>Current Architecture. In a typical scenario supported by the 3GPP, the UAV is a UE. A 5G UE on a UAV communicates with an on-the-ground gNB to meet its communication needs. For example, the UAV UE can transmit a video to an Application Server using an on-the-ground gNB and the 5GC. </a:t>
            </a:r>
          </a:p>
          <a:p>
            <a:pPr lvl="0"/>
            <a:r>
              <a:rPr lang="en-US" sz="2400" dirty="0">
                <a:latin typeface="Arial" panose="020B0604020202020204" pitchFamily="34" charset="0"/>
                <a:cs typeface="Arial" panose="020B0604020202020204" pitchFamily="34" charset="0"/>
              </a:rPr>
              <a:t>A UAV UE has limited processing capabilities. Hence, if a UAV needs to meet communication needs of UEs that have poor or no coverage from the gNBs, a typical UAV UE would be inadequate.</a:t>
            </a:r>
          </a:p>
        </p:txBody>
      </p:sp>
      <p:sp>
        <p:nvSpPr>
          <p:cNvPr id="9" name="Slide Number Placeholder 7"/>
          <p:cNvSpPr>
            <a:spLocks noGrp="1"/>
          </p:cNvSpPr>
          <p:nvPr>
            <p:ph type="sldNum" sz="quarter" idx="12"/>
          </p:nvPr>
        </p:nvSpPr>
        <p:spPr>
          <a:xfrm>
            <a:off x="9829800" y="6324346"/>
            <a:ext cx="2057400" cy="365125"/>
          </a:xfrm>
        </p:spPr>
        <p:txBody>
          <a:bodyPr/>
          <a:lstStyle/>
          <a:p>
            <a:fld id="{71F5FC64-079E-4742-985B-A2E481AA2A4E}" type="slidenum">
              <a:rPr lang="en-US" smtClean="0"/>
              <a:t>3</a:t>
            </a:fld>
            <a:endParaRPr lang="en-US" dirty="0"/>
          </a:p>
        </p:txBody>
      </p:sp>
    </p:spTree>
    <p:extLst>
      <p:ext uri="{BB962C8B-B14F-4D97-AF65-F5344CB8AC3E}">
        <p14:creationId xmlns:p14="http://schemas.microsoft.com/office/powerpoint/2010/main" val="652653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9677400" cy="806196"/>
          </a:xfrm>
        </p:spPr>
        <p:txBody>
          <a:bodyPr>
            <a:noAutofit/>
          </a:bodyPr>
          <a:lstStyle/>
          <a:p>
            <a:r>
              <a:rPr lang="en-US" sz="2800">
                <a:solidFill>
                  <a:srgbClr val="06403B"/>
                </a:solidFill>
                <a:latin typeface="Avenir Book" panose="02000503020000020003" pitchFamily="2" charset="0"/>
              </a:rPr>
              <a:t>Additional UAS Architectures</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152400" y="1129297"/>
            <a:ext cx="11811000" cy="5651361"/>
          </a:xfrm>
        </p:spPr>
        <p:txBody>
          <a:bodyPr>
            <a:normAutofit/>
          </a:bodyPr>
          <a:lstStyle/>
          <a:p>
            <a:pPr marL="457200" lvl="1" indent="0">
              <a:lnSpc>
                <a:spcPct val="120000"/>
              </a:lnSpc>
              <a:spcBef>
                <a:spcPts val="0"/>
              </a:spcBef>
              <a:spcAft>
                <a:spcPts val="600"/>
              </a:spcAft>
              <a:buClr>
                <a:srgbClr val="F13F1B"/>
              </a:buClr>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lvl="1">
              <a:lnSpc>
                <a:spcPct val="120000"/>
              </a:lnSpc>
              <a:spcBef>
                <a:spcPts val="0"/>
              </a:spcBef>
              <a:spcAft>
                <a:spcPts val="600"/>
              </a:spcAft>
              <a:buClr>
                <a:srgbClr val="F13F1B"/>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Slide Number Placeholder 7"/>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7" name="Content Placeholder 2">
            <a:extLst>
              <a:ext uri="{FF2B5EF4-FFF2-40B4-BE49-F238E27FC236}">
                <a16:creationId xmlns:a16="http://schemas.microsoft.com/office/drawing/2014/main" id="{1AB19F05-C815-456B-99B1-3EA23E892938}"/>
              </a:ext>
            </a:extLst>
          </p:cNvPr>
          <p:cNvSpPr txBox="1">
            <a:spLocks/>
          </p:cNvSpPr>
          <p:nvPr/>
        </p:nvSpPr>
        <p:spPr>
          <a:xfrm>
            <a:off x="214460" y="1161088"/>
            <a:ext cx="11658600" cy="55445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Additional UAS architectures could be investigated by the 3GPP, where a UAV can house a Network Function (UAVNF) to serve communication needs of PCUEs efficiently and cost-effectively. In one example, a UAVNF may be an integrated gNB. In another example, a UAVNF may be a gNB-DU.</a:t>
            </a:r>
          </a:p>
          <a:p>
            <a:r>
              <a:rPr lang="en-US" sz="2400" dirty="0">
                <a:latin typeface="Arial" panose="020B0604020202020204" pitchFamily="34" charset="0"/>
                <a:cs typeface="Arial" panose="020B0604020202020204" pitchFamily="34" charset="0"/>
              </a:rPr>
              <a:t>Goal: Investigate potential architectures that provide additional flexibility to increase the utility of the UAS.</a:t>
            </a:r>
          </a:p>
          <a:p>
            <a:r>
              <a:rPr lang="en-US" sz="2400" dirty="0">
                <a:latin typeface="Arial" panose="020B0604020202020204" pitchFamily="34" charset="0"/>
                <a:cs typeface="Arial" panose="020B0604020202020204" pitchFamily="34" charset="0"/>
              </a:rPr>
              <a:t>Example architectures.</a:t>
            </a:r>
          </a:p>
          <a:p>
            <a:pPr lvl="1"/>
            <a:r>
              <a:rPr lang="en-US" sz="2000" dirty="0">
                <a:latin typeface="Arial" panose="020B0604020202020204" pitchFamily="34" charset="0"/>
                <a:cs typeface="Arial" panose="020B0604020202020204" pitchFamily="34" charset="0"/>
              </a:rPr>
              <a:t>gNB on the UAV</a:t>
            </a:r>
          </a:p>
          <a:p>
            <a:pPr lvl="1"/>
            <a:r>
              <a:rPr lang="en-US" sz="2000" dirty="0">
                <a:latin typeface="Arial" panose="020B0604020202020204" pitchFamily="34" charset="0"/>
                <a:cs typeface="Arial" panose="020B0604020202020204" pitchFamily="34" charset="0"/>
              </a:rPr>
              <a:t>gNB-DU on the UAV</a:t>
            </a:r>
          </a:p>
          <a:p>
            <a:r>
              <a:rPr lang="en-US" sz="2400" dirty="0">
                <a:latin typeface="Arial" panose="020B0604020202020204" pitchFamily="34" charset="0"/>
                <a:cs typeface="Arial" panose="020B0604020202020204" pitchFamily="34" charset="0"/>
              </a:rPr>
              <a:t>Note. Other architectures should also be explored (e.g., the use of sidelink and UE-to-Network Relays).</a:t>
            </a:r>
          </a:p>
          <a:p>
            <a:r>
              <a:rPr lang="en-US" sz="2400" i="1" dirty="0">
                <a:latin typeface="Arial" panose="020B0604020202020204" pitchFamily="34" charset="0"/>
                <a:cs typeface="Arial" panose="020B0604020202020204" pitchFamily="34" charset="0"/>
              </a:rPr>
              <a:t>Study various architectures to define a new architecture that supports a Network Function in addition to the UE on the UAV. The architecture should aim to maximize the reuse of existing specifications (e.g., those related to disaggregated gNB, IAB (</a:t>
            </a:r>
            <a:r>
              <a:rPr lang="en-US" sz="2400" i="1">
                <a:latin typeface="Arial" panose="020B0604020202020204" pitchFamily="34" charset="0"/>
                <a:cs typeface="Arial" panose="020B0604020202020204" pitchFamily="34" charset="0"/>
              </a:rPr>
              <a:t>including mobile IAB), </a:t>
            </a:r>
            <a:r>
              <a:rPr lang="en-US" sz="2400" i="1" dirty="0">
                <a:latin typeface="Arial" panose="020B0604020202020204" pitchFamily="34" charset="0"/>
                <a:cs typeface="Arial" panose="020B0604020202020204" pitchFamily="34" charset="0"/>
              </a:rPr>
              <a:t>and sidelink).</a:t>
            </a:r>
          </a:p>
        </p:txBody>
      </p:sp>
    </p:spTree>
    <p:extLst>
      <p:ext uri="{BB962C8B-B14F-4D97-AF65-F5344CB8AC3E}">
        <p14:creationId xmlns:p14="http://schemas.microsoft.com/office/powerpoint/2010/main" val="263630876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jensen\AppData\Local\Temp\articulate\presenter\imgtemp\gCHqd0AW_files\slide0001_image001.png"/>
</p:tagLst>
</file>

<file path=ppt/tags/tag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Unclassified Slide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defPPr>
      </a:lstStyle>
    </a:txDef>
  </a:objectDefaults>
  <a:extraClrSchemeLst/>
</a:theme>
</file>

<file path=ppt/theme/theme3.xml><?xml version="1.0" encoding="utf-8"?>
<a:theme xmlns:a="http://schemas.openxmlformats.org/drawingml/2006/main" name="Contract-Acquisition-Sensitive Slide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RTX Masters: Covers">
  <a:themeElements>
    <a:clrScheme name="1: RTX PRIMARY PALETTE">
      <a:dk1>
        <a:sysClr val="windowText" lastClr="000000"/>
      </a:dk1>
      <a:lt1>
        <a:sysClr val="window" lastClr="FFFFFF"/>
      </a:lt1>
      <a:dk2>
        <a:srgbClr val="CE1126"/>
      </a:dk2>
      <a:lt2>
        <a:srgbClr val="FFFFFF"/>
      </a:lt2>
      <a:accent1>
        <a:srgbClr val="000000"/>
      </a:accent1>
      <a:accent2>
        <a:srgbClr val="63666A"/>
      </a:accent2>
      <a:accent3>
        <a:srgbClr val="B1B3B3"/>
      </a:accent3>
      <a:accent4>
        <a:srgbClr val="D9D9D6"/>
      </a:accent4>
      <a:accent5>
        <a:srgbClr val="F7F7F7"/>
      </a:accent5>
      <a:accent6>
        <a:srgbClr val="FFFFFF"/>
      </a:accent6>
      <a:hlink>
        <a:srgbClr val="CE1126"/>
      </a:hlink>
      <a:folHlink>
        <a:srgbClr val="000000"/>
      </a:folHlink>
    </a:clrScheme>
    <a:fontScheme name="RTX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IS-PPT-Template [Read-Only]" id="{FA9D4FBD-A300-4491-80E7-B1BF30BB6098}" vid="{1B7D40BC-C81E-4100-9EEC-250B9C9E8B2C}"/>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TemplafySlideFormConfiguration><![CDATA[{"formFields":[],"formDataEntries":[]}]]></TemplafySlideFormConfiguration>
</file>

<file path=customXml/item2.xml><?xml version="1.0" encoding="utf-8"?>
<TemplafySlideTemplateConfiguration><![CDATA[{"documentContentValidatorConfiguration":{"enableDocumentContentValidator":false,"documentContentValidatorVersion":0},"elementsMetadata":[],"slideId":"637260122995462646","enableDocumentContentUpdater":true,"version":"1.9"}]]></TemplafySlideTemplateConfiguration>
</file>

<file path=customXml/item3.xml><?xml version="1.0" encoding="utf-8"?>
<TemplafySlideTemplateConfiguration><![CDATA[{"documentContentValidatorConfiguration":{"enableDocumentContentValidator":false,"documentContentValidatorVersion":0},"elementsMetadata":[],"slideId":"637260122995775076","enableDocumentContentUpdater":true,"version":"1.9"}]]></TemplafySlideTemplateConfiguration>
</file>

<file path=customXml/item4.xml><?xml version="1.0" encoding="utf-8"?>
<TemplafySlideFormConfiguration><![CDATA[{"formFields":[],"formDataEntries":[]}]]></TemplafySlideFormConfiguration>
</file>

<file path=customXml/itemProps1.xml><?xml version="1.0" encoding="utf-8"?>
<ds:datastoreItem xmlns:ds="http://schemas.openxmlformats.org/officeDocument/2006/customXml" ds:itemID="{A17ED93F-C7DE-4C0D-B068-C613075D411D}">
  <ds:schemaRefs/>
</ds:datastoreItem>
</file>

<file path=customXml/itemProps2.xml><?xml version="1.0" encoding="utf-8"?>
<ds:datastoreItem xmlns:ds="http://schemas.openxmlformats.org/officeDocument/2006/customXml" ds:itemID="{18B609B6-2DE7-4FD3-85FA-707AADA5D3D5}">
  <ds:schemaRefs/>
</ds:datastoreItem>
</file>

<file path=customXml/itemProps3.xml><?xml version="1.0" encoding="utf-8"?>
<ds:datastoreItem xmlns:ds="http://schemas.openxmlformats.org/officeDocument/2006/customXml" ds:itemID="{2BD66439-409A-4453-87BB-F3BAE0298203}">
  <ds:schemaRefs/>
</ds:datastoreItem>
</file>

<file path=customXml/itemProps4.xml><?xml version="1.0" encoding="utf-8"?>
<ds:datastoreItem xmlns:ds="http://schemas.openxmlformats.org/officeDocument/2006/customXml" ds:itemID="{93121B91-0AC6-4B75-A87E-ABBDDE84E060}">
  <ds:schemaRefs/>
</ds:datastoreItem>
</file>

<file path=docProps/app.xml><?xml version="1.0" encoding="utf-8"?>
<Properties xmlns="http://schemas.openxmlformats.org/officeDocument/2006/extended-properties" xmlns:vt="http://schemas.openxmlformats.org/officeDocument/2006/docPropsVTypes">
  <Template>Office Theme</Template>
  <TotalTime>3413</TotalTime>
  <Words>293</Words>
  <Application>Microsoft Office PowerPoint</Application>
  <PresentationFormat>Widescreen</PresentationFormat>
  <Paragraphs>21</Paragraphs>
  <Slides>4</Slides>
  <Notes>0</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4</vt:i4>
      </vt:variant>
    </vt:vector>
  </HeadingPairs>
  <TitlesOfParts>
    <vt:vector size="15" baseType="lpstr">
      <vt:lpstr>Arial</vt:lpstr>
      <vt:lpstr>Avenir Book</vt:lpstr>
      <vt:lpstr>Calibri</vt:lpstr>
      <vt:lpstr>Calibri Light</vt:lpstr>
      <vt:lpstr>Franklin Gothic Medium Cond</vt:lpstr>
      <vt:lpstr>Helvetica LT Std</vt:lpstr>
      <vt:lpstr>Wingdings</vt:lpstr>
      <vt:lpstr>Office Theme</vt:lpstr>
      <vt:lpstr>Unclassified Slide Template</vt:lpstr>
      <vt:lpstr>Contract-Acquisition-Sensitive Slide Template</vt:lpstr>
      <vt:lpstr>RTX Masters: Covers</vt:lpstr>
      <vt:lpstr>Proposed UAS Enhancements in Release 19 5/30/23</vt:lpstr>
      <vt:lpstr>Proposed UAS Enhancements</vt:lpstr>
      <vt:lpstr>Motivation for Additional UAS Architectures</vt:lpstr>
      <vt:lpstr>Additional UAS Architectures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Day I found $300 on the Ground</dc:title>
  <dc:creator>Atkinson, Mike</dc:creator>
  <cp:lastModifiedBy>Nishith Tripathi</cp:lastModifiedBy>
  <cp:revision>1434</cp:revision>
  <cp:lastPrinted>2020-11-04T12:09:31Z</cp:lastPrinted>
  <dcterms:created xsi:type="dcterms:W3CDTF">2014-11-03T20:23:07Z</dcterms:created>
  <dcterms:modified xsi:type="dcterms:W3CDTF">2023-05-26T15:30:00Z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447dd6a-a4a1-440b-a6a3-9124ef1ee017_Enabled">
    <vt:lpwstr>True</vt:lpwstr>
  </property>
  <property fmtid="{D5CDD505-2E9C-101B-9397-08002B2CF9AE}" pid="3" name="MSIP_Label_4447dd6a-a4a1-440b-a6a3-9124ef1ee017_SiteId">
    <vt:lpwstr>7a18110d-ef9b-4274-acef-e62ab0fe28ed</vt:lpwstr>
  </property>
  <property fmtid="{D5CDD505-2E9C-101B-9397-08002B2CF9AE}" pid="4" name="MSIP_Label_4447dd6a-a4a1-440b-a6a3-9124ef1ee017_Owner">
    <vt:lpwstr>10656439@adxuser.com</vt:lpwstr>
  </property>
  <property fmtid="{D5CDD505-2E9C-101B-9397-08002B2CF9AE}" pid="5" name="MSIP_Label_4447dd6a-a4a1-440b-a6a3-9124ef1ee017_SetDate">
    <vt:lpwstr>2021-02-19T22:47:59.5797451Z</vt:lpwstr>
  </property>
  <property fmtid="{D5CDD505-2E9C-101B-9397-08002B2CF9AE}" pid="6" name="MSIP_Label_4447dd6a-a4a1-440b-a6a3-9124ef1ee017_Name">
    <vt:lpwstr>NO TECH DATA</vt:lpwstr>
  </property>
  <property fmtid="{D5CDD505-2E9C-101B-9397-08002B2CF9AE}" pid="7" name="MSIP_Label_4447dd6a-a4a1-440b-a6a3-9124ef1ee017_Application">
    <vt:lpwstr>Microsoft Azure Information Protection</vt:lpwstr>
  </property>
  <property fmtid="{D5CDD505-2E9C-101B-9397-08002B2CF9AE}" pid="8" name="MSIP_Label_4447dd6a-a4a1-440b-a6a3-9124ef1ee017_ActionId">
    <vt:lpwstr>943858dc-cf8e-4c22-a37f-55dfd5786156</vt:lpwstr>
  </property>
  <property fmtid="{D5CDD505-2E9C-101B-9397-08002B2CF9AE}" pid="9" name="MSIP_Label_4447dd6a-a4a1-440b-a6a3-9124ef1ee017_Extended_MSFT_Method">
    <vt:lpwstr>Manual</vt:lpwstr>
  </property>
</Properties>
</file>