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1" r:id="rId5"/>
    <p:sldMasterId id="2147483714" r:id="rId6"/>
    <p:sldMasterId id="2147483724" r:id="rId7"/>
    <p:sldMasterId id="2147483733" r:id="rId8"/>
  </p:sldMasterIdLst>
  <p:notesMasterIdLst>
    <p:notesMasterId r:id="rId14"/>
  </p:notesMasterIdLst>
  <p:handoutMasterIdLst>
    <p:handoutMasterId r:id="rId15"/>
  </p:handoutMasterIdLst>
  <p:sldIdLst>
    <p:sldId id="811" r:id="rId9"/>
    <p:sldId id="1042" r:id="rId10"/>
    <p:sldId id="258" r:id="rId11"/>
    <p:sldId id="1043" r:id="rId12"/>
    <p:sldId id="1044" r:id="rId13"/>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iedfort, Brian" initials="BO" lastIdx="3" clrIdx="0"/>
  <p:cmAuthor id="1" name="Atkinson, Mike" initials="AM" lastIdx="2" clrIdx="1">
    <p:extLst>
      <p:ext uri="{19B8F6BF-5375-455C-9EA6-DF929625EA0E}">
        <p15:presenceInfo xmlns:p15="http://schemas.microsoft.com/office/powerpoint/2012/main" userId="S-1-5-21-26508437-1099126830-1169898988-9489" providerId="AD"/>
      </p:ext>
    </p:extLst>
  </p:cmAuthor>
  <p:cmAuthor id="2" name="ATI" initials="A" lastIdx="2" clrIdx="2">
    <p:extLst>
      <p:ext uri="{19B8F6BF-5375-455C-9EA6-DF929625EA0E}">
        <p15:presenceInfo xmlns:p15="http://schemas.microsoft.com/office/powerpoint/2012/main" userId="ATI" providerId="None"/>
      </p:ext>
    </p:extLst>
  </p:cmAuthor>
  <p:cmAuthor id="3" name="Anthony Melita" initials="AM" lastIdx="7" clrIdx="3">
    <p:extLst>
      <p:ext uri="{19B8F6BF-5375-455C-9EA6-DF929625EA0E}">
        <p15:presenceInfo xmlns:p15="http://schemas.microsoft.com/office/powerpoint/2012/main" userId="5cafdb8f006db81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124B96"/>
    <a:srgbClr val="BB4B4B"/>
    <a:srgbClr val="A2BF67"/>
    <a:srgbClr val="F7B613"/>
    <a:srgbClr val="F5B751"/>
    <a:srgbClr val="F13F1B"/>
    <a:srgbClr val="06403B"/>
    <a:srgbClr val="C9DADD"/>
    <a:srgbClr val="7333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35" autoAdjust="0"/>
    <p:restoredTop sz="85317" autoAdjust="0"/>
  </p:normalViewPr>
  <p:slideViewPr>
    <p:cSldViewPr>
      <p:cViewPr varScale="1">
        <p:scale>
          <a:sx n="90" d="100"/>
          <a:sy n="90" d="100"/>
        </p:scale>
        <p:origin x="1080" y="192"/>
      </p:cViewPr>
      <p:guideLst>
        <p:guide orient="horz" pos="2160"/>
        <p:guide pos="3840"/>
      </p:guideLst>
    </p:cSldViewPr>
  </p:slideViewPr>
  <p:outlineViewPr>
    <p:cViewPr>
      <p:scale>
        <a:sx n="33" d="100"/>
        <a:sy n="33" d="100"/>
      </p:scale>
      <p:origin x="48" y="8988"/>
    </p:cViewPr>
  </p:outlin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5.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5" Type="http://schemas.openxmlformats.org/officeDocument/2006/relationships/slideMaster" Target="slideMasters/slideMaster1.xml"/><Relationship Id="rId15"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5733" tIns="47868" rIns="95733" bIns="47868" rtlCol="0"/>
          <a:lstStyle>
            <a:lvl1pPr algn="l">
              <a:defRPr sz="1200"/>
            </a:lvl1pPr>
          </a:lstStyle>
          <a:p>
            <a:endParaRPr lang="en-US" dirty="0"/>
          </a:p>
        </p:txBody>
      </p:sp>
      <p:sp>
        <p:nvSpPr>
          <p:cNvPr id="3" name="Date Placeholder 2"/>
          <p:cNvSpPr>
            <a:spLocks noGrp="1"/>
          </p:cNvSpPr>
          <p:nvPr>
            <p:ph type="dt" sz="quarter" idx="1"/>
          </p:nvPr>
        </p:nvSpPr>
        <p:spPr>
          <a:xfrm>
            <a:off x="4143587" y="0"/>
            <a:ext cx="3169920" cy="481727"/>
          </a:xfrm>
          <a:prstGeom prst="rect">
            <a:avLst/>
          </a:prstGeom>
        </p:spPr>
        <p:txBody>
          <a:bodyPr vert="horz" lIns="95733" tIns="47868" rIns="95733" bIns="47868" rtlCol="0"/>
          <a:lstStyle>
            <a:lvl1pPr algn="r">
              <a:defRPr sz="1200"/>
            </a:lvl1pPr>
          </a:lstStyle>
          <a:p>
            <a:fld id="{943CB807-1C69-4A20-AF18-AA0B61DD61E2}" type="datetimeFigureOut">
              <a:rPr lang="en-US" smtClean="0"/>
              <a:t>5/29/23</a:t>
            </a:fld>
            <a:endParaRPr lang="en-US" dirty="0"/>
          </a:p>
        </p:txBody>
      </p:sp>
      <p:sp>
        <p:nvSpPr>
          <p:cNvPr id="4" name="Footer Placeholder 3"/>
          <p:cNvSpPr>
            <a:spLocks noGrp="1"/>
          </p:cNvSpPr>
          <p:nvPr>
            <p:ph type="ftr" sz="quarter" idx="2"/>
          </p:nvPr>
        </p:nvSpPr>
        <p:spPr>
          <a:xfrm>
            <a:off x="0" y="9119474"/>
            <a:ext cx="3169920" cy="481726"/>
          </a:xfrm>
          <a:prstGeom prst="rect">
            <a:avLst/>
          </a:prstGeom>
        </p:spPr>
        <p:txBody>
          <a:bodyPr vert="horz" lIns="95733" tIns="47868" rIns="95733" bIns="47868" rtlCol="0" anchor="b"/>
          <a:lstStyle>
            <a:lvl1pPr algn="l">
              <a:defRPr sz="1200"/>
            </a:lvl1pPr>
          </a:lstStyle>
          <a:p>
            <a:endParaRPr lang="en-US" dirty="0"/>
          </a:p>
        </p:txBody>
      </p:sp>
      <p:sp>
        <p:nvSpPr>
          <p:cNvPr id="5" name="Slide Number Placeholder 4"/>
          <p:cNvSpPr>
            <a:spLocks noGrp="1"/>
          </p:cNvSpPr>
          <p:nvPr>
            <p:ph type="sldNum" sz="quarter" idx="3"/>
          </p:nvPr>
        </p:nvSpPr>
        <p:spPr>
          <a:xfrm>
            <a:off x="4143587" y="9119474"/>
            <a:ext cx="3169920" cy="481726"/>
          </a:xfrm>
          <a:prstGeom prst="rect">
            <a:avLst/>
          </a:prstGeom>
        </p:spPr>
        <p:txBody>
          <a:bodyPr vert="horz" lIns="95733" tIns="47868" rIns="95733" bIns="47868" rtlCol="0" anchor="b"/>
          <a:lstStyle>
            <a:lvl1pPr algn="r">
              <a:defRPr sz="1200"/>
            </a:lvl1pPr>
          </a:lstStyle>
          <a:p>
            <a:fld id="{C8FB17A1-708E-46A1-86BD-156A68293DE0}" type="slidenum">
              <a:rPr lang="en-US" smtClean="0"/>
              <a:t>‹#›</a:t>
            </a:fld>
            <a:endParaRPr lang="en-US" dirty="0"/>
          </a:p>
        </p:txBody>
      </p:sp>
    </p:spTree>
    <p:extLst>
      <p:ext uri="{BB962C8B-B14F-4D97-AF65-F5344CB8AC3E}">
        <p14:creationId xmlns:p14="http://schemas.microsoft.com/office/powerpoint/2010/main" val="123026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5733" tIns="47868" rIns="95733" bIns="47868" rtlCol="0"/>
          <a:lstStyle>
            <a:lvl1pPr algn="l">
              <a:defRPr sz="12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5733" tIns="47868" rIns="95733" bIns="47868" rtlCol="0"/>
          <a:lstStyle>
            <a:lvl1pPr algn="r">
              <a:defRPr sz="1200"/>
            </a:lvl1pPr>
          </a:lstStyle>
          <a:p>
            <a:fld id="{A7C79C7B-F2AF-40F0-9825-09FC5CDD77D5}" type="datetimeFigureOut">
              <a:rPr lang="en-US" smtClean="0"/>
              <a:t>5/29/23</a:t>
            </a:fld>
            <a:endParaRPr lang="en-US" dirty="0"/>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5733" tIns="47868" rIns="95733" bIns="47868"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5733" tIns="47868" rIns="95733" bIns="478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5733" tIns="47868" rIns="95733" bIns="4786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5733" tIns="47868" rIns="95733" bIns="47868" rtlCol="0" anchor="b"/>
          <a:lstStyle>
            <a:lvl1pPr algn="r">
              <a:defRPr sz="1200"/>
            </a:lvl1pPr>
          </a:lstStyle>
          <a:p>
            <a:fld id="{300C402E-3032-4F2C-9176-9C3FAB281C45}" type="slidenum">
              <a:rPr lang="en-US" smtClean="0"/>
              <a:t>‹#›</a:t>
            </a:fld>
            <a:endParaRPr lang="en-US" dirty="0"/>
          </a:p>
        </p:txBody>
      </p:sp>
    </p:spTree>
    <p:extLst>
      <p:ext uri="{BB962C8B-B14F-4D97-AF65-F5344CB8AC3E}">
        <p14:creationId xmlns:p14="http://schemas.microsoft.com/office/powerpoint/2010/main" val="1520438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00C402E-3032-4F2C-9176-9C3FAB281C45}" type="slidenum">
              <a:rPr lang="en-US" smtClean="0"/>
              <a:t>4</a:t>
            </a:fld>
            <a:endParaRPr lang="en-US" dirty="0"/>
          </a:p>
        </p:txBody>
      </p:sp>
    </p:spTree>
    <p:extLst>
      <p:ext uri="{BB962C8B-B14F-4D97-AF65-F5344CB8AC3E}">
        <p14:creationId xmlns:p14="http://schemas.microsoft.com/office/powerpoint/2010/main" val="3273180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00C402E-3032-4F2C-9176-9C3FAB281C45}" type="slidenum">
              <a:rPr lang="en-US" smtClean="0"/>
              <a:t>5</a:t>
            </a:fld>
            <a:endParaRPr lang="en-US" dirty="0"/>
          </a:p>
        </p:txBody>
      </p:sp>
    </p:spTree>
    <p:extLst>
      <p:ext uri="{BB962C8B-B14F-4D97-AF65-F5344CB8AC3E}">
        <p14:creationId xmlns:p14="http://schemas.microsoft.com/office/powerpoint/2010/main" val="30000783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9.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12.png"/><Relationship Id="rId4"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C5F36CB-F312-4014-9B38-CB65E4AB9C82}" type="datetime1">
              <a:rPr lang="en-US" smtClean="0"/>
              <a:t>5/29/23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pic>
        <p:nvPicPr>
          <p:cNvPr id="7" name="Picture 6">
            <a:extLst>
              <a:ext uri="{FF2B5EF4-FFF2-40B4-BE49-F238E27FC236}">
                <a16:creationId xmlns:a16="http://schemas.microsoft.com/office/drawing/2014/main" id="{571F8B14-7E21-324D-ABDB-D3CE831BD42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52400"/>
            <a:ext cx="6303115" cy="3886200"/>
          </a:xfrm>
          <a:prstGeom prst="rect">
            <a:avLst/>
          </a:prstGeom>
        </p:spPr>
      </p:pic>
    </p:spTree>
    <p:extLst>
      <p:ext uri="{BB962C8B-B14F-4D97-AF65-F5344CB8AC3E}">
        <p14:creationId xmlns:p14="http://schemas.microsoft.com/office/powerpoint/2010/main" val="3256699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037E31-6630-486D-A32D-4B6949961397}" type="datetime1">
              <a:rPr lang="en-US" smtClean="0"/>
              <a:t>5/29/23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000234320"/>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037E31-6630-486D-A32D-4B6949961397}" type="datetime1">
              <a:rPr lang="en-US" smtClean="0"/>
              <a:t>5/29/23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3362343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Unclass-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1"/>
          <p:cNvSpPr>
            <a:spLocks noGrp="1"/>
          </p:cNvSpPr>
          <p:nvPr>
            <p:ph type="body" sz="quarter" idx="10" hasCustomPrompt="1"/>
          </p:nvPr>
        </p:nvSpPr>
        <p:spPr>
          <a:xfrm>
            <a:off x="3396951" y="1471386"/>
            <a:ext cx="8262860" cy="937684"/>
          </a:xfrm>
          <a:prstGeom prst="rect">
            <a:avLst/>
          </a:prstGeom>
        </p:spPr>
        <p:txBody>
          <a:bodyPr/>
          <a:lstStyle>
            <a:lvl1pPr marL="0" indent="0">
              <a:buNone/>
              <a:defRPr lang="en-US" sz="44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4" name="Text Placeholder 13"/>
          <p:cNvSpPr>
            <a:spLocks noGrp="1"/>
          </p:cNvSpPr>
          <p:nvPr>
            <p:ph type="body" sz="quarter" idx="11" hasCustomPrompt="1"/>
          </p:nvPr>
        </p:nvSpPr>
        <p:spPr>
          <a:xfrm>
            <a:off x="3982361" y="2351264"/>
            <a:ext cx="6221231" cy="628651"/>
          </a:xfrm>
          <a:prstGeom prst="rect">
            <a:avLst/>
          </a:prstGeom>
        </p:spPr>
        <p:txBody>
          <a:bodyPr/>
          <a:lstStyle>
            <a:lvl1pPr marL="0" indent="0">
              <a:buNone/>
              <a:defRPr lang="en-US" sz="28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subtitle</a:t>
            </a:r>
          </a:p>
        </p:txBody>
      </p:sp>
      <p:sp>
        <p:nvSpPr>
          <p:cNvPr id="16" name="Text Placeholder 15"/>
          <p:cNvSpPr>
            <a:spLocks noGrp="1"/>
          </p:cNvSpPr>
          <p:nvPr>
            <p:ph type="body" sz="quarter" idx="12" hasCustomPrompt="1"/>
          </p:nvPr>
        </p:nvSpPr>
        <p:spPr>
          <a:xfrm>
            <a:off x="6221793" y="4407591"/>
            <a:ext cx="5564876"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name</a:t>
            </a:r>
          </a:p>
        </p:txBody>
      </p:sp>
      <p:sp>
        <p:nvSpPr>
          <p:cNvPr id="17" name="Text Placeholder 15"/>
          <p:cNvSpPr>
            <a:spLocks noGrp="1"/>
          </p:cNvSpPr>
          <p:nvPr>
            <p:ph type="body" sz="quarter" idx="13" hasCustomPrompt="1"/>
          </p:nvPr>
        </p:nvSpPr>
        <p:spPr>
          <a:xfrm>
            <a:off x="6221793" y="4794635"/>
            <a:ext cx="5564881"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8" name="Text Placeholder 15"/>
          <p:cNvSpPr>
            <a:spLocks noGrp="1"/>
          </p:cNvSpPr>
          <p:nvPr>
            <p:ph type="body" sz="quarter" idx="14" hasCustomPrompt="1"/>
          </p:nvPr>
        </p:nvSpPr>
        <p:spPr>
          <a:xfrm>
            <a:off x="6221779" y="5169442"/>
            <a:ext cx="5564935" cy="531612"/>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date</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2225" y="203494"/>
            <a:ext cx="1897439" cy="660726"/>
          </a:xfrm>
          <a:prstGeom prst="rect">
            <a:avLst/>
          </a:prstGeom>
        </p:spPr>
      </p:pic>
    </p:spTree>
    <p:extLst>
      <p:ext uri="{BB962C8B-B14F-4D97-AF65-F5344CB8AC3E}">
        <p14:creationId xmlns:p14="http://schemas.microsoft.com/office/powerpoint/2010/main" val="8857339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Unclass-Standard-Slid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6" y="127441"/>
            <a:ext cx="6726767"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6" name="Picture 15"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7334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Unclass-Standard-Slide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6" y="127441"/>
            <a:ext cx="6726767"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6" name="Picture 15"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7044386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Unclass-Sub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6" y="114661"/>
            <a:ext cx="7122681"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5" y="523967"/>
            <a:ext cx="7113231"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9" name="Picture 1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144077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Unclass-Subtitle -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6" y="114661"/>
            <a:ext cx="7122681"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5" y="523967"/>
            <a:ext cx="7113231"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9" name="Picture 1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749748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Unclass-Facer">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hasCustomPrompt="1"/>
          </p:nvPr>
        </p:nvSpPr>
        <p:spPr>
          <a:xfrm>
            <a:off x="2347386" y="127441"/>
            <a:ext cx="6726767" cy="768351"/>
          </a:xfrm>
          <a:prstGeom prst="rect">
            <a:avLst/>
          </a:prstGeom>
        </p:spPr>
        <p:txBody>
          <a:bodyPr/>
          <a:lstStyle>
            <a:lvl1pPr marL="0" indent="0">
              <a:buNone/>
              <a:defRPr lang="en-US" sz="2400" kern="1200" smtClean="0">
                <a:solidFill>
                  <a:srgbClr val="544496"/>
                </a:solidFill>
                <a:latin typeface="Franklin Gothic Medium Cond" panose="020B0606030402020204" pitchFamily="34" charset="0"/>
                <a:ea typeface="+mj-ea"/>
                <a:cs typeface="Franklin Gothic Medium Cond" panose="020B0606030402020204" pitchFamily="34" charset="0"/>
              </a:defRPr>
            </a:lvl1pPr>
          </a:lstStyle>
          <a:p>
            <a:pPr lvl="0"/>
            <a:r>
              <a:rPr lang="en-US" dirty="0"/>
              <a:t>Facer - Slide</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859195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Unclass-Blank">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pic>
        <p:nvPicPr>
          <p:cNvPr id="9" name="Picture 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6609722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Unclass-Final">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7" name="Title 10"/>
          <p:cNvSpPr>
            <a:spLocks noGrp="1"/>
          </p:cNvSpPr>
          <p:nvPr userDrawn="1"/>
        </p:nvSpPr>
        <p:spPr>
          <a:xfrm>
            <a:off x="-450187" y="1735980"/>
            <a:ext cx="9855200" cy="938784"/>
          </a:xfrm>
          <a:prstGeom prst="rect">
            <a:avLst/>
          </a:prstGeom>
        </p:spPr>
        <p:txBody>
          <a:bodyPr/>
          <a:lstStyle>
            <a:lvl1pPr algn="ctr" defTabSz="914400" rtl="0" eaLnBrk="1" latinLnBrk="0" hangingPunct="1">
              <a:spcBef>
                <a:spcPct val="0"/>
              </a:spcBef>
              <a:buNone/>
              <a:defRPr sz="3600" b="1" kern="1200">
                <a:solidFill>
                  <a:schemeClr val="tx1"/>
                </a:solidFill>
                <a:effectLst>
                  <a:outerShdw blurRad="38100" dist="38100" dir="2700000" algn="tl">
                    <a:srgbClr val="000000">
                      <a:alpha val="43137"/>
                    </a:srgbClr>
                  </a:outerShdw>
                </a:effectLst>
                <a:latin typeface="Arial" pitchFamily="34" charset="0"/>
                <a:ea typeface="+mj-ea"/>
                <a:cs typeface="Arial"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sp>
        <p:nvSpPr>
          <p:cNvPr id="8" name="Text Placeholder 13"/>
          <p:cNvSpPr>
            <a:spLocks noGrp="1"/>
          </p:cNvSpPr>
          <p:nvPr userDrawn="1"/>
        </p:nvSpPr>
        <p:spPr>
          <a:xfrm>
            <a:off x="-500987" y="2720193"/>
            <a:ext cx="9956800" cy="621792"/>
          </a:xfrm>
          <a:prstGeom prst="rect">
            <a:avLst/>
          </a:prstGeom>
        </p:spPr>
        <p:txBody>
          <a:bodyPr/>
          <a:lstStyle>
            <a:lvl1pPr marL="342900" indent="-342900" algn="ctr" defTabSz="914400" rtl="0" eaLnBrk="1" latinLnBrk="0" hangingPunct="1">
              <a:spcBef>
                <a:spcPct val="20000"/>
              </a:spcBef>
              <a:buFont typeface="Arial" pitchFamily="34" charset="0"/>
              <a:buNone/>
              <a:defRPr sz="20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816284" y="2222522"/>
            <a:ext cx="4778832" cy="1238152"/>
          </a:xfrm>
          <a:prstGeom prst="rect">
            <a:avLst/>
          </a:prstGeom>
        </p:spPr>
      </p:pic>
      <p:sp>
        <p:nvSpPr>
          <p:cNvPr id="13" name="TextBox 12"/>
          <p:cNvSpPr txBox="1"/>
          <p:nvPr userDrawn="1"/>
        </p:nvSpPr>
        <p:spPr>
          <a:xfrm>
            <a:off x="3666531" y="3483209"/>
            <a:ext cx="3776098" cy="492443"/>
          </a:xfrm>
          <a:prstGeom prst="rect">
            <a:avLst/>
          </a:prstGeom>
          <a:noFill/>
        </p:spPr>
        <p:txBody>
          <a:bodyPr wrap="none" rtlCol="0">
            <a:spAutoFit/>
          </a:bodyPr>
          <a:lstStyle/>
          <a:p>
            <a:r>
              <a:rPr lang="en-US" sz="1300" b="1" dirty="0">
                <a:latin typeface="Arial" panose="020B0604020202020204" pitchFamily="34" charset="0"/>
                <a:cs typeface="Arial" panose="020B0604020202020204" pitchFamily="34" charset="0"/>
              </a:rPr>
              <a:t>DEFENSE INFORMATION SYSTEMS AGENCY</a:t>
            </a:r>
          </a:p>
          <a:p>
            <a:r>
              <a:rPr lang="en-US" sz="1300" dirty="0">
                <a:latin typeface="Arial" panose="020B0604020202020204" pitchFamily="34" charset="0"/>
                <a:cs typeface="Arial" panose="020B0604020202020204" pitchFamily="34" charset="0"/>
              </a:rPr>
              <a:t>The IT Combat Support Agency</a:t>
            </a:r>
          </a:p>
        </p:txBody>
      </p:sp>
      <p:pic>
        <p:nvPicPr>
          <p:cNvPr id="14" name="Picture 13"/>
          <p:cNvPicPr>
            <a:picLocks noChangeAspect="1"/>
          </p:cNvPicPr>
          <p:nvPr userDrawn="1"/>
        </p:nvPicPr>
        <p:blipFill>
          <a:blip r:embed="rId3" cstate="email">
            <a:biLevel thresh="75000"/>
            <a:extLst>
              <a:ext uri="{28A0092B-C50C-407E-A947-70E740481C1C}">
                <a14:useLocalDpi xmlns:a14="http://schemas.microsoft.com/office/drawing/2010/main"/>
              </a:ext>
            </a:extLst>
          </a:blip>
          <a:stretch>
            <a:fillRect/>
          </a:stretch>
        </p:blipFill>
        <p:spPr>
          <a:xfrm>
            <a:off x="5610851" y="4119556"/>
            <a:ext cx="238403" cy="178802"/>
          </a:xfrm>
          <a:prstGeom prst="rect">
            <a:avLst/>
          </a:prstGeom>
        </p:spPr>
      </p:pic>
      <p:sp>
        <p:nvSpPr>
          <p:cNvPr id="15" name="TextBox 14"/>
          <p:cNvSpPr txBox="1"/>
          <p:nvPr userDrawn="1"/>
        </p:nvSpPr>
        <p:spPr>
          <a:xfrm>
            <a:off x="5781599" y="4086890"/>
            <a:ext cx="758541"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6" name="Picture 15"/>
          <p:cNvPicPr>
            <a:picLocks noChangeAspect="1"/>
          </p:cNvPicPr>
          <p:nvPr userDrawn="1"/>
        </p:nvPicPr>
        <p:blipFill>
          <a:blip r:embed="rId4" cstate="email">
            <a:biLevel thresh="75000"/>
            <a:extLst>
              <a:ext uri="{28A0092B-C50C-407E-A947-70E740481C1C}">
                <a14:useLocalDpi xmlns:a14="http://schemas.microsoft.com/office/drawing/2010/main"/>
              </a:ext>
            </a:extLst>
          </a:blip>
          <a:stretch>
            <a:fillRect/>
          </a:stretch>
        </p:blipFill>
        <p:spPr>
          <a:xfrm>
            <a:off x="7114725" y="4106676"/>
            <a:ext cx="289204" cy="216903"/>
          </a:xfrm>
          <a:prstGeom prst="rect">
            <a:avLst/>
          </a:prstGeom>
        </p:spPr>
      </p:pic>
      <p:sp>
        <p:nvSpPr>
          <p:cNvPr id="17" name="TextBox 16"/>
          <p:cNvSpPr txBox="1"/>
          <p:nvPr userDrawn="1"/>
        </p:nvSpPr>
        <p:spPr>
          <a:xfrm>
            <a:off x="7312130" y="4066480"/>
            <a:ext cx="857927"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16284" y="4135930"/>
            <a:ext cx="262925" cy="177641"/>
          </a:xfrm>
          <a:prstGeom prst="rect">
            <a:avLst/>
          </a:prstGeom>
        </p:spPr>
      </p:pic>
      <p:sp>
        <p:nvSpPr>
          <p:cNvPr id="19" name="TextBox 18"/>
          <p:cNvSpPr txBox="1"/>
          <p:nvPr userDrawn="1"/>
        </p:nvSpPr>
        <p:spPr>
          <a:xfrm>
            <a:off x="4017399" y="4085780"/>
            <a:ext cx="1072730"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www.disa.mil</a:t>
            </a:r>
          </a:p>
        </p:txBody>
      </p:sp>
    </p:spTree>
    <p:extLst>
      <p:ext uri="{BB962C8B-B14F-4D97-AF65-F5344CB8AC3E}">
        <p14:creationId xmlns:p14="http://schemas.microsoft.com/office/powerpoint/2010/main" val="1350704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B4FCB6A-12FE-4130-BC69-BB2DBB815F18}" type="datetime1">
              <a:rPr lang="en-US" smtClean="0"/>
              <a:t>5/29/23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1103817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812800" y="274638"/>
            <a:ext cx="10972800" cy="868362"/>
          </a:xfrm>
          <a:prstGeom prst="rect">
            <a:avLst/>
          </a:prstGeom>
        </p:spPr>
        <p:txBody>
          <a:bodyPr vert="horz" lIns="91440" tIns="45720" rIns="91440" bIns="45720" rtlCol="0" anchor="ctr" anchorCtr="0">
            <a:normAutofit/>
          </a:bodyPr>
          <a:lstStyle>
            <a:lvl1pPr>
              <a:lnSpc>
                <a:spcPts val="3200"/>
              </a:lnSpc>
              <a:defRPr lang="en-US"/>
            </a:lvl1pPr>
          </a:lstStyle>
          <a:p>
            <a:r>
              <a:rPr lang="en-US"/>
              <a:t>Click to edit Master title style</a:t>
            </a:r>
          </a:p>
        </p:txBody>
      </p:sp>
      <p:sp>
        <p:nvSpPr>
          <p:cNvPr id="8" name="Text Placeholder 2"/>
          <p:cNvSpPr>
            <a:spLocks noGrp="1"/>
          </p:cNvSpPr>
          <p:nvPr>
            <p:ph idx="1"/>
          </p:nvPr>
        </p:nvSpPr>
        <p:spPr>
          <a:xfrm>
            <a:off x="812800" y="1447800"/>
            <a:ext cx="10972800" cy="4678363"/>
          </a:xfrm>
          <a:prstGeom prst="rect">
            <a:avLst/>
          </a:prstGeom>
        </p:spPr>
        <p:txBody>
          <a:bodyPr vert="horz" lIns="91440" tIns="45720" rIns="91440" bIns="45720" rtlCol="0">
            <a:normAutofit/>
          </a:bodyPr>
          <a:lstStyle>
            <a:lvl1pPr>
              <a:spcAft>
                <a:spcPts val="600"/>
              </a:spcAft>
              <a:defRPr lang="en-US" smtClean="0"/>
            </a:lvl1pPr>
            <a:lvl2pPr>
              <a:spcAft>
                <a:spcPts val="600"/>
              </a:spcAft>
              <a:defRPr lang="en-US" smtClean="0"/>
            </a:lvl2pPr>
            <a:lvl3pPr>
              <a:spcAft>
                <a:spcPts val="600"/>
              </a:spcAft>
              <a:defRPr lang="en-US" smtClean="0"/>
            </a:lvl3pPr>
            <a:lvl4pPr marL="1027113" indent="-280988">
              <a:buClr>
                <a:schemeClr val="tx2"/>
              </a:buClr>
              <a:defRPr lang="en-US" smtClean="0"/>
            </a:lvl4pPr>
            <a:lvl5pPr marL="1319213" indent="-228600">
              <a:buClr>
                <a:schemeClr val="tx2"/>
              </a:buClr>
              <a:buSzPct val="60000"/>
              <a:buFont typeface="Wingdings" pitchFamily="2" charset="2"/>
              <a:buChar char="q"/>
              <a:tabLst/>
              <a:defRPr lang="en-US" smtClean="0"/>
            </a:lvl5pPr>
            <a:lvl6pPr marL="1608138" indent="-228600">
              <a:buClr>
                <a:schemeClr val="tx2"/>
              </a:buClr>
              <a:buFont typeface="Helvetica LT Std" pitchFamily="34" charset="0"/>
              <a:buChar char="–"/>
              <a:tabLst/>
              <a:defRPr lang="en-US" smtClean="0"/>
            </a:lvl6pPr>
          </a:lstStyle>
          <a:p>
            <a:pPr lvl="0"/>
            <a:r>
              <a:rPr lang="en-US"/>
              <a:t>Edit Master text styles</a:t>
            </a:r>
          </a:p>
        </p:txBody>
      </p:sp>
    </p:spTree>
    <p:extLst>
      <p:ext uri="{BB962C8B-B14F-4D97-AF65-F5344CB8AC3E}">
        <p14:creationId xmlns:p14="http://schemas.microsoft.com/office/powerpoint/2010/main" val="3124115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cquisition-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1"/>
          <p:cNvSpPr>
            <a:spLocks noGrp="1"/>
          </p:cNvSpPr>
          <p:nvPr>
            <p:ph type="body" sz="quarter" idx="10" hasCustomPrompt="1"/>
          </p:nvPr>
        </p:nvSpPr>
        <p:spPr>
          <a:xfrm>
            <a:off x="3396951" y="1471386"/>
            <a:ext cx="8262860" cy="937684"/>
          </a:xfrm>
          <a:prstGeom prst="rect">
            <a:avLst/>
          </a:prstGeom>
        </p:spPr>
        <p:txBody>
          <a:bodyPr/>
          <a:lstStyle>
            <a:lvl1pPr marL="0" indent="0">
              <a:buNone/>
              <a:defRPr lang="en-US" sz="44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4" name="Text Placeholder 13"/>
          <p:cNvSpPr>
            <a:spLocks noGrp="1"/>
          </p:cNvSpPr>
          <p:nvPr>
            <p:ph type="body" sz="quarter" idx="11" hasCustomPrompt="1"/>
          </p:nvPr>
        </p:nvSpPr>
        <p:spPr>
          <a:xfrm>
            <a:off x="3982361" y="2351264"/>
            <a:ext cx="6221231" cy="628651"/>
          </a:xfrm>
          <a:prstGeom prst="rect">
            <a:avLst/>
          </a:prstGeom>
        </p:spPr>
        <p:txBody>
          <a:bodyPr/>
          <a:lstStyle>
            <a:lvl1pPr marL="0" indent="0">
              <a:buNone/>
              <a:defRPr lang="en-US" sz="28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subtitle</a:t>
            </a:r>
          </a:p>
        </p:txBody>
      </p:sp>
      <p:sp>
        <p:nvSpPr>
          <p:cNvPr id="16" name="Text Placeholder 15"/>
          <p:cNvSpPr>
            <a:spLocks noGrp="1"/>
          </p:cNvSpPr>
          <p:nvPr>
            <p:ph type="body" sz="quarter" idx="12" hasCustomPrompt="1"/>
          </p:nvPr>
        </p:nvSpPr>
        <p:spPr>
          <a:xfrm>
            <a:off x="6221793" y="4407591"/>
            <a:ext cx="5564876"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name</a:t>
            </a:r>
          </a:p>
        </p:txBody>
      </p:sp>
      <p:sp>
        <p:nvSpPr>
          <p:cNvPr id="17" name="Text Placeholder 15"/>
          <p:cNvSpPr>
            <a:spLocks noGrp="1"/>
          </p:cNvSpPr>
          <p:nvPr>
            <p:ph type="body" sz="quarter" idx="13" hasCustomPrompt="1"/>
          </p:nvPr>
        </p:nvSpPr>
        <p:spPr>
          <a:xfrm>
            <a:off x="6221793" y="4794635"/>
            <a:ext cx="5564881"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8" name="Text Placeholder 15"/>
          <p:cNvSpPr>
            <a:spLocks noGrp="1"/>
          </p:cNvSpPr>
          <p:nvPr>
            <p:ph type="body" sz="quarter" idx="14" hasCustomPrompt="1"/>
          </p:nvPr>
        </p:nvSpPr>
        <p:spPr>
          <a:xfrm>
            <a:off x="6221779" y="5169442"/>
            <a:ext cx="5564935" cy="531612"/>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date</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2225" y="203494"/>
            <a:ext cx="1897439" cy="660726"/>
          </a:xfrm>
          <a:prstGeom prst="rect">
            <a:avLst/>
          </a:prstGeom>
        </p:spPr>
      </p:pic>
    </p:spTree>
    <p:extLst>
      <p:ext uri="{BB962C8B-B14F-4D97-AF65-F5344CB8AC3E}">
        <p14:creationId xmlns:p14="http://schemas.microsoft.com/office/powerpoint/2010/main" val="13750304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cquisition-Standard-Slid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4" y="127441"/>
            <a:ext cx="7193280"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20"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17225506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Acquisition-Standard-Slide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4" y="127441"/>
            <a:ext cx="7193280"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34879346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cquisition-Sub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4" y="114661"/>
            <a:ext cx="7193280"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3" y="523967"/>
            <a:ext cx="7193280"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5" name="Picture 14"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639684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Acquisition-Subtitle -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4" y="114661"/>
            <a:ext cx="7193280"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3" y="523967"/>
            <a:ext cx="7193280"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5" name="Picture 14"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5220589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cquisition-Facer">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2" name="Text Placeholder 5"/>
          <p:cNvSpPr>
            <a:spLocks noGrp="1"/>
          </p:cNvSpPr>
          <p:nvPr>
            <p:ph type="body" sz="quarter" idx="10" hasCustomPrompt="1"/>
          </p:nvPr>
        </p:nvSpPr>
        <p:spPr>
          <a:xfrm>
            <a:off x="2347386" y="127441"/>
            <a:ext cx="6726767" cy="768351"/>
          </a:xfrm>
          <a:prstGeom prst="rect">
            <a:avLst/>
          </a:prstGeom>
        </p:spPr>
        <p:txBody>
          <a:bodyPr/>
          <a:lstStyle>
            <a:lvl1pPr marL="0" indent="0">
              <a:buNone/>
              <a:defRPr lang="en-US" sz="2400" kern="1200" smtClean="0">
                <a:solidFill>
                  <a:srgbClr val="544496"/>
                </a:solidFill>
                <a:latin typeface="Franklin Gothic Medium Cond" panose="020B0606030402020204" pitchFamily="34" charset="0"/>
                <a:ea typeface="+mj-ea"/>
                <a:cs typeface="Franklin Gothic Medium Cond" panose="020B0606030402020204" pitchFamily="34" charset="0"/>
              </a:defRPr>
            </a:lvl1pPr>
          </a:lstStyle>
          <a:p>
            <a:pPr lvl="0"/>
            <a:r>
              <a:rPr lang="en-US" dirty="0"/>
              <a:t>Facer - Slide</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220882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cquisition-Blank">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pic>
        <p:nvPicPr>
          <p:cNvPr id="8" name="Picture 7"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0844354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cquisition-Final">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7" name="Title 10"/>
          <p:cNvSpPr>
            <a:spLocks noGrp="1"/>
          </p:cNvSpPr>
          <p:nvPr userDrawn="1"/>
        </p:nvSpPr>
        <p:spPr>
          <a:xfrm>
            <a:off x="-450187" y="1735980"/>
            <a:ext cx="9855200" cy="938784"/>
          </a:xfrm>
          <a:prstGeom prst="rect">
            <a:avLst/>
          </a:prstGeom>
        </p:spPr>
        <p:txBody>
          <a:bodyPr/>
          <a:lstStyle>
            <a:lvl1pPr algn="ctr" defTabSz="914400" rtl="0" eaLnBrk="1" latinLnBrk="0" hangingPunct="1">
              <a:spcBef>
                <a:spcPct val="0"/>
              </a:spcBef>
              <a:buNone/>
              <a:defRPr sz="3600" b="1" kern="1200">
                <a:solidFill>
                  <a:schemeClr val="tx1"/>
                </a:solidFill>
                <a:effectLst>
                  <a:outerShdw blurRad="38100" dist="38100" dir="2700000" algn="tl">
                    <a:srgbClr val="000000">
                      <a:alpha val="43137"/>
                    </a:srgbClr>
                  </a:outerShdw>
                </a:effectLst>
                <a:latin typeface="Arial" pitchFamily="34" charset="0"/>
                <a:ea typeface="+mj-ea"/>
                <a:cs typeface="Arial"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sp>
        <p:nvSpPr>
          <p:cNvPr id="8" name="Text Placeholder 13"/>
          <p:cNvSpPr>
            <a:spLocks noGrp="1"/>
          </p:cNvSpPr>
          <p:nvPr userDrawn="1"/>
        </p:nvSpPr>
        <p:spPr>
          <a:xfrm>
            <a:off x="-500987" y="2720193"/>
            <a:ext cx="9956800" cy="621792"/>
          </a:xfrm>
          <a:prstGeom prst="rect">
            <a:avLst/>
          </a:prstGeom>
        </p:spPr>
        <p:txBody>
          <a:bodyPr/>
          <a:lstStyle>
            <a:lvl1pPr marL="342900" indent="-342900" algn="ctr" defTabSz="914400" rtl="0" eaLnBrk="1" latinLnBrk="0" hangingPunct="1">
              <a:spcBef>
                <a:spcPct val="20000"/>
              </a:spcBef>
              <a:buFont typeface="Arial" pitchFamily="34" charset="0"/>
              <a:buNone/>
              <a:defRPr sz="20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816284" y="2222522"/>
            <a:ext cx="4778832" cy="1238152"/>
          </a:xfrm>
          <a:prstGeom prst="rect">
            <a:avLst/>
          </a:prstGeom>
        </p:spPr>
      </p:pic>
      <p:sp>
        <p:nvSpPr>
          <p:cNvPr id="14" name="TextBox 13"/>
          <p:cNvSpPr txBox="1"/>
          <p:nvPr userDrawn="1"/>
        </p:nvSpPr>
        <p:spPr>
          <a:xfrm>
            <a:off x="3666531" y="3483209"/>
            <a:ext cx="3776098" cy="492443"/>
          </a:xfrm>
          <a:prstGeom prst="rect">
            <a:avLst/>
          </a:prstGeom>
          <a:noFill/>
        </p:spPr>
        <p:txBody>
          <a:bodyPr wrap="none" rtlCol="0">
            <a:spAutoFit/>
          </a:bodyPr>
          <a:lstStyle/>
          <a:p>
            <a:r>
              <a:rPr lang="en-US" sz="1300" b="1" dirty="0">
                <a:latin typeface="Arial" panose="020B0604020202020204" pitchFamily="34" charset="0"/>
                <a:cs typeface="Arial" panose="020B0604020202020204" pitchFamily="34" charset="0"/>
              </a:rPr>
              <a:t>DEFENSE INFORMATION SYSTEMS AGENCY</a:t>
            </a:r>
          </a:p>
          <a:p>
            <a:r>
              <a:rPr lang="en-US" sz="1300" dirty="0">
                <a:latin typeface="Arial" panose="020B0604020202020204" pitchFamily="34" charset="0"/>
                <a:cs typeface="Arial" panose="020B0604020202020204" pitchFamily="34" charset="0"/>
              </a:rPr>
              <a:t>The IT Combat Support Agency</a:t>
            </a:r>
          </a:p>
        </p:txBody>
      </p:sp>
      <p:pic>
        <p:nvPicPr>
          <p:cNvPr id="15" name="Picture 14"/>
          <p:cNvPicPr>
            <a:picLocks noChangeAspect="1"/>
          </p:cNvPicPr>
          <p:nvPr userDrawn="1"/>
        </p:nvPicPr>
        <p:blipFill>
          <a:blip r:embed="rId3" cstate="email">
            <a:biLevel thresh="75000"/>
            <a:extLst>
              <a:ext uri="{28A0092B-C50C-407E-A947-70E740481C1C}">
                <a14:useLocalDpi xmlns:a14="http://schemas.microsoft.com/office/drawing/2010/main"/>
              </a:ext>
            </a:extLst>
          </a:blip>
          <a:stretch>
            <a:fillRect/>
          </a:stretch>
        </p:blipFill>
        <p:spPr>
          <a:xfrm>
            <a:off x="5610851" y="4119556"/>
            <a:ext cx="238403" cy="178802"/>
          </a:xfrm>
          <a:prstGeom prst="rect">
            <a:avLst/>
          </a:prstGeom>
        </p:spPr>
      </p:pic>
      <p:sp>
        <p:nvSpPr>
          <p:cNvPr id="16" name="TextBox 15"/>
          <p:cNvSpPr txBox="1"/>
          <p:nvPr userDrawn="1"/>
        </p:nvSpPr>
        <p:spPr>
          <a:xfrm>
            <a:off x="5781599" y="4086890"/>
            <a:ext cx="758541"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7" name="Picture 16"/>
          <p:cNvPicPr>
            <a:picLocks noChangeAspect="1"/>
          </p:cNvPicPr>
          <p:nvPr userDrawn="1"/>
        </p:nvPicPr>
        <p:blipFill>
          <a:blip r:embed="rId4" cstate="email">
            <a:biLevel thresh="75000"/>
            <a:extLst>
              <a:ext uri="{28A0092B-C50C-407E-A947-70E740481C1C}">
                <a14:useLocalDpi xmlns:a14="http://schemas.microsoft.com/office/drawing/2010/main"/>
              </a:ext>
            </a:extLst>
          </a:blip>
          <a:stretch>
            <a:fillRect/>
          </a:stretch>
        </p:blipFill>
        <p:spPr>
          <a:xfrm>
            <a:off x="7114725" y="4106676"/>
            <a:ext cx="289204" cy="216903"/>
          </a:xfrm>
          <a:prstGeom prst="rect">
            <a:avLst/>
          </a:prstGeom>
        </p:spPr>
      </p:pic>
      <p:sp>
        <p:nvSpPr>
          <p:cNvPr id="18" name="TextBox 17"/>
          <p:cNvSpPr txBox="1"/>
          <p:nvPr userDrawn="1"/>
        </p:nvSpPr>
        <p:spPr>
          <a:xfrm>
            <a:off x="7312130" y="4066480"/>
            <a:ext cx="857927"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9" name="Picture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16284" y="4135930"/>
            <a:ext cx="262925" cy="177641"/>
          </a:xfrm>
          <a:prstGeom prst="rect">
            <a:avLst/>
          </a:prstGeom>
        </p:spPr>
      </p:pic>
      <p:sp>
        <p:nvSpPr>
          <p:cNvPr id="20" name="TextBox 19"/>
          <p:cNvSpPr txBox="1"/>
          <p:nvPr userDrawn="1"/>
        </p:nvSpPr>
        <p:spPr>
          <a:xfrm>
            <a:off x="4017399" y="4085780"/>
            <a:ext cx="1072730"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www.disa.mil</a:t>
            </a:r>
          </a:p>
        </p:txBody>
      </p:sp>
    </p:spTree>
    <p:extLst>
      <p:ext uri="{BB962C8B-B14F-4D97-AF65-F5344CB8AC3E}">
        <p14:creationId xmlns:p14="http://schemas.microsoft.com/office/powerpoint/2010/main" val="25523982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TX Cover: Logo">
    <p:spTree>
      <p:nvGrpSpPr>
        <p:cNvPr id="1" name=""/>
        <p:cNvGrpSpPr/>
        <p:nvPr/>
      </p:nvGrpSpPr>
      <p:grpSpPr>
        <a:xfrm>
          <a:off x="0" y="0"/>
          <a:ext cx="0" cy="0"/>
          <a:chOff x="0" y="0"/>
          <a:chExt cx="0" cy="0"/>
        </a:xfrm>
      </p:grpSpPr>
      <p:cxnSp>
        <p:nvCxnSpPr>
          <p:cNvPr id="11" name="Straight Connector 10"/>
          <p:cNvCxnSpPr/>
          <p:nvPr userDrawn="1"/>
        </p:nvCxnSpPr>
        <p:spPr>
          <a:xfrm>
            <a:off x="694944" y="126143"/>
            <a:ext cx="10820399" cy="0"/>
          </a:xfrm>
          <a:prstGeom prst="line">
            <a:avLst/>
          </a:prstGeom>
          <a:ln w="254000">
            <a:solidFill>
              <a:srgbClr val="CE1126"/>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5895354E-608F-934A-99E9-CDE4F58213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2047" y="2276402"/>
            <a:ext cx="8387906" cy="2109533"/>
          </a:xfrm>
          <a:prstGeom prst="rect">
            <a:avLst/>
          </a:prstGeom>
        </p:spPr>
      </p:pic>
    </p:spTree>
    <p:extLst>
      <p:ext uri="{BB962C8B-B14F-4D97-AF65-F5344CB8AC3E}">
        <p14:creationId xmlns:p14="http://schemas.microsoft.com/office/powerpoint/2010/main" val="1446760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3037E31-6630-486D-A32D-4B6949961397}" type="datetime1">
              <a:rPr lang="en-US" smtClean="0"/>
              <a:t>5/29/23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084408094"/>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TX Cover: Text">
    <p:spTree>
      <p:nvGrpSpPr>
        <p:cNvPr id="1" name=""/>
        <p:cNvGrpSpPr/>
        <p:nvPr/>
      </p:nvGrpSpPr>
      <p:grpSpPr>
        <a:xfrm>
          <a:off x="0" y="0"/>
          <a:ext cx="0" cy="0"/>
          <a:chOff x="0" y="0"/>
          <a:chExt cx="0" cy="0"/>
        </a:xfrm>
      </p:grpSpPr>
      <p:sp>
        <p:nvSpPr>
          <p:cNvPr id="8" name="Date"/>
          <p:cNvSpPr>
            <a:spLocks noGrp="1"/>
          </p:cNvSpPr>
          <p:nvPr>
            <p:ph type="body" sz="quarter" idx="14" hasCustomPrompt="1"/>
          </p:nvPr>
        </p:nvSpPr>
        <p:spPr>
          <a:xfrm>
            <a:off x="8077200" y="5262726"/>
            <a:ext cx="1866900" cy="187579"/>
          </a:xfrm>
          <a:noFill/>
        </p:spPr>
        <p:txBody>
          <a:bodyPr/>
          <a:lstStyle>
            <a:lvl1pPr>
              <a:defRPr sz="1400" b="1">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Date</a:t>
            </a:r>
          </a:p>
        </p:txBody>
      </p:sp>
      <p:sp>
        <p:nvSpPr>
          <p:cNvPr id="7" name="Presenters"/>
          <p:cNvSpPr>
            <a:spLocks noGrp="1"/>
          </p:cNvSpPr>
          <p:nvPr>
            <p:ph type="body" sz="quarter" idx="13" hasCustomPrompt="1"/>
          </p:nvPr>
        </p:nvSpPr>
        <p:spPr>
          <a:xfrm>
            <a:off x="8077199" y="4235572"/>
            <a:ext cx="3429001" cy="635908"/>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800" b="0"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18 pt. black.</a:t>
            </a:r>
          </a:p>
        </p:txBody>
      </p:sp>
      <p:sp>
        <p:nvSpPr>
          <p:cNvPr id="2" name="Title"/>
          <p:cNvSpPr>
            <a:spLocks noGrp="1"/>
          </p:cNvSpPr>
          <p:nvPr>
            <p:ph type="title" hasCustomPrompt="1"/>
          </p:nvPr>
        </p:nvSpPr>
        <p:spPr>
          <a:xfrm>
            <a:off x="8086343" y="2414671"/>
            <a:ext cx="3419857" cy="1472187"/>
          </a:xfrm>
          <a:noFill/>
        </p:spPr>
        <p:txBody>
          <a:bodyPr anchor="t" anchorCtr="0"/>
          <a:lstStyle>
            <a:lvl1pPr defTabSz="914400">
              <a:spcBef>
                <a:spcPct val="0"/>
              </a:spcBef>
              <a:defRPr sz="3200">
                <a:solidFill>
                  <a:schemeClr val="tx1"/>
                </a:solidFill>
              </a:defRPr>
            </a:lvl1pPr>
          </a:lstStyle>
          <a:p>
            <a:pPr lvl="0" defTabSz="914400">
              <a:spcBef>
                <a:spcPct val="0"/>
              </a:spcBef>
            </a:pPr>
            <a:r>
              <a:rPr lang="en-US" dirty="0"/>
              <a:t>Title 32 pt. black. Bold. Sentence case.</a:t>
            </a:r>
          </a:p>
        </p:txBody>
      </p:sp>
      <p:cxnSp>
        <p:nvCxnSpPr>
          <p:cNvPr id="9" name="Straight Connector 8"/>
          <p:cNvCxnSpPr/>
          <p:nvPr userDrawn="1"/>
        </p:nvCxnSpPr>
        <p:spPr>
          <a:xfrm>
            <a:off x="694944" y="126143"/>
            <a:ext cx="10820399" cy="0"/>
          </a:xfrm>
          <a:prstGeom prst="line">
            <a:avLst/>
          </a:prstGeom>
          <a:ln w="254000">
            <a:solidFill>
              <a:srgbClr val="CE1126"/>
            </a:solidFill>
          </a:ln>
        </p:spPr>
        <p:style>
          <a:lnRef idx="1">
            <a:schemeClr val="accent1"/>
          </a:lnRef>
          <a:fillRef idx="0">
            <a:schemeClr val="accent1"/>
          </a:fillRef>
          <a:effectRef idx="0">
            <a:schemeClr val="accent1"/>
          </a:effectRef>
          <a:fontRef idx="minor">
            <a:schemeClr val="tx1"/>
          </a:fontRef>
        </p:style>
      </p:cxnSp>
      <p:pic>
        <p:nvPicPr>
          <p:cNvPr id="11" name="Picture 13" descr="11SAS156_RTN_AST_V_RGB copy_2.png"/>
          <p:cNvPicPr>
            <a:picLocks noChangeAspect="1"/>
          </p:cNvPicPr>
          <p:nvPr userDrawn="1"/>
        </p:nvPicPr>
        <p:blipFill>
          <a:blip r:embed="rId2" cstate="print"/>
          <a:srcRect/>
          <a:stretch>
            <a:fillRect/>
          </a:stretch>
        </p:blipFill>
        <p:spPr bwMode="auto">
          <a:xfrm>
            <a:off x="2139000" y="3194754"/>
            <a:ext cx="2442203" cy="381705"/>
          </a:xfrm>
          <a:prstGeom prst="rect">
            <a:avLst/>
          </a:prstGeom>
          <a:noFill/>
          <a:ln w="9525">
            <a:noFill/>
            <a:miter lim="800000"/>
            <a:headEnd/>
            <a:tailEnd/>
          </a:ln>
        </p:spPr>
      </p:pic>
    </p:spTree>
    <p:extLst>
      <p:ext uri="{BB962C8B-B14F-4D97-AF65-F5344CB8AC3E}">
        <p14:creationId xmlns:p14="http://schemas.microsoft.com/office/powerpoint/2010/main" val="2938723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TX Cover: Text/Photo 1">
    <p:spTree>
      <p:nvGrpSpPr>
        <p:cNvPr id="1" name=""/>
        <p:cNvGrpSpPr/>
        <p:nvPr/>
      </p:nvGrpSpPr>
      <p:grpSpPr>
        <a:xfrm>
          <a:off x="0" y="0"/>
          <a:ext cx="0" cy="0"/>
          <a:chOff x="0" y="0"/>
          <a:chExt cx="0" cy="0"/>
        </a:xfrm>
      </p:grpSpPr>
      <p:sp>
        <p:nvSpPr>
          <p:cNvPr id="9" name="Rectangle 8"/>
          <p:cNvSpPr/>
          <p:nvPr userDrawn="1"/>
        </p:nvSpPr>
        <p:spPr>
          <a:xfrm>
            <a:off x="0" y="-16042"/>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ection title"/>
          <p:cNvSpPr>
            <a:spLocks noGrp="1"/>
          </p:cNvSpPr>
          <p:nvPr>
            <p:ph type="title" hasCustomPrompt="1"/>
          </p:nvPr>
        </p:nvSpPr>
        <p:spPr>
          <a:xfrm>
            <a:off x="4381500" y="4114800"/>
            <a:ext cx="7124700" cy="971492"/>
          </a:xfrm>
          <a:noFill/>
        </p:spPr>
        <p:txBody>
          <a:bodyPr vert="horz" lIns="0" tIns="0" rIns="0" bIns="0" rtlCol="0" anchor="t" anchorCtr="0">
            <a:noAutofit/>
          </a:bodyPr>
          <a:lstStyle>
            <a:lvl1pPr>
              <a:lnSpc>
                <a:spcPct val="90000"/>
              </a:lnSpc>
              <a:spcBef>
                <a:spcPts val="0"/>
              </a:spcBef>
              <a:defRPr lang="en-US" sz="4000" baseline="0">
                <a:solidFill>
                  <a:schemeClr val="tx1"/>
                </a:solidFill>
                <a:ea typeface="+mn-ea"/>
                <a:cs typeface="+mn-cs"/>
              </a:defRPr>
            </a:lvl1pPr>
          </a:lstStyle>
          <a:p>
            <a:pPr marL="0" lvl="0" indent="0">
              <a:spcBef>
                <a:spcPts val="1000"/>
              </a:spcBef>
              <a:buSzPct val="115000"/>
              <a:buFont typeface="Arial" panose="020B0604020202020204" pitchFamily="34" charset="0"/>
            </a:pPr>
            <a:r>
              <a:rPr lang="en-US" dirty="0"/>
              <a:t>Title 40 pt. black. Bold. Sentence case.</a:t>
            </a:r>
          </a:p>
        </p:txBody>
      </p:sp>
      <p:sp>
        <p:nvSpPr>
          <p:cNvPr id="12" name="Presenters"/>
          <p:cNvSpPr>
            <a:spLocks noGrp="1"/>
          </p:cNvSpPr>
          <p:nvPr>
            <p:ph type="body" sz="quarter" idx="13" hasCustomPrompt="1"/>
          </p:nvPr>
        </p:nvSpPr>
        <p:spPr>
          <a:xfrm>
            <a:off x="4381500" y="5309456"/>
            <a:ext cx="7124700" cy="182290"/>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a:solidFill>
                  <a:schemeClr val="accent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Subhead 16 pt. black. Bold. Sentence case.</a:t>
            </a:r>
          </a:p>
        </p:txBody>
      </p:sp>
      <p:cxnSp>
        <p:nvCxnSpPr>
          <p:cNvPr id="16" name="Straight Connector 15"/>
          <p:cNvCxnSpPr/>
          <p:nvPr userDrawn="1"/>
        </p:nvCxnSpPr>
        <p:spPr>
          <a:xfrm>
            <a:off x="0" y="3787281"/>
            <a:ext cx="4114800"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Date"/>
          <p:cNvSpPr>
            <a:spLocks noGrp="1"/>
          </p:cNvSpPr>
          <p:nvPr>
            <p:ph type="body" sz="quarter" idx="15" hasCustomPrompt="1"/>
          </p:nvPr>
        </p:nvSpPr>
        <p:spPr>
          <a:xfrm>
            <a:off x="4381500" y="5651814"/>
            <a:ext cx="1562101" cy="126192"/>
          </a:xfrm>
          <a:noFill/>
        </p:spPr>
        <p:txBody>
          <a:bodyPr/>
          <a:lstStyle>
            <a:lvl1pPr>
              <a:defRPr sz="1200" b="0" baseline="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Date</a:t>
            </a:r>
          </a:p>
        </p:txBody>
      </p:sp>
      <p:sp>
        <p:nvSpPr>
          <p:cNvPr id="18" name="Presenters"/>
          <p:cNvSpPr>
            <a:spLocks noGrp="1"/>
          </p:cNvSpPr>
          <p:nvPr>
            <p:ph type="body" sz="quarter" idx="16" hasCustomPrompt="1"/>
          </p:nvPr>
        </p:nvSpPr>
        <p:spPr>
          <a:xfrm>
            <a:off x="685799" y="2824218"/>
            <a:ext cx="3150281" cy="669115"/>
          </a:xfrm>
          <a:noFill/>
        </p:spPr>
        <p:txBody>
          <a:bodyPr vert="horz" lIns="0" tIns="0" rIns="0" bIns="0" rtlCol="0" anchor="b" anchorCtr="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16 pt. black. Bold. </a:t>
            </a:r>
          </a:p>
        </p:txBody>
      </p:sp>
      <p:sp>
        <p:nvSpPr>
          <p:cNvPr id="15" name="Clearspace note"/>
          <p:cNvSpPr/>
          <p:nvPr userDrawn="1"/>
        </p:nvSpPr>
        <p:spPr>
          <a:xfrm flipH="1">
            <a:off x="12488965" y="3548726"/>
            <a:ext cx="2586681" cy="293948"/>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Align cover  image to grid lines</a:t>
            </a:r>
          </a:p>
        </p:txBody>
      </p:sp>
      <p:sp>
        <p:nvSpPr>
          <p:cNvPr id="14" name="Picture Placeholder 3"/>
          <p:cNvSpPr>
            <a:spLocks noGrp="1"/>
          </p:cNvSpPr>
          <p:nvPr>
            <p:ph type="pic" sz="quarter" idx="17" hasCustomPrompt="1"/>
          </p:nvPr>
        </p:nvSpPr>
        <p:spPr>
          <a:xfrm>
            <a:off x="4114800" y="-20638"/>
            <a:ext cx="8077200" cy="3716338"/>
          </a:xfrm>
          <a:solidFill>
            <a:schemeClr val="accent4"/>
          </a:solidFill>
        </p:spPr>
        <p:txBody>
          <a:bodyPr tIns="365760"/>
          <a:lstStyle>
            <a:lvl1pPr algn="ctr">
              <a:defRPr b="0"/>
            </a:lvl1pPr>
          </a:lstStyle>
          <a:p>
            <a:r>
              <a:rPr lang="en-US" dirty="0"/>
              <a:t>Click to insert photo</a:t>
            </a:r>
          </a:p>
        </p:txBody>
      </p:sp>
      <p:grpSp>
        <p:nvGrpSpPr>
          <p:cNvPr id="2" name="Group 1"/>
          <p:cNvGrpSpPr/>
          <p:nvPr userDrawn="1"/>
        </p:nvGrpSpPr>
        <p:grpSpPr>
          <a:xfrm>
            <a:off x="12317391" y="2032206"/>
            <a:ext cx="2766590" cy="792012"/>
            <a:chOff x="12290811" y="2032206"/>
            <a:chExt cx="2766590" cy="792012"/>
          </a:xfrm>
        </p:grpSpPr>
        <p:sp>
          <p:nvSpPr>
            <p:cNvPr id="20" name="TextBox 19">
              <a:extLst>
                <a:ext uri="{FF2B5EF4-FFF2-40B4-BE49-F238E27FC236}">
                  <a16:creationId xmlns:a16="http://schemas.microsoft.com/office/drawing/2014/main" id="{3FCCEF91-CDE1-7D4E-8E36-0C730E76DDDB}"/>
                </a:ext>
              </a:extLst>
            </p:cNvPr>
            <p:cNvSpPr txBox="1"/>
            <p:nvPr userDrawn="1"/>
          </p:nvSpPr>
          <p:spPr>
            <a:xfrm>
              <a:off x="12470720" y="2032206"/>
              <a:ext cx="2586681" cy="792012"/>
            </a:xfrm>
            <a:prstGeom prst="rect">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lvl="0" indent="0">
                <a:lnSpc>
                  <a:spcPct val="90000"/>
                </a:lnSpc>
                <a:spcBef>
                  <a:spcPts val="1000"/>
                </a:spcBef>
                <a:buSzPct val="115000"/>
                <a:buFont typeface="Arial" panose="020B0604020202020204" pitchFamily="34" charset="0"/>
                <a:buNone/>
                <a:defRPr sz="800" b="0" baseline="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11125" lvl="0" indent="-111125">
                <a:spcBef>
                  <a:spcPts val="600"/>
                </a:spcBef>
                <a:buFont typeface="Arial" panose="020B0604020202020204" pitchFamily="34" charset="0"/>
                <a:buChar char="•"/>
              </a:pPr>
              <a:r>
                <a:rPr lang="en-US" dirty="0">
                  <a:solidFill>
                    <a:schemeClr val="tx1"/>
                  </a:solidFill>
                </a:rPr>
                <a:t>Click to insert photo</a:t>
              </a:r>
            </a:p>
            <a:p>
              <a:pPr marL="111125" lvl="0" indent="-111125">
                <a:spcBef>
                  <a:spcPts val="600"/>
                </a:spcBef>
                <a:buFont typeface="Arial" panose="020B0604020202020204" pitchFamily="34" charset="0"/>
                <a:buChar char="•"/>
              </a:pPr>
              <a:r>
                <a:rPr lang="en-US" dirty="0">
                  <a:solidFill>
                    <a:schemeClr val="tx1"/>
                  </a:solidFill>
                </a:rPr>
                <a:t>Delete existing photo to select a new one.</a:t>
              </a:r>
            </a:p>
            <a:p>
              <a:pPr marL="111125" lvl="0" indent="-111125">
                <a:spcBef>
                  <a:spcPts val="600"/>
                </a:spcBef>
                <a:buFont typeface="Arial" panose="020B0604020202020204" pitchFamily="34" charset="0"/>
                <a:buChar char="•"/>
              </a:pPr>
              <a:r>
                <a:rPr lang="en-US" dirty="0">
                  <a:solidFill>
                    <a:schemeClr val="tx1"/>
                  </a:solidFill>
                </a:rPr>
                <a:t>Contact Advanced Media for assistance with alternative cover images.</a:t>
              </a:r>
            </a:p>
          </p:txBody>
        </p:sp>
        <p:sp>
          <p:nvSpPr>
            <p:cNvPr id="21" name="Isosceles Triangle 20"/>
            <p:cNvSpPr/>
            <p:nvPr userDrawn="1"/>
          </p:nvSpPr>
          <p:spPr>
            <a:xfrm rot="16200000" flipH="1">
              <a:off x="12008304" y="2339911"/>
              <a:ext cx="747507" cy="182494"/>
            </a:xfrm>
            <a:prstGeom prst="triangle">
              <a:avLst/>
            </a:prstGeom>
            <a:solidFill>
              <a:srgbClr val="F2F2F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Picture 18">
            <a:extLst>
              <a:ext uri="{FF2B5EF4-FFF2-40B4-BE49-F238E27FC236}">
                <a16:creationId xmlns:a16="http://schemas.microsoft.com/office/drawing/2014/main" id="{5DC5BCBB-A3BC-3B42-9080-3B0B58BA51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762008"/>
            <a:ext cx="2743201" cy="689906"/>
          </a:xfrm>
          <a:prstGeom prst="rect">
            <a:avLst/>
          </a:prstGeom>
        </p:spPr>
      </p:pic>
    </p:spTree>
    <p:extLst>
      <p:ext uri="{BB962C8B-B14F-4D97-AF65-F5344CB8AC3E}">
        <p14:creationId xmlns:p14="http://schemas.microsoft.com/office/powerpoint/2010/main" val="285183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328">
          <p15:clr>
            <a:srgbClr val="FBAE40"/>
          </p15:clr>
        </p15:guide>
        <p15:guide id="2" pos="259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TX Cover: Text/Photo 2">
    <p:spTree>
      <p:nvGrpSpPr>
        <p:cNvPr id="1" name=""/>
        <p:cNvGrpSpPr/>
        <p:nvPr/>
      </p:nvGrpSpPr>
      <p:grpSpPr>
        <a:xfrm>
          <a:off x="0" y="0"/>
          <a:ext cx="0" cy="0"/>
          <a:chOff x="0" y="0"/>
          <a:chExt cx="0" cy="0"/>
        </a:xfrm>
      </p:grpSpPr>
      <p:sp>
        <p:nvSpPr>
          <p:cNvPr id="12" name="Picture Placeholder 5"/>
          <p:cNvSpPr>
            <a:spLocks noGrp="1"/>
          </p:cNvSpPr>
          <p:nvPr>
            <p:ph type="pic" sz="quarter" idx="16" hasCustomPrompt="1"/>
          </p:nvPr>
        </p:nvSpPr>
        <p:spPr>
          <a:xfrm>
            <a:off x="-7938" y="-23813"/>
            <a:ext cx="12199938" cy="5014913"/>
          </a:xfrm>
          <a:solidFill>
            <a:schemeClr val="accent2"/>
          </a:solidFill>
        </p:spPr>
        <p:txBody>
          <a:bodyPr tIns="365760"/>
          <a:lstStyle>
            <a:lvl1pPr algn="ctr">
              <a:defRPr b="0">
                <a:solidFill>
                  <a:schemeClr val="bg1"/>
                </a:solidFill>
              </a:defRPr>
            </a:lvl1pPr>
          </a:lstStyle>
          <a:p>
            <a:r>
              <a:rPr lang="en-US" dirty="0"/>
              <a:t>Click to insert photo</a:t>
            </a:r>
          </a:p>
        </p:txBody>
      </p:sp>
      <p:sp>
        <p:nvSpPr>
          <p:cNvPr id="8" name="Date"/>
          <p:cNvSpPr>
            <a:spLocks noGrp="1"/>
          </p:cNvSpPr>
          <p:nvPr>
            <p:ph type="body" sz="quarter" idx="14" hasCustomPrompt="1"/>
          </p:nvPr>
        </p:nvSpPr>
        <p:spPr>
          <a:xfrm>
            <a:off x="9944100" y="5502899"/>
            <a:ext cx="1562100" cy="162189"/>
          </a:xfrm>
        </p:spPr>
        <p:txBody>
          <a:bodyPr vert="horz" lIns="91440" tIns="0" rIns="0" bIns="45720" rtlCol="0" anchor="t"/>
          <a:lstStyle>
            <a:lvl1pPr>
              <a:defRPr lang="en-US" sz="1200" b="0" baseline="0" dirty="0" smtClean="0">
                <a:solidFill>
                  <a:schemeClr val="tx1"/>
                </a:solidFill>
                <a:latin typeface="Arial" panose="020B0604020202020204" pitchFamily="34" charset="0"/>
                <a:cs typeface="Arial" panose="020B0604020202020204" pitchFamily="34" charset="0"/>
              </a:defRPr>
            </a:lvl1pPr>
          </a:lstStyle>
          <a:p>
            <a:pPr lvl="0" algn="r" defTabSz="914400"/>
            <a:r>
              <a:rPr lang="en-US" dirty="0"/>
              <a:t>Date</a:t>
            </a:r>
          </a:p>
        </p:txBody>
      </p:sp>
      <p:sp>
        <p:nvSpPr>
          <p:cNvPr id="7" name="Presenters"/>
          <p:cNvSpPr>
            <a:spLocks noGrp="1"/>
          </p:cNvSpPr>
          <p:nvPr>
            <p:ph type="body" sz="quarter" idx="13" hasCustomPrompt="1"/>
          </p:nvPr>
        </p:nvSpPr>
        <p:spPr>
          <a:xfrm>
            <a:off x="4655126" y="5455226"/>
            <a:ext cx="4984173" cy="569381"/>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16 pt. black. Bold. </a:t>
            </a:r>
          </a:p>
        </p:txBody>
      </p:sp>
      <p:sp>
        <p:nvSpPr>
          <p:cNvPr id="2" name="Title"/>
          <p:cNvSpPr>
            <a:spLocks noGrp="1"/>
          </p:cNvSpPr>
          <p:nvPr>
            <p:ph type="title" hasCustomPrompt="1"/>
          </p:nvPr>
        </p:nvSpPr>
        <p:spPr>
          <a:xfrm>
            <a:off x="704573" y="3067000"/>
            <a:ext cx="8917406" cy="1151330"/>
          </a:xfrm>
          <a:noFill/>
        </p:spPr>
        <p:txBody>
          <a:bodyPr anchor="b" anchorCtr="0"/>
          <a:lstStyle>
            <a:lvl1pPr defTabSz="914400">
              <a:spcBef>
                <a:spcPct val="0"/>
              </a:spcBef>
              <a:defRPr sz="4800">
                <a:solidFill>
                  <a:schemeClr val="bg1"/>
                </a:solidFill>
              </a:defRPr>
            </a:lvl1pPr>
          </a:lstStyle>
          <a:p>
            <a:pPr lvl="0" defTabSz="914400">
              <a:spcBef>
                <a:spcPct val="0"/>
              </a:spcBef>
            </a:pPr>
            <a:r>
              <a:rPr lang="en-US" dirty="0"/>
              <a:t>Title 48 pt. white. Bold. Sentence case.</a:t>
            </a:r>
          </a:p>
        </p:txBody>
      </p:sp>
      <p:sp>
        <p:nvSpPr>
          <p:cNvPr id="5" name="Text Placeholder 4"/>
          <p:cNvSpPr>
            <a:spLocks noGrp="1"/>
          </p:cNvSpPr>
          <p:nvPr>
            <p:ph type="body" sz="quarter" idx="15" hasCustomPrompt="1"/>
          </p:nvPr>
        </p:nvSpPr>
        <p:spPr>
          <a:xfrm>
            <a:off x="704572" y="4469686"/>
            <a:ext cx="7105927" cy="216670"/>
          </a:xfrm>
          <a:noFill/>
        </p:spPr>
        <p:txBody>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sz="1600" b="0" baseline="0">
                <a:solidFill>
                  <a:schemeClr val="bg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Subhead 16 pt. white. Sentence case.</a:t>
            </a:r>
          </a:p>
        </p:txBody>
      </p:sp>
      <p:pic>
        <p:nvPicPr>
          <p:cNvPr id="10" name="Picture 9" descr="A close up of a sign&#10;&#10;Description automatically generated">
            <a:extLst>
              <a:ext uri="{FF2B5EF4-FFF2-40B4-BE49-F238E27FC236}">
                <a16:creationId xmlns:a16="http://schemas.microsoft.com/office/drawing/2014/main" id="{094834F1-6E6E-6949-9106-653F18046AB8}"/>
              </a:ext>
            </a:extLst>
          </p:cNvPr>
          <p:cNvPicPr>
            <a:picLocks noChangeAspect="1"/>
          </p:cNvPicPr>
          <p:nvPr userDrawn="1"/>
        </p:nvPicPr>
        <p:blipFill>
          <a:blip r:embed="rId2"/>
          <a:stretch>
            <a:fillRect/>
          </a:stretch>
        </p:blipFill>
        <p:spPr>
          <a:xfrm>
            <a:off x="685800" y="5371117"/>
            <a:ext cx="2706982" cy="676746"/>
          </a:xfrm>
          <a:prstGeom prst="rect">
            <a:avLst/>
          </a:prstGeom>
        </p:spPr>
      </p:pic>
      <p:sp>
        <p:nvSpPr>
          <p:cNvPr id="11" name="Clearspace note"/>
          <p:cNvSpPr/>
          <p:nvPr userDrawn="1"/>
        </p:nvSpPr>
        <p:spPr>
          <a:xfrm flipH="1">
            <a:off x="12524980" y="4878916"/>
            <a:ext cx="2420380" cy="272204"/>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Align cover  image to grid line</a:t>
            </a:r>
          </a:p>
        </p:txBody>
      </p:sp>
      <p:grpSp>
        <p:nvGrpSpPr>
          <p:cNvPr id="17" name="Group 16"/>
          <p:cNvGrpSpPr/>
          <p:nvPr userDrawn="1"/>
        </p:nvGrpSpPr>
        <p:grpSpPr>
          <a:xfrm>
            <a:off x="12349070" y="1973973"/>
            <a:ext cx="2772200" cy="1019338"/>
            <a:chOff x="12285201" y="2032206"/>
            <a:chExt cx="2772200" cy="1019338"/>
          </a:xfrm>
        </p:grpSpPr>
        <p:sp>
          <p:nvSpPr>
            <p:cNvPr id="18" name="TextBox 17">
              <a:extLst>
                <a:ext uri="{FF2B5EF4-FFF2-40B4-BE49-F238E27FC236}">
                  <a16:creationId xmlns:a16="http://schemas.microsoft.com/office/drawing/2014/main" id="{3FCCEF91-CDE1-7D4E-8E36-0C730E76DDDB}"/>
                </a:ext>
              </a:extLst>
            </p:cNvPr>
            <p:cNvSpPr txBox="1"/>
            <p:nvPr userDrawn="1"/>
          </p:nvSpPr>
          <p:spPr>
            <a:xfrm>
              <a:off x="12470720" y="2032206"/>
              <a:ext cx="2586681" cy="1019338"/>
            </a:xfrm>
            <a:prstGeom prst="rect">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lvl="0" indent="0">
                <a:lnSpc>
                  <a:spcPct val="90000"/>
                </a:lnSpc>
                <a:spcBef>
                  <a:spcPts val="1000"/>
                </a:spcBef>
                <a:buSzPct val="115000"/>
                <a:buFont typeface="Arial" panose="020B0604020202020204" pitchFamily="34" charset="0"/>
                <a:buNone/>
                <a:defRPr sz="800" b="0" baseline="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11125" lvl="0" indent="-111125">
                <a:spcBef>
                  <a:spcPts val="600"/>
                </a:spcBef>
                <a:buFont typeface="Arial" panose="020B0604020202020204" pitchFamily="34" charset="0"/>
                <a:buChar char="•"/>
              </a:pPr>
              <a:r>
                <a:rPr lang="en-US" dirty="0">
                  <a:solidFill>
                    <a:schemeClr val="tx1"/>
                  </a:solidFill>
                </a:rPr>
                <a:t>Click to insert photo</a:t>
              </a:r>
            </a:p>
            <a:p>
              <a:pPr marL="111125" lvl="0" indent="-111125">
                <a:spcBef>
                  <a:spcPts val="600"/>
                </a:spcBef>
                <a:buFont typeface="Arial" panose="020B0604020202020204" pitchFamily="34" charset="0"/>
                <a:buChar char="•"/>
              </a:pPr>
              <a:r>
                <a:rPr lang="en-US" dirty="0">
                  <a:solidFill>
                    <a:schemeClr val="tx1"/>
                  </a:solidFill>
                </a:rPr>
                <a:t>Delete existing photo to select a new one.</a:t>
              </a:r>
            </a:p>
            <a:p>
              <a:pPr marL="111125" marR="0" lvl="0" indent="-111125" algn="l" defTabSz="914400" rtl="0" eaLnBrk="1" fontAlgn="auto" latinLnBrk="0" hangingPunct="1">
                <a:lnSpc>
                  <a:spcPct val="90000"/>
                </a:lnSpc>
                <a:spcBef>
                  <a:spcPts val="600"/>
                </a:spcBef>
                <a:spcAft>
                  <a:spcPts val="0"/>
                </a:spcAft>
                <a:buClrTx/>
                <a:buSzPct val="115000"/>
                <a:buFont typeface="Arial" panose="020B0604020202020204" pitchFamily="34" charset="0"/>
                <a:buChar char="•"/>
                <a:tabLst/>
                <a:defRPr/>
              </a:pPr>
              <a:r>
                <a:rPr lang="en-US" dirty="0">
                  <a:solidFill>
                    <a:schemeClr val="tx1"/>
                  </a:solidFill>
                </a:rPr>
                <a:t>Ensure the photo is dark enough for the white title and subhead to be clearly readable.</a:t>
              </a:r>
            </a:p>
            <a:p>
              <a:pPr marL="111125" lvl="0" indent="-111125">
                <a:spcBef>
                  <a:spcPts val="600"/>
                </a:spcBef>
                <a:buFont typeface="Arial" panose="020B0604020202020204" pitchFamily="34" charset="0"/>
                <a:buChar char="•"/>
              </a:pPr>
              <a:r>
                <a:rPr lang="en-US" dirty="0">
                  <a:solidFill>
                    <a:schemeClr val="tx1"/>
                  </a:solidFill>
                </a:rPr>
                <a:t>Contact Advanced Media for assistance with alternative cover images.</a:t>
              </a:r>
            </a:p>
          </p:txBody>
        </p:sp>
        <p:sp>
          <p:nvSpPr>
            <p:cNvPr id="19" name="Isosceles Triangle 18"/>
            <p:cNvSpPr/>
            <p:nvPr userDrawn="1"/>
          </p:nvSpPr>
          <p:spPr>
            <a:xfrm rot="16200000" flipH="1">
              <a:off x="11886756" y="2470605"/>
              <a:ext cx="979384" cy="182494"/>
            </a:xfrm>
            <a:prstGeom prst="triangle">
              <a:avLst/>
            </a:prstGeom>
            <a:solidFill>
              <a:srgbClr val="F2F2F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87951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552">
          <p15:clr>
            <a:srgbClr val="FBAE40"/>
          </p15:clr>
        </p15:guide>
        <p15:guide id="2" orient="horz" pos="314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Cover Standard">
    <p:bg>
      <p:bgPr>
        <a:solidFill>
          <a:schemeClr val="bg1"/>
        </a:solidFill>
        <a:effectLst/>
      </p:bgPr>
    </p:bg>
    <p:spTree>
      <p:nvGrpSpPr>
        <p:cNvPr id="1" name=""/>
        <p:cNvGrpSpPr/>
        <p:nvPr/>
      </p:nvGrpSpPr>
      <p:grpSpPr>
        <a:xfrm>
          <a:off x="0" y="0"/>
          <a:ext cx="0" cy="0"/>
          <a:chOff x="0" y="0"/>
          <a:chExt cx="0" cy="0"/>
        </a:xfrm>
      </p:grpSpPr>
      <p:sp>
        <p:nvSpPr>
          <p:cNvPr id="15" name="Rectangle 14"/>
          <p:cNvSpPr/>
          <p:nvPr userDrawn="1"/>
        </p:nvSpPr>
        <p:spPr bwMode="auto">
          <a:xfrm rot="10800000">
            <a:off x="3048" y="-3852"/>
            <a:ext cx="12188952" cy="1223052"/>
          </a:xfrm>
          <a:prstGeom prst="rect">
            <a:avLst/>
          </a:prstGeom>
          <a:gradFill>
            <a:gsLst>
              <a:gs pos="19000">
                <a:schemeClr val="bg1">
                  <a:alpha val="84000"/>
                </a:schemeClr>
              </a:gs>
              <a:gs pos="87000">
                <a:schemeClr val="bg1">
                  <a:alpha val="0"/>
                </a:schemeClr>
              </a:gs>
            </a:gsLst>
            <a:lin ang="16200000" scaled="0"/>
          </a:gra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11" name="Rectangle 10"/>
          <p:cNvSpPr/>
          <p:nvPr userDrawn="1"/>
        </p:nvSpPr>
        <p:spPr bwMode="auto">
          <a:xfrm>
            <a:off x="3048" y="2278743"/>
            <a:ext cx="12192000" cy="2289022"/>
          </a:xfrm>
          <a:prstGeom prst="rect">
            <a:avLst/>
          </a:prstGeom>
          <a:solidFill>
            <a:schemeClr val="accent4"/>
          </a:soli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3" name="Text Placeholder 2"/>
          <p:cNvSpPr>
            <a:spLocks noGrp="1"/>
          </p:cNvSpPr>
          <p:nvPr>
            <p:ph type="body" sz="quarter" idx="11" hasCustomPrompt="1"/>
          </p:nvPr>
        </p:nvSpPr>
        <p:spPr>
          <a:xfrm>
            <a:off x="6096000" y="4926868"/>
            <a:ext cx="5486400" cy="609600"/>
          </a:xfrm>
        </p:spPr>
        <p:txBody>
          <a:bodyPr lIns="0" tIns="0" rIns="0" bIns="0" anchor="ctr"/>
          <a:lstStyle>
            <a:lvl1pPr marL="0" indent="0">
              <a:buNone/>
              <a:defRPr sz="2100" b="1"/>
            </a:lvl1pPr>
            <a:lvl2pPr marL="230183" indent="0">
              <a:buNone/>
              <a:defRPr/>
            </a:lvl2pPr>
            <a:lvl3pPr marL="461951" indent="0">
              <a:buNone/>
              <a:defRPr/>
            </a:lvl3pPr>
            <a:lvl4pPr marL="684195" indent="0">
              <a:buNone/>
              <a:defRPr/>
            </a:lvl4pPr>
            <a:lvl5pPr marL="914378" indent="0">
              <a:buNone/>
              <a:defRPr/>
            </a:lvl5pPr>
          </a:lstStyle>
          <a:p>
            <a:pPr lvl="0"/>
            <a:r>
              <a:rPr lang="en-US" dirty="0"/>
              <a:t>Business or subtitle</a:t>
            </a:r>
          </a:p>
        </p:txBody>
      </p:sp>
      <p:sp>
        <p:nvSpPr>
          <p:cNvPr id="6" name="Text Placeholder 5"/>
          <p:cNvSpPr>
            <a:spLocks noGrp="1"/>
          </p:cNvSpPr>
          <p:nvPr>
            <p:ph type="body" sz="quarter" idx="12" hasCustomPrompt="1"/>
          </p:nvPr>
        </p:nvSpPr>
        <p:spPr>
          <a:xfrm>
            <a:off x="6096000" y="5560951"/>
            <a:ext cx="5486400" cy="766233"/>
          </a:xfrm>
        </p:spPr>
        <p:txBody>
          <a:bodyPr lIns="0" tIns="0" rIns="0" bIns="0" anchor="ctr"/>
          <a:lstStyle>
            <a:lvl1pPr marL="0" indent="0">
              <a:buNone/>
              <a:defRPr sz="1350"/>
            </a:lvl1pPr>
            <a:lvl2pPr marL="230183" indent="0">
              <a:buNone/>
              <a:defRPr/>
            </a:lvl2pPr>
            <a:lvl3pPr marL="461951" indent="0">
              <a:buNone/>
              <a:defRPr/>
            </a:lvl3pPr>
            <a:lvl4pPr marL="684195" indent="0">
              <a:buNone/>
              <a:defRPr/>
            </a:lvl4pPr>
            <a:lvl5pPr marL="914378" indent="0">
              <a:buNone/>
              <a:defRPr/>
            </a:lvl5pPr>
          </a:lstStyle>
          <a:p>
            <a:pPr lvl="0"/>
            <a:r>
              <a:rPr lang="en-US" dirty="0"/>
              <a:t>Presenter name</a:t>
            </a:r>
            <a:br>
              <a:rPr lang="en-US" dirty="0"/>
            </a:br>
            <a:r>
              <a:rPr lang="en-US" dirty="0"/>
              <a:t>Date</a:t>
            </a:r>
          </a:p>
        </p:txBody>
      </p:sp>
      <p:sp>
        <p:nvSpPr>
          <p:cNvPr id="8" name="Rectangle 7"/>
          <p:cNvSpPr/>
          <p:nvPr userDrawn="1"/>
        </p:nvSpPr>
        <p:spPr bwMode="auto">
          <a:xfrm>
            <a:off x="3048" y="6019800"/>
            <a:ext cx="12188952" cy="838200"/>
          </a:xfrm>
          <a:prstGeom prst="rect">
            <a:avLst/>
          </a:prstGeom>
          <a:gradFill>
            <a:gsLst>
              <a:gs pos="19000">
                <a:schemeClr val="bg1"/>
              </a:gs>
              <a:gs pos="87000">
                <a:schemeClr val="bg1">
                  <a:alpha val="0"/>
                </a:schemeClr>
              </a:gs>
            </a:gsLst>
            <a:lin ang="16200000" scaled="0"/>
          </a:gra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19" name="Text Box 10"/>
          <p:cNvSpPr txBox="1">
            <a:spLocks noChangeArrowheads="1"/>
          </p:cNvSpPr>
          <p:nvPr userDrawn="1"/>
        </p:nvSpPr>
        <p:spPr bwMode="auto">
          <a:xfrm>
            <a:off x="7962179" y="6248400"/>
            <a:ext cx="3620223" cy="1641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o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algn="r" defTabSz="914378" eaLnBrk="1" fontAlgn="auto" hangingPunct="1">
              <a:spcBef>
                <a:spcPts val="0"/>
              </a:spcBef>
              <a:spcAft>
                <a:spcPts val="0"/>
              </a:spcAft>
            </a:pPr>
            <a:r>
              <a:rPr lang="en-US" sz="800" b="0" dirty="0">
                <a:solidFill>
                  <a:srgbClr val="000000"/>
                </a:solidFill>
              </a:rPr>
              <a:t>Copyright </a:t>
            </a:r>
            <a:r>
              <a:rPr lang="en-US" sz="800" b="0" dirty="0">
                <a:solidFill>
                  <a:srgbClr val="000000"/>
                </a:solidFill>
                <a:latin typeface="Arial" pitchFamily="34" charset="0"/>
                <a:cs typeface="Arial" pitchFamily="34" charset="0"/>
              </a:rPr>
              <a:t>© 2020 </a:t>
            </a:r>
            <a:r>
              <a:rPr lang="en-US" sz="800" b="0" dirty="0">
                <a:solidFill>
                  <a:srgbClr val="000000"/>
                </a:solidFill>
              </a:rPr>
              <a:t>Raytheon Company. All rights reserved.</a:t>
            </a:r>
          </a:p>
        </p:txBody>
      </p:sp>
      <p:grpSp>
        <p:nvGrpSpPr>
          <p:cNvPr id="12" name="Group 11"/>
          <p:cNvGrpSpPr/>
          <p:nvPr userDrawn="1"/>
        </p:nvGrpSpPr>
        <p:grpSpPr>
          <a:xfrm>
            <a:off x="5503530" y="2"/>
            <a:ext cx="1184940" cy="6796445"/>
            <a:chOff x="5503529" y="0"/>
            <a:chExt cx="1184940" cy="6796445"/>
          </a:xfrm>
        </p:grpSpPr>
        <p:sp>
          <p:nvSpPr>
            <p:cNvPr id="13" name="BJPseudoFooter"/>
            <p:cNvSpPr txBox="1"/>
            <p:nvPr userDrawn="1">
              <p:custDataLst>
                <p:tags r:id="rId1"/>
              </p:custDataLst>
            </p:nvPr>
          </p:nvSpPr>
          <p:spPr>
            <a:xfrm>
              <a:off x="5503529" y="6519446"/>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EXPORT CONTROLLED</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RAYTHEON PROPRIETARY</a:t>
              </a:r>
            </a:p>
          </p:txBody>
        </p:sp>
        <p:sp>
          <p:nvSpPr>
            <p:cNvPr id="14" name="BJPseudoFooter"/>
            <p:cNvSpPr txBox="1"/>
            <p:nvPr userDrawn="1">
              <p:custDataLst>
                <p:tags r:id="rId2"/>
              </p:custDataLst>
            </p:nvPr>
          </p:nvSpPr>
          <p:spPr>
            <a:xfrm>
              <a:off x="5503529" y="0"/>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RAYTHEON PROPRIETARY</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EXPORT CONTROLLED</a:t>
              </a:r>
            </a:p>
          </p:txBody>
        </p:sp>
      </p:grpSp>
      <p:sp>
        <p:nvSpPr>
          <p:cNvPr id="16" name="Rectangle 22"/>
          <p:cNvSpPr>
            <a:spLocks noChangeArrowheads="1"/>
          </p:cNvSpPr>
          <p:nvPr userDrawn="1"/>
        </p:nvSpPr>
        <p:spPr bwMode="auto">
          <a:xfrm>
            <a:off x="209869" y="6075256"/>
            <a:ext cx="4189044" cy="305526"/>
          </a:xfrm>
          <a:prstGeom prst="rect">
            <a:avLst/>
          </a:prstGeom>
          <a:solidFill>
            <a:schemeClr val="bg1">
              <a:alpha val="81000"/>
            </a:schemeClr>
          </a:solidFill>
          <a:ln w="12700" cmpd="sng">
            <a:solidFill>
              <a:schemeClr val="bg1"/>
            </a:solidFill>
            <a:round/>
            <a:headEnd/>
            <a:tailEnd/>
          </a:ln>
        </p:spPr>
        <p:txBody>
          <a:bodyPr tIns="0" bIns="0" anchor="ctr" anchorCtr="0"/>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defTabSz="914378" eaLnBrk="1" fontAlgn="auto" hangingPunct="1">
              <a:lnSpc>
                <a:spcPct val="85000"/>
              </a:lnSpc>
              <a:spcBef>
                <a:spcPts val="0"/>
              </a:spcBef>
              <a:spcAft>
                <a:spcPts val="0"/>
              </a:spcAft>
            </a:pPr>
            <a:r>
              <a:rPr lang="en-US" altLang="en-US" sz="525" dirty="0">
                <a:solidFill>
                  <a:srgbClr val="000000"/>
                </a:solidFill>
              </a:rPr>
              <a:t>EXPORT CONTROLLED</a:t>
            </a:r>
            <a:r>
              <a:rPr lang="en-US" altLang="en-US" sz="675" b="0" dirty="0">
                <a:solidFill>
                  <a:srgbClr val="000000"/>
                </a:solidFill>
              </a:rPr>
              <a:t> </a:t>
            </a:r>
          </a:p>
          <a:p>
            <a:pPr defTabSz="914378" eaLnBrk="1" fontAlgn="auto" hangingPunct="1">
              <a:lnSpc>
                <a:spcPct val="85000"/>
              </a:lnSpc>
              <a:spcBef>
                <a:spcPts val="0"/>
              </a:spcBef>
              <a:spcAft>
                <a:spcPts val="0"/>
              </a:spcAft>
            </a:pPr>
            <a:r>
              <a:rPr lang="en-US" altLang="en-US" sz="450" b="0" dirty="0">
                <a:solidFill>
                  <a:srgbClr val="000000"/>
                </a:solidFill>
              </a:rPr>
              <a:t>WARNING – This document contains data whose export/transfer/disclosure is restricted by U.S. law. Dissemination</a:t>
            </a:r>
            <a:br>
              <a:rPr lang="en-US" altLang="en-US" sz="450" b="0" dirty="0">
                <a:solidFill>
                  <a:srgbClr val="000000"/>
                </a:solidFill>
              </a:rPr>
            </a:br>
            <a:r>
              <a:rPr lang="en-US" altLang="en-US" sz="450" b="0" dirty="0">
                <a:solidFill>
                  <a:srgbClr val="000000"/>
                </a:solidFill>
              </a:rPr>
              <a:t>to non-U.S. persons whether in the United States or abroad requires an export license or other authorization.</a:t>
            </a:r>
          </a:p>
        </p:txBody>
      </p:sp>
      <p:sp>
        <p:nvSpPr>
          <p:cNvPr id="5" name="Title 1"/>
          <p:cNvSpPr>
            <a:spLocks noGrp="1"/>
          </p:cNvSpPr>
          <p:nvPr>
            <p:ph type="title" hasCustomPrompt="1"/>
          </p:nvPr>
        </p:nvSpPr>
        <p:spPr>
          <a:xfrm>
            <a:off x="402885" y="4097264"/>
            <a:ext cx="10909827" cy="574516"/>
          </a:xfrm>
          <a:prstGeom prst="rect">
            <a:avLst/>
          </a:prstGeom>
          <a:effectLst/>
        </p:spPr>
        <p:txBody>
          <a:bodyPr wrap="square" lIns="0" tIns="0" rIns="0" bIns="0">
            <a:noAutofit/>
          </a:bodyPr>
          <a:lstStyle>
            <a:lvl1pPr algn="l">
              <a:defRPr sz="2700" b="1" baseline="0">
                <a:solidFill>
                  <a:srgbClr val="FFFFFF"/>
                </a:solidFill>
              </a:defRPr>
            </a:lvl1pPr>
          </a:lstStyle>
          <a:p>
            <a:r>
              <a:rPr lang="en-US" dirty="0"/>
              <a:t>CLICK TO ADD MASTER TITLE STYLE</a:t>
            </a:r>
          </a:p>
        </p:txBody>
      </p:sp>
      <p:sp>
        <p:nvSpPr>
          <p:cNvPr id="17" name="Rectangle 15"/>
          <p:cNvSpPr>
            <a:spLocks noChangeArrowheads="1"/>
          </p:cNvSpPr>
          <p:nvPr userDrawn="1"/>
        </p:nvSpPr>
        <p:spPr bwMode="auto">
          <a:xfrm>
            <a:off x="209869" y="4994123"/>
            <a:ext cx="4189044" cy="981165"/>
          </a:xfrm>
          <a:prstGeom prst="rect">
            <a:avLst/>
          </a:prstGeom>
          <a:solidFill>
            <a:schemeClr val="bg1">
              <a:alpha val="81000"/>
            </a:schemeClr>
          </a:solidFill>
          <a:ln w="12700" cmpd="sng">
            <a:solidFill>
              <a:schemeClr val="bg1"/>
            </a:solidFill>
            <a:round/>
            <a:headEnd/>
            <a:tailEnd/>
          </a:ln>
        </p:spPr>
        <p:txBody>
          <a:bodyPr tIns="0" bIns="0" anchor="ctr" anchorCtr="0"/>
          <a:lstStyle>
            <a:lvl1pPr eaLnBrk="0" hangingPunct="0">
              <a:tabLst>
                <a:tab pos="1428750" algn="l"/>
              </a:tabLst>
              <a:defRPr sz="2400">
                <a:solidFill>
                  <a:schemeClr val="tx1"/>
                </a:solidFill>
                <a:latin typeface="Arial" pitchFamily="34" charset="0"/>
                <a:ea typeface="ＭＳ Ｐゴシック" pitchFamily="34" charset="-128"/>
              </a:defRPr>
            </a:lvl1pPr>
            <a:lvl2pPr marL="742950" indent="-285750" eaLnBrk="0" hangingPunct="0">
              <a:tabLst>
                <a:tab pos="1428750" algn="l"/>
              </a:tabLst>
              <a:defRPr sz="2400">
                <a:solidFill>
                  <a:schemeClr val="tx1"/>
                </a:solidFill>
                <a:latin typeface="Arial" pitchFamily="34" charset="0"/>
                <a:ea typeface="ＭＳ Ｐゴシック" pitchFamily="34" charset="-128"/>
              </a:defRPr>
            </a:lvl2pPr>
            <a:lvl3pPr marL="1143000" indent="-228600" eaLnBrk="0" hangingPunct="0">
              <a:tabLst>
                <a:tab pos="1428750" algn="l"/>
              </a:tabLst>
              <a:defRPr sz="2400">
                <a:solidFill>
                  <a:schemeClr val="tx1"/>
                </a:solidFill>
                <a:latin typeface="Arial" pitchFamily="34" charset="0"/>
                <a:ea typeface="ＭＳ Ｐゴシック" pitchFamily="34" charset="-128"/>
              </a:defRPr>
            </a:lvl3pPr>
            <a:lvl4pPr marL="1600200" indent="-228600" eaLnBrk="0" hangingPunct="0">
              <a:tabLst>
                <a:tab pos="1428750" algn="l"/>
              </a:tabLst>
              <a:defRPr sz="2400">
                <a:solidFill>
                  <a:schemeClr val="tx1"/>
                </a:solidFill>
                <a:latin typeface="Arial" pitchFamily="34" charset="0"/>
                <a:ea typeface="ＭＳ Ｐゴシック" pitchFamily="34" charset="-128"/>
              </a:defRPr>
            </a:lvl4pPr>
            <a:lvl5pPr marL="2057400" indent="-228600" eaLnBrk="0" hangingPunct="0">
              <a:tabLst>
                <a:tab pos="1428750" algn="l"/>
              </a:tabLst>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9pPr>
          </a:lstStyle>
          <a:p>
            <a:pPr algn="ctr" defTabSz="914378" eaLnBrk="1" fontAlgn="auto" hangingPunct="1">
              <a:lnSpc>
                <a:spcPct val="90000"/>
              </a:lnSpc>
              <a:spcBef>
                <a:spcPts val="0"/>
              </a:spcBef>
              <a:spcAft>
                <a:spcPts val="0"/>
              </a:spcAft>
            </a:pPr>
            <a:r>
              <a:rPr lang="en-US" altLang="en-US" sz="525" dirty="0">
                <a:solidFill>
                  <a:srgbClr val="000000"/>
                </a:solidFill>
              </a:rPr>
              <a:t>RAYTHEON PROPRIETARY</a:t>
            </a:r>
          </a:p>
          <a:p>
            <a:pPr defTabSz="914378" fontAlgn="auto">
              <a:lnSpc>
                <a:spcPct val="90000"/>
              </a:lnSpc>
              <a:spcBef>
                <a:spcPts val="0"/>
              </a:spcBef>
              <a:spcAft>
                <a:spcPts val="0"/>
              </a:spcAft>
            </a:pPr>
            <a:r>
              <a:rPr lang="en-US" sz="450" b="0" dirty="0">
                <a:solidFill>
                  <a:srgbClr val="000000"/>
                </a:solidFill>
              </a:rPr>
              <a:t>This document contains proprietary business data or information pertaining to items, components, processes, or other matter developed or acquired by Raytheon Company.</a:t>
            </a:r>
          </a:p>
          <a:p>
            <a:pPr defTabSz="914378" fontAlgn="auto">
              <a:lnSpc>
                <a:spcPct val="90000"/>
              </a:lnSpc>
              <a:spcBef>
                <a:spcPts val="0"/>
              </a:spcBef>
              <a:spcAft>
                <a:spcPts val="0"/>
              </a:spcAft>
            </a:pPr>
            <a:r>
              <a:rPr lang="en-US" sz="450" b="0" dirty="0">
                <a:solidFill>
                  <a:srgbClr val="000000"/>
                </a:solidFill>
              </a:rPr>
              <a:t>It is restricted to use only by persons authorized by Raytheon in writing to use it.  Disclosure to unauthorized persons would likely cause substantial competitive harm to Raytheon’s business position.  This document, data or information shall not be furnished, disclosed to, copied or used by persons outside Raytheon without Raytheon’s express written approval.</a:t>
            </a:r>
          </a:p>
          <a:p>
            <a:pPr defTabSz="914378" fontAlgn="auto">
              <a:lnSpc>
                <a:spcPct val="90000"/>
              </a:lnSpc>
              <a:spcBef>
                <a:spcPts val="0"/>
              </a:spcBef>
              <a:spcAft>
                <a:spcPts val="0"/>
              </a:spcAft>
            </a:pPr>
            <a:r>
              <a:rPr lang="en-US" sz="450" b="0" dirty="0">
                <a:solidFill>
                  <a:srgbClr val="000000"/>
                </a:solidFill>
              </a:rPr>
              <a:t>If this business data or information is delivered directly to the U.S. Government pursuant to a proposal or contract, Raytheon’s markings on this business data may not be removed or altered. The U.S. Government’s rights to disclose or release this proprietary business data or information are limited as specified in the FAR, DFARS or other applicable laws and regulations. </a:t>
            </a:r>
            <a:endParaRPr lang="en-US" altLang="en-US" sz="450" b="0" dirty="0">
              <a:solidFill>
                <a:srgbClr val="000000"/>
              </a:solidFill>
            </a:endParaRPr>
          </a:p>
        </p:txBody>
      </p:sp>
      <p:pic>
        <p:nvPicPr>
          <p:cNvPr id="18" name="Picture 13" descr="11SAS156_RTN_AST_V_RGB copy_2.png"/>
          <p:cNvPicPr>
            <a:picLocks noChangeAspect="1"/>
          </p:cNvPicPr>
          <p:nvPr userDrawn="1"/>
        </p:nvPicPr>
        <p:blipFill>
          <a:blip r:embed="rId4" cstate="print"/>
          <a:srcRect/>
          <a:stretch>
            <a:fillRect/>
          </a:stretch>
        </p:blipFill>
        <p:spPr bwMode="auto">
          <a:xfrm>
            <a:off x="9639731" y="73102"/>
            <a:ext cx="2442203" cy="381705"/>
          </a:xfrm>
          <a:prstGeom prst="rect">
            <a:avLst/>
          </a:prstGeom>
          <a:noFill/>
          <a:ln w="9525">
            <a:noFill/>
            <a:miter lim="800000"/>
            <a:headEnd/>
            <a:tailEnd/>
          </a:ln>
        </p:spPr>
      </p:pic>
    </p:spTree>
    <p:extLst>
      <p:ext uri="{BB962C8B-B14F-4D97-AF65-F5344CB8AC3E}">
        <p14:creationId xmlns:p14="http://schemas.microsoft.com/office/powerpoint/2010/main" val="3885243316"/>
      </p:ext>
    </p:extLst>
  </p:cSld>
  <p:clrMapOvr>
    <a:masterClrMapping/>
  </p:clrMapOvr>
  <p:transition>
    <p:fade/>
  </p:transition>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6_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dirty="0"/>
              <a:t>Click to edit Master title style</a:t>
            </a:r>
          </a:p>
        </p:txBody>
      </p:sp>
    </p:spTree>
    <p:extLst>
      <p:ext uri="{BB962C8B-B14F-4D97-AF65-F5344CB8AC3E}">
        <p14:creationId xmlns:p14="http://schemas.microsoft.com/office/powerpoint/2010/main" val="4276148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Presentation Title">
    <p:spTree>
      <p:nvGrpSpPr>
        <p:cNvPr id="1" name=""/>
        <p:cNvGrpSpPr/>
        <p:nvPr/>
      </p:nvGrpSpPr>
      <p:grpSpPr>
        <a:xfrm>
          <a:off x="0" y="0"/>
          <a:ext cx="0" cy="0"/>
          <a:chOff x="0" y="0"/>
          <a:chExt cx="0" cy="0"/>
        </a:xfrm>
      </p:grpSpPr>
      <p:sp>
        <p:nvSpPr>
          <p:cNvPr id="4" name="Confidential"/>
          <p:cNvSpPr/>
          <p:nvPr/>
        </p:nvSpPr>
        <p:spPr>
          <a:xfrm>
            <a:off x="5175251" y="6208714"/>
            <a:ext cx="6809316" cy="369887"/>
          </a:xfrm>
          <a:prstGeom prst="rect">
            <a:avLst/>
          </a:prstGeom>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30188" indent="-230188" algn="r" fontAlgn="auto">
              <a:spcBef>
                <a:spcPts val="0"/>
              </a:spcBef>
              <a:spcAft>
                <a:spcPts val="0"/>
              </a:spcAft>
              <a:defRPr/>
            </a:pPr>
            <a:r>
              <a:rPr lang="en-US" sz="900" b="0" dirty="0">
                <a:solidFill>
                  <a:srgbClr val="000000"/>
                </a:solidFill>
                <a:cs typeface="Arial" pitchFamily="34" charset="0"/>
              </a:rPr>
              <a:t>Copyright © 2020 Raytheon Company. All rights reserved. </a:t>
            </a:r>
            <a:br>
              <a:rPr lang="en-US" sz="900" b="0" dirty="0">
                <a:solidFill>
                  <a:srgbClr val="000000"/>
                </a:solidFill>
                <a:cs typeface="Arial" pitchFamily="34" charset="0"/>
              </a:rPr>
            </a:br>
            <a:r>
              <a:rPr lang="en-US" sz="900" b="0" i="1" dirty="0">
                <a:solidFill>
                  <a:srgbClr val="000000"/>
                </a:solidFill>
                <a:cs typeface="Arial" pitchFamily="34" charset="0"/>
              </a:rPr>
              <a:t>Customer Success Is Our Mission</a:t>
            </a:r>
            <a:r>
              <a:rPr lang="en-US" sz="900" b="0" dirty="0">
                <a:solidFill>
                  <a:srgbClr val="000000"/>
                </a:solidFill>
                <a:cs typeface="Arial" pitchFamily="34" charset="0"/>
              </a:rPr>
              <a:t> is a registered trademark of Raytheon Company.</a:t>
            </a:r>
          </a:p>
        </p:txBody>
      </p:sp>
      <p:sp>
        <p:nvSpPr>
          <p:cNvPr id="28" name="Subtitle"/>
          <p:cNvSpPr>
            <a:spLocks noGrp="1"/>
          </p:cNvSpPr>
          <p:nvPr>
            <p:ph type="body" sz="quarter" idx="10"/>
          </p:nvPr>
        </p:nvSpPr>
        <p:spPr>
          <a:xfrm>
            <a:off x="1426632" y="3937000"/>
            <a:ext cx="10443635" cy="2057400"/>
          </a:xfrm>
          <a:noFill/>
          <a:ln w="9525"/>
        </p:spPr>
        <p:txBody>
          <a:bodyPr rtlCol="0">
            <a:normAutofit/>
          </a:bodyPr>
          <a:lstStyle>
            <a:lvl1pPr marL="0" marR="0" indent="0" algn="l" defTabSz="914400" rtl="0" eaLnBrk="1" fontAlgn="auto" latinLnBrk="0" hangingPunct="1">
              <a:lnSpc>
                <a:spcPct val="100000"/>
              </a:lnSpc>
              <a:spcBef>
                <a:spcPts val="0"/>
              </a:spcBef>
              <a:spcAft>
                <a:spcPts val="0"/>
              </a:spcAft>
              <a:buClrTx/>
              <a:buSzTx/>
              <a:buFontTx/>
              <a:buNone/>
              <a:tabLst/>
              <a:defRPr kumimoji="0" lang="en-US" sz="2800" b="0" i="0" u="none" strike="noStrike" kern="0" cap="none" spc="0" normalizeH="0" baseline="0" noProof="0">
                <a:ln>
                  <a:noFill/>
                </a:ln>
                <a:solidFill>
                  <a:sysClr val="windowText" lastClr="000000"/>
                </a:solidFill>
                <a:effectLst/>
                <a:uLnTx/>
                <a:uFillTx/>
                <a:latin typeface="Arial" pitchFamily="34" charset="0"/>
                <a:ea typeface="+mn-ea"/>
                <a:cs typeface="+mn-cs"/>
              </a:defRPr>
            </a:lvl1pPr>
          </a:lstStyle>
          <a:p>
            <a:pPr lvl="0"/>
            <a:r>
              <a:rPr lang="en-US"/>
              <a:t>Click to edit Master text styles</a:t>
            </a:r>
          </a:p>
        </p:txBody>
      </p:sp>
      <p:sp>
        <p:nvSpPr>
          <p:cNvPr id="29" name="Title 1"/>
          <p:cNvSpPr>
            <a:spLocks noGrp="1"/>
          </p:cNvSpPr>
          <p:nvPr>
            <p:ph type="ctrTitle"/>
          </p:nvPr>
        </p:nvSpPr>
        <p:spPr>
          <a:xfrm>
            <a:off x="1420284" y="2119313"/>
            <a:ext cx="10449983" cy="1327150"/>
          </a:xfrm>
          <a:noFill/>
          <a:ln w="12700">
            <a:noFill/>
            <a:miter lim="800000"/>
            <a:headEnd/>
            <a:tailEnd/>
          </a:ln>
        </p:spPr>
        <p:txBody>
          <a:bodyPr lIns="0" tIns="44450" rIns="90487" bIns="44450" anchor="t"/>
          <a:lstStyle>
            <a:lvl1pPr marL="0" marR="0" indent="0" algn="l" defTabSz="914400" rtl="0" eaLnBrk="1" fontAlgn="base" latinLnBrk="0" hangingPunct="1">
              <a:lnSpc>
                <a:spcPct val="100000"/>
              </a:lnSpc>
              <a:spcBef>
                <a:spcPct val="0"/>
              </a:spcBef>
              <a:spcAft>
                <a:spcPct val="0"/>
              </a:spcAft>
              <a:buClrTx/>
              <a:buSzTx/>
              <a:buFontTx/>
              <a:buNone/>
              <a:tabLst/>
              <a:defRPr kumimoji="0" lang="en-US" sz="4000" b="1" i="0" u="none" strike="noStrike" kern="0" cap="none" spc="0" normalizeH="0" baseline="0" noProof="0" dirty="0" smtClean="0">
                <a:ln>
                  <a:noFill/>
                </a:ln>
                <a:solidFill>
                  <a:srgbClr val="000000"/>
                </a:solidFill>
                <a:effectLst/>
                <a:uLnTx/>
                <a:uFillTx/>
                <a:latin typeface="Arial"/>
                <a:ea typeface="+mj-ea"/>
                <a:cs typeface="+mj-cs"/>
              </a:defRPr>
            </a:lvl1pPr>
          </a:lstStyle>
          <a:p>
            <a:pPr lvl="0"/>
            <a:r>
              <a:rPr lang="en-US"/>
              <a:t>Click to edit Master title style</a:t>
            </a:r>
            <a:endParaRPr lang="en-US" dirty="0"/>
          </a:p>
        </p:txBody>
      </p:sp>
      <p:pic>
        <p:nvPicPr>
          <p:cNvPr id="6" name="Picture 19" descr="RTAG_RGB_RB copy_2.png"/>
          <p:cNvPicPr>
            <a:picLocks noChangeAspect="1"/>
          </p:cNvPicPr>
          <p:nvPr userDrawn="1">
            <p:custDataLst>
              <p:tags r:id="rId1"/>
            </p:custDataLst>
          </p:nvPr>
        </p:nvPicPr>
        <p:blipFill>
          <a:blip r:embed="rId5" cstate="print"/>
          <a:srcRect/>
          <a:stretch>
            <a:fillRect/>
          </a:stretch>
        </p:blipFill>
        <p:spPr bwMode="auto">
          <a:xfrm>
            <a:off x="9678308" y="201044"/>
            <a:ext cx="2194984" cy="396875"/>
          </a:xfrm>
          <a:prstGeom prst="rect">
            <a:avLst/>
          </a:prstGeom>
          <a:noFill/>
          <a:ln w="9525">
            <a:noFill/>
            <a:miter lim="800000"/>
            <a:headEnd/>
            <a:tailEnd/>
          </a:ln>
        </p:spPr>
      </p:pic>
      <p:grpSp>
        <p:nvGrpSpPr>
          <p:cNvPr id="7" name="Group 6"/>
          <p:cNvGrpSpPr/>
          <p:nvPr userDrawn="1"/>
        </p:nvGrpSpPr>
        <p:grpSpPr>
          <a:xfrm>
            <a:off x="5503530" y="2"/>
            <a:ext cx="1184940" cy="6796445"/>
            <a:chOff x="5503529" y="0"/>
            <a:chExt cx="1184940" cy="6796445"/>
          </a:xfrm>
        </p:grpSpPr>
        <p:sp>
          <p:nvSpPr>
            <p:cNvPr id="8" name="BJPseudoFooter"/>
            <p:cNvSpPr txBox="1"/>
            <p:nvPr userDrawn="1">
              <p:custDataLst>
                <p:tags r:id="rId2"/>
              </p:custDataLst>
            </p:nvPr>
          </p:nvSpPr>
          <p:spPr>
            <a:xfrm>
              <a:off x="5503529" y="6519446"/>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EXPORT CONTROLLED</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RAYTHEON PROPRIETARY</a:t>
              </a:r>
            </a:p>
          </p:txBody>
        </p:sp>
        <p:sp>
          <p:nvSpPr>
            <p:cNvPr id="9" name="BJPseudoFooter"/>
            <p:cNvSpPr txBox="1"/>
            <p:nvPr userDrawn="1">
              <p:custDataLst>
                <p:tags r:id="rId3"/>
              </p:custDataLst>
            </p:nvPr>
          </p:nvSpPr>
          <p:spPr>
            <a:xfrm>
              <a:off x="5503529" y="0"/>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RAYTHEON PROPRIETARY</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EXPORT CONTROLLED</a:t>
              </a:r>
            </a:p>
          </p:txBody>
        </p:sp>
      </p:grpSp>
    </p:spTree>
    <p:extLst>
      <p:ext uri="{BB962C8B-B14F-4D97-AF65-F5344CB8AC3E}">
        <p14:creationId xmlns:p14="http://schemas.microsoft.com/office/powerpoint/2010/main" val="3035695491"/>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RTX: 1 column">
    <p:spTree>
      <p:nvGrpSpPr>
        <p:cNvPr id="1" name=""/>
        <p:cNvGrpSpPr/>
        <p:nvPr/>
      </p:nvGrpSpPr>
      <p:grpSpPr>
        <a:xfrm>
          <a:off x="0" y="0"/>
          <a:ext cx="0" cy="0"/>
          <a:chOff x="0" y="0"/>
          <a:chExt cx="0" cy="0"/>
        </a:xfrm>
      </p:grpSpPr>
      <p:sp>
        <p:nvSpPr>
          <p:cNvPr id="31" name="Body"/>
          <p:cNvSpPr>
            <a:spLocks noGrp="1"/>
          </p:cNvSpPr>
          <p:nvPr>
            <p:ph type="body" sz="quarter" idx="13" hasCustomPrompt="1"/>
          </p:nvPr>
        </p:nvSpPr>
        <p:spPr>
          <a:xfrm>
            <a:off x="685799" y="1475700"/>
            <a:ext cx="10829543" cy="3782798"/>
          </a:xfrm>
          <a:noFill/>
        </p:spPr>
        <p:txBody>
          <a:bodyPr/>
          <a:lstStyle>
            <a:lvl1pPr marL="219456" indent="-219456" algn="l" defTabSz="914400" rtl="0" eaLnBrk="1" latinLnBrk="0" hangingPunct="1">
              <a:lnSpc>
                <a:spcPct val="100000"/>
              </a:lnSpc>
              <a:spcBef>
                <a:spcPts val="0"/>
              </a:spcBef>
              <a:spcAft>
                <a:spcPts val="600"/>
              </a:spcAft>
              <a:buClr>
                <a:srgbClr val="CE1126"/>
              </a:buClr>
              <a:buSzPct val="75000"/>
              <a:buFont typeface="Arial" panose="020B0604020202020204" pitchFamily="34" charset="0"/>
              <a:buChar char="•"/>
              <a:defRPr lang="en-US" sz="2800" kern="1200" baseline="0" dirty="0" smtClean="0">
                <a:solidFill>
                  <a:schemeClr val="tx1"/>
                </a:solidFill>
                <a:latin typeface="+mn-lt"/>
                <a:ea typeface="+mn-ea"/>
                <a:cs typeface="+mn-cs"/>
              </a:defRPr>
            </a:lvl1pPr>
            <a:lvl2pPr indent="-219456" algn="l" defTabSz="914400" rtl="0" eaLnBrk="1" latinLnBrk="0" hangingPunct="1">
              <a:lnSpc>
                <a:spcPct val="100000"/>
              </a:lnSpc>
              <a:spcBef>
                <a:spcPts val="0"/>
              </a:spcBef>
              <a:spcAft>
                <a:spcPts val="600"/>
              </a:spcAft>
              <a:buFont typeface="Arial" panose="020B0604020202020204" pitchFamily="34" charset="0"/>
              <a:defRPr lang="en-US" sz="2000" kern="1200" baseline="0" dirty="0" smtClean="0">
                <a:solidFill>
                  <a:schemeClr val="tx1"/>
                </a:solidFill>
                <a:latin typeface="+mn-lt"/>
                <a:ea typeface="+mn-ea"/>
                <a:cs typeface="+mn-cs"/>
              </a:defRPr>
            </a:lvl2pPr>
            <a:lvl3pPr indent="-219456" algn="l" defTabSz="914400" rtl="0" eaLnBrk="1" latinLnBrk="0" hangingPunct="1">
              <a:lnSpc>
                <a:spcPct val="100000"/>
              </a:lnSpc>
              <a:spcBef>
                <a:spcPts val="0"/>
              </a:spcBef>
              <a:spcAft>
                <a:spcPts val="600"/>
              </a:spcAft>
              <a:buFont typeface="Arial" panose="020B0604020202020204" pitchFamily="34" charset="0"/>
              <a:defRPr lang="en-US" sz="2000" kern="1200" baseline="0" dirty="0" smtClean="0">
                <a:solidFill>
                  <a:schemeClr val="tx1"/>
                </a:solidFill>
                <a:latin typeface="+mn-lt"/>
                <a:ea typeface="+mn-ea"/>
                <a:cs typeface="+mn-cs"/>
              </a:defRPr>
            </a:lvl3pPr>
            <a:lvl4pPr indent="-219456" algn="l" defTabSz="914400" rtl="0" eaLnBrk="1" latinLnBrk="0" hangingPunct="1">
              <a:lnSpc>
                <a:spcPct val="100000"/>
              </a:lnSpc>
              <a:spcBef>
                <a:spcPts val="0"/>
              </a:spcBef>
              <a:spcAft>
                <a:spcPts val="600"/>
              </a:spcAft>
              <a:buFont typeface="Arial" panose="020B0604020202020204" pitchFamily="34" charset="0"/>
              <a:defRPr lang="en-US" sz="2000" kern="1200" dirty="0" smtClean="0">
                <a:solidFill>
                  <a:schemeClr val="tx1"/>
                </a:solidFill>
                <a:latin typeface="+mn-lt"/>
                <a:ea typeface="+mn-ea"/>
                <a:cs typeface="+mn-cs"/>
              </a:defRPr>
            </a:lvl4pPr>
            <a:lvl5pPr indent="-219456" algn="l" defTabSz="914400" rtl="0" eaLnBrk="1" latinLnBrk="0" hangingPunct="1">
              <a:lnSpc>
                <a:spcPct val="100000"/>
              </a:lnSpc>
              <a:spcBef>
                <a:spcPts val="0"/>
              </a:spcBef>
              <a:spcAft>
                <a:spcPts val="600"/>
              </a:spcAft>
              <a:buFont typeface="Arial" panose="020B0604020202020204" pitchFamily="34" charset="0"/>
              <a:defRPr lang="en-US" sz="2000" kern="1200" dirty="0">
                <a:solidFill>
                  <a:schemeClr val="tx1"/>
                </a:solidFill>
                <a:latin typeface="+mn-lt"/>
                <a:ea typeface="+mn-ea"/>
                <a:cs typeface="+mn-cs"/>
              </a:defRPr>
            </a:lvl5pPr>
          </a:lstStyle>
          <a:p>
            <a:pPr lvl="0"/>
            <a:r>
              <a:rPr lang="en-US" dirty="0"/>
              <a:t>Main bullet. 24 pt. black.</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Slide number"/>
          <p:cNvSpPr>
            <a:spLocks noGrp="1"/>
          </p:cNvSpPr>
          <p:nvPr>
            <p:ph type="sldNum" sz="quarter" idx="4"/>
          </p:nvPr>
        </p:nvSpPr>
        <p:spPr>
          <a:xfrm>
            <a:off x="10983397" y="6380414"/>
            <a:ext cx="531946" cy="365125"/>
          </a:xfrm>
          <a:prstGeom prst="rect">
            <a:avLst/>
          </a:prstGeom>
        </p:spPr>
        <p:txBody>
          <a:bodyPr vert="horz" lIns="0" tIns="0" rIns="0" bIns="0" rtlCol="0" anchor="t" anchorCtr="0"/>
          <a:lstStyle>
            <a:lvl1pPr algn="r">
              <a:defRPr lang="en-US" sz="1200" kern="1200" smtClean="0">
                <a:solidFill>
                  <a:schemeClr val="tx1">
                    <a:tint val="75000"/>
                  </a:schemeClr>
                </a:solidFill>
                <a:latin typeface="+mn-lt"/>
                <a:ea typeface="+mn-ea"/>
                <a:cs typeface="+mn-cs"/>
              </a:defRPr>
            </a:lvl1pPr>
          </a:lstStyle>
          <a:p>
            <a:fld id="{07165E6F-54ED-4977-A15E-D44BE7238A65}" type="slidenum">
              <a:rPr lang="en-US" smtClean="0"/>
              <a:pPr/>
              <a:t>‹#›</a:t>
            </a:fld>
            <a:endParaRPr lang="en-US" dirty="0"/>
          </a:p>
        </p:txBody>
      </p:sp>
      <p:sp>
        <p:nvSpPr>
          <p:cNvPr id="6" name="Title 5"/>
          <p:cNvSpPr>
            <a:spLocks noGrp="1"/>
          </p:cNvSpPr>
          <p:nvPr>
            <p:ph type="title" hasCustomPrompt="1"/>
          </p:nvPr>
        </p:nvSpPr>
        <p:spPr>
          <a:xfrm>
            <a:off x="694944" y="466347"/>
            <a:ext cx="10811256" cy="676653"/>
          </a:xfrm>
          <a:prstGeom prst="rect">
            <a:avLst/>
          </a:prstGeom>
        </p:spPr>
        <p:txBody>
          <a:bodyPr/>
          <a:lstStyle>
            <a:lvl1pPr>
              <a:lnSpc>
                <a:spcPct val="80000"/>
              </a:lnSpc>
              <a:defRPr/>
            </a:lvl1pPr>
          </a:lstStyle>
          <a:p>
            <a:r>
              <a:rPr lang="en-US" dirty="0"/>
              <a:t>Title. 32 pt. black. Bold. Sentence case. Two lines max.</a:t>
            </a:r>
          </a:p>
        </p:txBody>
      </p:sp>
      <p:sp>
        <p:nvSpPr>
          <p:cNvPr id="8" name="Takeaway bar"/>
          <p:cNvSpPr>
            <a:spLocks noGrp="1"/>
          </p:cNvSpPr>
          <p:nvPr>
            <p:ph type="body" sz="quarter" idx="15" hasCustomPrompt="1"/>
          </p:nvPr>
        </p:nvSpPr>
        <p:spPr>
          <a:xfrm>
            <a:off x="694944" y="5917569"/>
            <a:ext cx="10820399" cy="268279"/>
          </a:xfrm>
          <a:solidFill>
            <a:schemeClr val="accent1"/>
          </a:solidFill>
        </p:spPr>
        <p:txBody>
          <a:bodyPr vert="horz" wrap="square" lIns="621792" tIns="64008" rIns="621792" bIns="36576" rtlCol="0" anchor="b" anchorCtr="0">
            <a:spAutoFit/>
          </a:bodyPr>
          <a:lstStyle>
            <a:lvl1pPr marL="0" indent="0" algn="ctr" defTabSz="0">
              <a:lnSpc>
                <a:spcPts val="1300"/>
              </a:lnSpc>
              <a:spcBef>
                <a:spcPts val="0"/>
              </a:spcBef>
              <a:buFontTx/>
              <a:buNone/>
              <a:defRPr lang="en-US" sz="1600" b="1" dirty="0">
                <a:solidFill>
                  <a:schemeClr val="bg1"/>
                </a:solidFill>
                <a:latin typeface="Arial" panose="020B0604020202020204" pitchFamily="34" charset="0"/>
                <a:ea typeface="+mj-ea"/>
                <a:cs typeface="Arial" panose="020B0604020202020204" pitchFamily="34" charset="0"/>
              </a:defRPr>
            </a:lvl1pPr>
          </a:lstStyle>
          <a:p>
            <a:pPr marL="0" lvl="0" indent="0" algn="ctr">
              <a:buNone/>
            </a:pPr>
            <a:r>
              <a:rPr lang="en-US" dirty="0"/>
              <a:t>Optional takeaway bar. White. Bold. 16 pt. Centered. Sentence case.</a:t>
            </a:r>
          </a:p>
        </p:txBody>
      </p:sp>
    </p:spTree>
    <p:extLst>
      <p:ext uri="{BB962C8B-B14F-4D97-AF65-F5344CB8AC3E}">
        <p14:creationId xmlns:p14="http://schemas.microsoft.com/office/powerpoint/2010/main" val="1701483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3037E31-6630-486D-A32D-4B6949961397}" type="datetime1">
              <a:rPr lang="en-US" smtClean="0"/>
              <a:t>5/29/23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211029922"/>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3037E31-6630-486D-A32D-4B6949961397}" type="datetime1">
              <a:rPr lang="en-US" smtClean="0"/>
              <a:t>5/29/23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158374625"/>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3037E31-6630-486D-A32D-4B6949961397}" type="datetime1">
              <a:rPr lang="en-US" smtClean="0"/>
              <a:t>5/29/23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771604522"/>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037E31-6630-486D-A32D-4B6949961397}" type="datetime1">
              <a:rPr lang="en-US" smtClean="0"/>
              <a:t>5/29/23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538010961"/>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037E31-6630-486D-A32D-4B6949961397}" type="datetime1">
              <a:rPr lang="en-US" smtClean="0"/>
              <a:t>5/29/23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3651078489"/>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037E31-6630-486D-A32D-4B6949961397}" type="datetime1">
              <a:rPr lang="en-US" smtClean="0"/>
              <a:t>5/29/23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647413721"/>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037E31-6630-486D-A32D-4B6949961397}" type="datetime1">
              <a:rPr lang="en-US" smtClean="0"/>
              <a:t>5/29/23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12F295-21AE-4FD4-8BBD-F4E78E174000}" type="slidenum">
              <a:rPr lang="en-US" smtClean="0"/>
              <a:t>‹#›</a:t>
            </a:fld>
            <a:endParaRPr lang="en-US" dirty="0"/>
          </a:p>
        </p:txBody>
      </p:sp>
    </p:spTree>
    <p:extLst>
      <p:ext uri="{BB962C8B-B14F-4D97-AF65-F5344CB8AC3E}">
        <p14:creationId xmlns:p14="http://schemas.microsoft.com/office/powerpoint/2010/main" val="405138994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6557114"/>
            <a:ext cx="12192000" cy="309268"/>
          </a:xfrm>
          <a:prstGeom prst="rect">
            <a:avLst/>
          </a:prstGeom>
          <a:solidFill>
            <a:srgbClr val="544496"/>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 name="TextBox 2"/>
          <p:cNvSpPr txBox="1"/>
          <p:nvPr userDrawn="1"/>
        </p:nvSpPr>
        <p:spPr>
          <a:xfrm>
            <a:off x="11560354" y="6568117"/>
            <a:ext cx="309700" cy="215444"/>
          </a:xfrm>
          <a:prstGeom prst="rect">
            <a:avLst/>
          </a:prstGeom>
          <a:noFill/>
        </p:spPr>
        <p:txBody>
          <a:bodyPr wrap="none" rtlCol="0">
            <a:spAutoFit/>
          </a:bodyPr>
          <a:lstStyle/>
          <a:p>
            <a:fld id="{07CC08AF-CD2F-4FB6-81F8-8A28022920BC}" type="slidenum">
              <a:rPr lang="en-US" sz="800" smtClean="0">
                <a:solidFill>
                  <a:schemeClr val="bg1"/>
                </a:solidFill>
                <a:latin typeface="Arial" panose="020B0604020202020204" pitchFamily="34" charset="0"/>
                <a:cs typeface="Arial" panose="020B0604020202020204" pitchFamily="34" charset="0"/>
              </a:rPr>
              <a:t>‹#›</a:t>
            </a:fld>
            <a:endParaRPr lang="en-US" sz="800" dirty="0">
              <a:solidFill>
                <a:schemeClr val="bg1"/>
              </a:solidFill>
              <a:latin typeface="Arial" panose="020B0604020202020204" pitchFamily="34" charset="0"/>
              <a:cs typeface="Arial" panose="020B0604020202020204" pitchFamily="34" charset="0"/>
            </a:endParaRPr>
          </a:p>
        </p:txBody>
      </p:sp>
      <p:sp>
        <p:nvSpPr>
          <p:cNvPr id="5" name="TextBox 4"/>
          <p:cNvSpPr txBox="1"/>
          <p:nvPr userDrawn="1"/>
        </p:nvSpPr>
        <p:spPr>
          <a:xfrm>
            <a:off x="9546783" y="-24835"/>
            <a:ext cx="2624248" cy="215444"/>
          </a:xfrm>
          <a:prstGeom prst="rect">
            <a:avLst/>
          </a:prstGeom>
          <a:noFill/>
        </p:spPr>
        <p:txBody>
          <a:bodyPr wrap="square" rtlCol="0">
            <a:spAutoFit/>
          </a:bodyPr>
          <a:lstStyle>
            <a:defPPr>
              <a:defRPr lang="en-US"/>
            </a:defPPr>
            <a:lvl1pPr>
              <a:defRPr sz="800">
                <a:solidFill>
                  <a:schemeClr val="bg1"/>
                </a:solidFill>
                <a:latin typeface="Arial" panose="020B0604020202020204" pitchFamily="34" charset="0"/>
                <a:cs typeface="Arial" panose="020B0604020202020204" pitchFamily="34"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2B353B"/>
                </a:solidFill>
                <a:effectLst/>
                <a:uLnTx/>
                <a:uFillTx/>
                <a:latin typeface="Arial" panose="020B0604020202020204" pitchFamily="34" charset="0"/>
                <a:cs typeface="Arial" panose="020B0604020202020204" pitchFamily="34" charset="0"/>
              </a:rPr>
              <a:t>UNCLASSIFIED</a:t>
            </a:r>
          </a:p>
        </p:txBody>
      </p:sp>
      <p:sp>
        <p:nvSpPr>
          <p:cNvPr id="6" name="Title 4"/>
          <p:cNvSpPr txBox="1">
            <a:spLocks/>
          </p:cNvSpPr>
          <p:nvPr userDrawn="1"/>
        </p:nvSpPr>
        <p:spPr>
          <a:xfrm>
            <a:off x="782971" y="6573317"/>
            <a:ext cx="10876839" cy="260064"/>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100" b="0" dirty="0">
                <a:solidFill>
                  <a:prstClr val="white"/>
                </a:solidFill>
                <a:latin typeface="Franklin Gothic Medium Cond" panose="020B0606030402020204" pitchFamily="34" charset="0"/>
                <a:cs typeface="Franklin Gothic Medium"/>
              </a:rPr>
              <a:t>TRUST IN DISA: MISSION FIRST, PEOPLE ALWAYS!</a:t>
            </a:r>
          </a:p>
        </p:txBody>
      </p:sp>
    </p:spTree>
    <p:extLst>
      <p:ext uri="{BB962C8B-B14F-4D97-AF65-F5344CB8AC3E}">
        <p14:creationId xmlns:p14="http://schemas.microsoft.com/office/powerpoint/2010/main" val="3191801217"/>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6557114"/>
            <a:ext cx="12192000" cy="309268"/>
          </a:xfrm>
          <a:prstGeom prst="rect">
            <a:avLst/>
          </a:prstGeom>
          <a:solidFill>
            <a:srgbClr val="544496"/>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 name="TextBox 5"/>
          <p:cNvSpPr txBox="1"/>
          <p:nvPr userDrawn="1"/>
        </p:nvSpPr>
        <p:spPr>
          <a:xfrm>
            <a:off x="11560354" y="6568117"/>
            <a:ext cx="309700" cy="215444"/>
          </a:xfrm>
          <a:prstGeom prst="rect">
            <a:avLst/>
          </a:prstGeom>
          <a:noFill/>
        </p:spPr>
        <p:txBody>
          <a:bodyPr wrap="none" rtlCol="0">
            <a:spAutoFit/>
          </a:bodyPr>
          <a:lstStyle/>
          <a:p>
            <a:fld id="{07CC08AF-CD2F-4FB6-81F8-8A28022920BC}" type="slidenum">
              <a:rPr lang="en-US" sz="800" smtClean="0">
                <a:solidFill>
                  <a:schemeClr val="bg1"/>
                </a:solidFill>
                <a:latin typeface="Arial" panose="020B0604020202020204" pitchFamily="34" charset="0"/>
                <a:cs typeface="Arial" panose="020B0604020202020204" pitchFamily="34" charset="0"/>
              </a:rPr>
              <a:t>‹#›</a:t>
            </a:fld>
            <a:endParaRPr lang="en-US" sz="800" dirty="0">
              <a:solidFill>
                <a:schemeClr val="bg1"/>
              </a:solidFill>
              <a:latin typeface="Arial" panose="020B0604020202020204" pitchFamily="34" charset="0"/>
              <a:cs typeface="Arial" panose="020B0604020202020204" pitchFamily="34" charset="0"/>
            </a:endParaRPr>
          </a:p>
        </p:txBody>
      </p:sp>
      <p:sp>
        <p:nvSpPr>
          <p:cNvPr id="5" name="TextBox 4"/>
          <p:cNvSpPr txBox="1"/>
          <p:nvPr userDrawn="1"/>
        </p:nvSpPr>
        <p:spPr>
          <a:xfrm>
            <a:off x="8699501" y="-24835"/>
            <a:ext cx="3471531" cy="215444"/>
          </a:xfrm>
          <a:prstGeom prst="rect">
            <a:avLst/>
          </a:prstGeom>
          <a:noFill/>
        </p:spPr>
        <p:txBody>
          <a:bodyPr wrap="square" rtlCol="0">
            <a:spAutoFit/>
          </a:bodyPr>
          <a:lstStyle>
            <a:defPPr>
              <a:defRPr lang="en-US"/>
            </a:defPPr>
            <a:lvl1pPr>
              <a:defRPr sz="800">
                <a:solidFill>
                  <a:schemeClr val="bg1"/>
                </a:solidFill>
                <a:latin typeface="Arial" panose="020B0604020202020204" pitchFamily="34" charset="0"/>
                <a:cs typeface="Arial" panose="020B0604020202020204" pitchFamily="34" charset="0"/>
              </a:defRPr>
            </a:lvl1pPr>
          </a:lstStyle>
          <a:p>
            <a:pPr algn="r"/>
            <a:r>
              <a:rPr lang="en-US" sz="800" dirty="0">
                <a:solidFill>
                  <a:srgbClr val="2B353B"/>
                </a:solidFill>
              </a:rPr>
              <a:t>CONTRACT SENSITIVE </a:t>
            </a:r>
          </a:p>
        </p:txBody>
      </p:sp>
      <p:sp>
        <p:nvSpPr>
          <p:cNvPr id="7" name="Title 4"/>
          <p:cNvSpPr txBox="1">
            <a:spLocks/>
          </p:cNvSpPr>
          <p:nvPr userDrawn="1"/>
        </p:nvSpPr>
        <p:spPr>
          <a:xfrm>
            <a:off x="782971" y="6573317"/>
            <a:ext cx="10876839" cy="260064"/>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100" b="0" dirty="0">
                <a:solidFill>
                  <a:prstClr val="white"/>
                </a:solidFill>
                <a:latin typeface="Franklin Gothic Medium Cond" panose="020B0606030402020204" pitchFamily="34" charset="0"/>
                <a:cs typeface="Franklin Gothic Medium"/>
              </a:rPr>
              <a:t>TRUST IN DISA: MISSION FIRST, PEOPLE ALWAYS!</a:t>
            </a:r>
          </a:p>
        </p:txBody>
      </p:sp>
    </p:spTree>
    <p:extLst>
      <p:ext uri="{BB962C8B-B14F-4D97-AF65-F5344CB8AC3E}">
        <p14:creationId xmlns:p14="http://schemas.microsoft.com/office/powerpoint/2010/main" val="2828186777"/>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Presenters"/>
          <p:cNvSpPr>
            <a:spLocks noGrp="1"/>
          </p:cNvSpPr>
          <p:nvPr>
            <p:ph type="body" idx="1"/>
          </p:nvPr>
        </p:nvSpPr>
        <p:spPr>
          <a:xfrm>
            <a:off x="647700" y="3811347"/>
            <a:ext cx="3581400" cy="333933"/>
          </a:xfrm>
          <a:prstGeom prst="rect">
            <a:avLst/>
          </a:prstGeom>
        </p:spPr>
        <p:txBody>
          <a:bodyPr vert="horz" lIns="0" tIns="0" rIns="0" bIns="0" rtlCol="0">
            <a:noAutofit/>
          </a:bodyPr>
          <a:lstStyle/>
          <a:p>
            <a:pPr lvl="0"/>
            <a:r>
              <a:rPr lang="en-US" dirty="0"/>
              <a:t>Edit Master text styles</a:t>
            </a:r>
          </a:p>
        </p:txBody>
      </p:sp>
      <p:sp>
        <p:nvSpPr>
          <p:cNvPr id="2" name="Title"/>
          <p:cNvSpPr>
            <a:spLocks noGrp="1"/>
          </p:cNvSpPr>
          <p:nvPr>
            <p:ph type="title"/>
          </p:nvPr>
        </p:nvSpPr>
        <p:spPr>
          <a:xfrm>
            <a:off x="647700" y="2743200"/>
            <a:ext cx="10896600" cy="701842"/>
          </a:xfrm>
          <a:prstGeom prst="rect">
            <a:avLst/>
          </a:prstGeom>
        </p:spPr>
        <p:txBody>
          <a:bodyPr vert="horz" lIns="0" tIns="0" rIns="0" bIns="0" rtlCol="0" anchor="b" anchorCtr="0">
            <a:noAutofit/>
          </a:bodyPr>
          <a:lstStyle/>
          <a:p>
            <a:r>
              <a:rPr lang="en-US"/>
              <a:t>Click to edit Master title style</a:t>
            </a:r>
            <a:endParaRPr lang="en-US" dirty="0"/>
          </a:p>
        </p:txBody>
      </p:sp>
      <p:sp>
        <p:nvSpPr>
          <p:cNvPr id="14" name="Clearspace note"/>
          <p:cNvSpPr/>
          <p:nvPr userDrawn="1"/>
        </p:nvSpPr>
        <p:spPr>
          <a:xfrm flipH="1">
            <a:off x="12488965" y="5952251"/>
            <a:ext cx="2632062" cy="439897"/>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Text or image elements are not permitted below the copyright or takeaway bar on any slide to allow this white space for required document markings.</a:t>
            </a:r>
          </a:p>
        </p:txBody>
      </p:sp>
      <p:sp>
        <p:nvSpPr>
          <p:cNvPr id="9" name="Copyright"/>
          <p:cNvSpPr txBox="1">
            <a:spLocks noChangeArrowheads="1"/>
          </p:cNvSpPr>
          <p:nvPr userDrawn="1"/>
        </p:nvSpPr>
        <p:spPr bwMode="auto">
          <a:xfrm>
            <a:off x="4963949" y="6956980"/>
            <a:ext cx="2264102" cy="92333"/>
          </a:xfrm>
          <a:prstGeom prst="rect">
            <a:avLst/>
          </a:prstGeom>
          <a:solidFill>
            <a:srgbClr val="E6E6E6"/>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marL="0" indent="0" algn="ctr"/>
            <a:endParaRPr lang="en-US" sz="600" dirty="0">
              <a:solidFill>
                <a:schemeClr val="bg1"/>
              </a:solidFill>
            </a:endParaRPr>
          </a:p>
        </p:txBody>
      </p:sp>
      <p:sp>
        <p:nvSpPr>
          <p:cNvPr id="7" name="Copyright"/>
          <p:cNvSpPr txBox="1">
            <a:spLocks noChangeArrowheads="1"/>
          </p:cNvSpPr>
          <p:nvPr userDrawn="1"/>
        </p:nvSpPr>
        <p:spPr bwMode="auto">
          <a:xfrm>
            <a:off x="183390" y="6579155"/>
            <a:ext cx="1523001"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marL="0" indent="0" algn="l"/>
            <a:r>
              <a:rPr lang="en-US" sz="600" dirty="0">
                <a:latin typeface="Arial" pitchFamily="34" charset="0"/>
                <a:cs typeface="Arial" pitchFamily="34" charset="0"/>
              </a:rPr>
              <a:t>© 2020</a:t>
            </a:r>
            <a:r>
              <a:rPr lang="en-US" sz="600" baseline="0" dirty="0">
                <a:latin typeface="Arial" pitchFamily="34" charset="0"/>
                <a:cs typeface="Arial" pitchFamily="34" charset="0"/>
              </a:rPr>
              <a:t> </a:t>
            </a:r>
            <a:r>
              <a:rPr lang="en-US" sz="600" dirty="0"/>
              <a:t>Raytheon Technologies Corporation.</a:t>
            </a:r>
            <a:br>
              <a:rPr lang="en-US" sz="600" dirty="0"/>
            </a:br>
            <a:r>
              <a:rPr lang="en-US" sz="600" dirty="0"/>
              <a:t>All rights reserved.</a:t>
            </a:r>
          </a:p>
        </p:txBody>
      </p:sp>
    </p:spTree>
    <p:extLst>
      <p:ext uri="{BB962C8B-B14F-4D97-AF65-F5344CB8AC3E}">
        <p14:creationId xmlns:p14="http://schemas.microsoft.com/office/powerpoint/2010/main" val="477424083"/>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0" indent="0" algn="l" defTabSz="0" rtl="0" eaLnBrk="1" latinLnBrk="0" hangingPunct="1">
        <a:lnSpc>
          <a:spcPct val="90000"/>
        </a:lnSpc>
        <a:spcBef>
          <a:spcPts val="0"/>
        </a:spcBef>
        <a:buSzPct val="115000"/>
        <a:buFont typeface="Arial" panose="020B0604020202020204" pitchFamily="34" charset="0"/>
        <a:buNone/>
        <a:defRPr sz="2000" b="1" kern="1200">
          <a:solidFill>
            <a:schemeClr val="tx1"/>
          </a:solidFill>
          <a:latin typeface="+mn-lt"/>
          <a:ea typeface="+mn-ea"/>
          <a:cs typeface="+mn-cs"/>
        </a:defRPr>
      </a:lvl1pPr>
      <a:lvl2pPr marL="365760" indent="-182880" algn="l" defTabSz="914400" rtl="0" eaLnBrk="1" latinLnBrk="0" hangingPunct="1">
        <a:lnSpc>
          <a:spcPct val="90000"/>
        </a:lnSpc>
        <a:spcBef>
          <a:spcPts val="500"/>
        </a:spcBef>
        <a:buSzPct val="100000"/>
        <a:buFont typeface="Arial" panose="020B0604020202020204" pitchFamily="34" charset="0"/>
        <a:buChar char="–"/>
        <a:defRPr sz="2000" b="1" kern="1200">
          <a:solidFill>
            <a:schemeClr val="tx1"/>
          </a:solidFill>
          <a:latin typeface="+mn-lt"/>
          <a:ea typeface="+mn-ea"/>
          <a:cs typeface="+mn-cs"/>
        </a:defRPr>
      </a:lvl2pPr>
      <a:lvl3pPr marL="548640" indent="-182880" algn="l" defTabSz="914400" rtl="0" eaLnBrk="1" latinLnBrk="0" hangingPunct="1">
        <a:lnSpc>
          <a:spcPct val="90000"/>
        </a:lnSpc>
        <a:spcBef>
          <a:spcPts val="500"/>
        </a:spcBef>
        <a:buSzPct val="115000"/>
        <a:buFont typeface="Arial" panose="020B0604020202020204" pitchFamily="34" charset="0"/>
        <a:buChar char="•"/>
        <a:defRPr sz="2000" b="1" kern="1200">
          <a:solidFill>
            <a:schemeClr val="tx1"/>
          </a:solidFill>
          <a:latin typeface="+mn-lt"/>
          <a:ea typeface="+mn-ea"/>
          <a:cs typeface="+mn-cs"/>
        </a:defRPr>
      </a:lvl3pPr>
      <a:lvl4pPr marL="731520" indent="-182880" algn="l" defTabSz="914400" rtl="0" eaLnBrk="1" latinLnBrk="0" hangingPunct="1">
        <a:lnSpc>
          <a:spcPct val="90000"/>
        </a:lnSpc>
        <a:spcBef>
          <a:spcPts val="500"/>
        </a:spcBef>
        <a:buSzPct val="100000"/>
        <a:buFont typeface="Arial" panose="020B0604020202020204" pitchFamily="34" charset="0"/>
        <a:buChar char="–"/>
        <a:defRPr sz="2000" b="1" kern="1200">
          <a:solidFill>
            <a:schemeClr val="tx1"/>
          </a:solidFill>
          <a:latin typeface="+mn-lt"/>
          <a:ea typeface="+mn-ea"/>
          <a:cs typeface="+mn-cs"/>
        </a:defRPr>
      </a:lvl4pPr>
      <a:lvl5pPr marL="914400" indent="-182880" algn="l" defTabSz="914400" rtl="0" eaLnBrk="1" latinLnBrk="0" hangingPunct="1">
        <a:lnSpc>
          <a:spcPct val="90000"/>
        </a:lnSpc>
        <a:spcBef>
          <a:spcPts val="500"/>
        </a:spcBef>
        <a:buSzPct val="115000"/>
        <a:buFont typeface="Arial" panose="020B0604020202020204" pitchFamily="34" charset="0"/>
        <a:buChar char="•"/>
        <a:defRPr sz="20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2">
          <p15:clr>
            <a:srgbClr val="A4A3A4"/>
          </p15:clr>
        </p15:guide>
        <p15:guide id="3" pos="7248">
          <p15:clr>
            <a:srgbClr val="A4A3A4"/>
          </p15:clr>
        </p15:guide>
        <p15:guide id="5" pos="1416">
          <p15:clr>
            <a:srgbClr val="A4A3A4"/>
          </p15:clr>
        </p15:guide>
        <p15:guide id="6" pos="1608">
          <p15:clr>
            <a:srgbClr val="A4A3A4"/>
          </p15:clr>
        </p15:guide>
        <p15:guide id="7" pos="2592">
          <p15:clr>
            <a:srgbClr val="A4A3A4"/>
          </p15:clr>
        </p15:guide>
        <p15:guide id="8" pos="2760">
          <p15:clr>
            <a:srgbClr val="A4A3A4"/>
          </p15:clr>
        </p15:guide>
        <p15:guide id="9" pos="3744">
          <p15:clr>
            <a:srgbClr val="A4A3A4"/>
          </p15:clr>
        </p15:guide>
        <p15:guide id="10" pos="3936">
          <p15:clr>
            <a:srgbClr val="A4A3A4"/>
          </p15:clr>
        </p15:guide>
        <p15:guide id="11" pos="4920">
          <p15:clr>
            <a:srgbClr val="A4A3A4"/>
          </p15:clr>
        </p15:guide>
        <p15:guide id="12" pos="5088">
          <p15:clr>
            <a:srgbClr val="A4A3A4"/>
          </p15:clr>
        </p15:guide>
        <p15:guide id="13" pos="6072">
          <p15:clr>
            <a:srgbClr val="A4A3A4"/>
          </p15:clr>
        </p15:guide>
        <p15:guide id="14" pos="6264">
          <p15:clr>
            <a:srgbClr val="A4A3A4"/>
          </p15:clr>
        </p15:guide>
        <p15:guide id="15" orient="horz" pos="3888">
          <p15:clr>
            <a:srgbClr val="547EBF"/>
          </p15:clr>
        </p15:guide>
        <p15:guide id="16" orient="horz" pos="1296">
          <p15:clr>
            <a:srgbClr val="547EBF"/>
          </p15:clr>
        </p15:guide>
        <p15:guide id="17" orient="horz" pos="2592">
          <p15:clr>
            <a:srgbClr val="547EBF"/>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F4E8C-1122-497F-9470-4DAD2F0DD6B1}"/>
              </a:ext>
            </a:extLst>
          </p:cNvPr>
          <p:cNvSpPr>
            <a:spLocks noGrp="1"/>
          </p:cNvSpPr>
          <p:nvPr>
            <p:ph type="ctrTitle"/>
          </p:nvPr>
        </p:nvSpPr>
        <p:spPr>
          <a:xfrm>
            <a:off x="457200" y="3505200"/>
            <a:ext cx="11277600" cy="1828800"/>
          </a:xfrm>
        </p:spPr>
        <p:txBody>
          <a:bodyPr>
            <a:noAutofit/>
          </a:bodyPr>
          <a:lstStyle/>
          <a:p>
            <a:pPr>
              <a:lnSpc>
                <a:spcPct val="114000"/>
              </a:lnSpc>
              <a:spcBef>
                <a:spcPts val="600"/>
              </a:spcBef>
              <a:spcAft>
                <a:spcPts val="600"/>
              </a:spcAft>
            </a:pPr>
            <a:r>
              <a:rPr lang="en-US" sz="3600" b="1" dirty="0">
                <a:latin typeface="Arial" panose="020B0604020202020204" pitchFamily="34" charset="0"/>
                <a:cs typeface="Arial" panose="020B0604020202020204" pitchFamily="34" charset="0"/>
              </a:rPr>
              <a:t>Multi-hop Relaying for </a:t>
            </a:r>
            <a:r>
              <a:rPr lang="en-US" sz="3600" b="1" dirty="0" err="1">
                <a:latin typeface="Arial" panose="020B0604020202020204" pitchFamily="34" charset="0"/>
                <a:cs typeface="Arial" panose="020B0604020202020204" pitchFamily="34" charset="0"/>
              </a:rPr>
              <a:t>Sidelink</a:t>
            </a:r>
            <a:r>
              <a:rPr lang="en-US" sz="3600" b="1" dirty="0">
                <a:latin typeface="Arial" panose="020B0604020202020204" pitchFamily="34" charset="0"/>
                <a:cs typeface="Arial" panose="020B0604020202020204" pitchFamily="34" charset="0"/>
              </a:rPr>
              <a:t> Evolution in Rel-19 5G-Advanced</a:t>
            </a:r>
            <a:br>
              <a:rPr lang="en-US" sz="4000" b="1" dirty="0">
                <a:latin typeface="Arial" panose="020B0604020202020204" pitchFamily="34" charset="0"/>
                <a:cs typeface="Arial" panose="020B0604020202020204" pitchFamily="34" charset="0"/>
              </a:rPr>
            </a:br>
            <a:br>
              <a:rPr lang="en-US" sz="1800" b="1" dirty="0">
                <a:latin typeface="Arial" panose="020B0604020202020204" pitchFamily="34" charset="0"/>
                <a:cs typeface="Arial" panose="020B0604020202020204" pitchFamily="34" charset="0"/>
              </a:rPr>
            </a:br>
            <a:r>
              <a:rPr lang="en-US" sz="3200" b="1" dirty="0">
                <a:latin typeface="Arial" panose="020B0604020202020204" pitchFamily="34" charset="0"/>
                <a:cs typeface="Arial" panose="020B0604020202020204" pitchFamily="34" charset="0"/>
              </a:rPr>
              <a:t>NSC, AT&amp;T, Johns Hopkins University APL, and MITRE</a:t>
            </a:r>
            <a:endParaRPr lang="en-US" sz="2400" b="1" dirty="0">
              <a:latin typeface="Arial" panose="020B0604020202020204" pitchFamily="34" charset="0"/>
              <a:cs typeface="Arial" panose="020B0604020202020204" pitchFamily="34" charset="0"/>
            </a:endParaRPr>
          </a:p>
        </p:txBody>
      </p:sp>
      <p:sp>
        <p:nvSpPr>
          <p:cNvPr id="4" name="Title 1">
            <a:extLst>
              <a:ext uri="{FF2B5EF4-FFF2-40B4-BE49-F238E27FC236}">
                <a16:creationId xmlns:a16="http://schemas.microsoft.com/office/drawing/2014/main" id="{390CCE17-0B1A-4C55-804F-ABD16C6AA6B2}"/>
              </a:ext>
            </a:extLst>
          </p:cNvPr>
          <p:cNvSpPr txBox="1">
            <a:spLocks/>
          </p:cNvSpPr>
          <p:nvPr/>
        </p:nvSpPr>
        <p:spPr>
          <a:xfrm>
            <a:off x="6248400" y="0"/>
            <a:ext cx="2940170" cy="914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b="1" dirty="0">
                <a:latin typeface="Arial" panose="020B0604020202020204" pitchFamily="34" charset="0"/>
                <a:cs typeface="Arial" panose="020B0604020202020204" pitchFamily="34" charset="0"/>
              </a:rPr>
              <a:t>3GPP TSG RAN Rel-19 Workshop	</a:t>
            </a:r>
          </a:p>
          <a:p>
            <a:r>
              <a:rPr lang="en-US" sz="1200" b="1" dirty="0">
                <a:latin typeface="Arial" panose="020B0604020202020204" pitchFamily="34" charset="0"/>
                <a:cs typeface="Arial" panose="020B0604020202020204" pitchFamily="34" charset="0"/>
              </a:rPr>
              <a:t>June 15-June 16, 2023</a:t>
            </a:r>
            <a:endParaRPr lang="en-US" sz="2400" b="1"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42405B44-2EE0-4EA4-9807-7164DA3AC5CA}"/>
              </a:ext>
            </a:extLst>
          </p:cNvPr>
          <p:cNvSpPr txBox="1">
            <a:spLocks/>
          </p:cNvSpPr>
          <p:nvPr/>
        </p:nvSpPr>
        <p:spPr>
          <a:xfrm>
            <a:off x="9287773" y="0"/>
            <a:ext cx="2940170" cy="914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b="1" dirty="0">
                <a:latin typeface="Arial" panose="020B0604020202020204" pitchFamily="34" charset="0"/>
                <a:cs typeface="Arial" panose="020B0604020202020204" pitchFamily="34" charset="0"/>
              </a:rPr>
              <a:t>RWS-230031</a:t>
            </a:r>
            <a:endParaRPr lang="en-US" sz="2400" b="1"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CB45717D-6DF2-4262-9815-315A809EB67E}"/>
              </a:ext>
            </a:extLst>
          </p:cNvPr>
          <p:cNvSpPr txBox="1">
            <a:spLocks/>
          </p:cNvSpPr>
          <p:nvPr/>
        </p:nvSpPr>
        <p:spPr>
          <a:xfrm>
            <a:off x="4876800" y="5638800"/>
            <a:ext cx="2940170" cy="914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000" b="1" dirty="0">
                <a:latin typeface="Arial" panose="020B0604020202020204" pitchFamily="34" charset="0"/>
                <a:cs typeface="Arial" panose="020B0604020202020204" pitchFamily="34" charset="0"/>
              </a:rPr>
              <a:t>Agenda Item: 5</a:t>
            </a:r>
            <a:endParaRPr lang="en-US" sz="4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4321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8001000" cy="806196"/>
          </a:xfrm>
        </p:spPr>
        <p:txBody>
          <a:bodyPr>
            <a:noAutofit/>
          </a:bodyPr>
          <a:lstStyle/>
          <a:p>
            <a:r>
              <a:rPr lang="en-US" sz="3600" dirty="0" err="1">
                <a:solidFill>
                  <a:srgbClr val="06403B"/>
                </a:solidFill>
                <a:latin typeface="Avenir Book" panose="02000503020000020003" pitchFamily="2" charset="0"/>
              </a:rPr>
              <a:t>Sidelink</a:t>
            </a:r>
            <a:r>
              <a:rPr lang="en-US" sz="3600" dirty="0">
                <a:solidFill>
                  <a:srgbClr val="06403B"/>
                </a:solidFill>
                <a:latin typeface="Avenir Book" panose="02000503020000020003" pitchFamily="2" charset="0"/>
              </a:rPr>
              <a:t> Enhancement in Rel-18</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371853"/>
            <a:ext cx="11201400" cy="4800347"/>
          </a:xfrm>
        </p:spPr>
        <p:txBody>
          <a:bodyPr>
            <a:noAutofit/>
          </a:bodyPr>
          <a:lstStyle/>
          <a:p>
            <a:pPr marL="342900" marR="0" lvl="0" indent="-342900" rtl="0" hangingPunct="0">
              <a:lnSpc>
                <a:spcPct val="114000"/>
              </a:lnSpc>
              <a:spcBef>
                <a:spcPts val="900"/>
              </a:spcBef>
              <a:spcAft>
                <a:spcPts val="900"/>
              </a:spcAft>
              <a:buFont typeface="Symbol" pitchFamily="2" charset="2"/>
              <a:buChar char=""/>
            </a:pPr>
            <a:r>
              <a:rPr lang="en-GB" sz="2200" dirty="0" err="1">
                <a:effectLst/>
                <a:latin typeface="Arial" panose="020B0604020202020204" pitchFamily="34" charset="0"/>
                <a:ea typeface="SimSun" panose="02010600030101010101" pitchFamily="2" charset="-122"/>
                <a:cs typeface="Arial" panose="020B0604020202020204" pitchFamily="34" charset="0"/>
              </a:rPr>
              <a:t>Sidelink</a:t>
            </a:r>
            <a:r>
              <a:rPr lang="en-GB" sz="2200" dirty="0">
                <a:effectLst/>
                <a:latin typeface="Arial" panose="020B0604020202020204" pitchFamily="34" charset="0"/>
                <a:ea typeface="SimSun" panose="02010600030101010101" pitchFamily="2" charset="-122"/>
                <a:cs typeface="Arial" panose="020B0604020202020204" pitchFamily="34" charset="0"/>
              </a:rPr>
              <a:t> carrier aggregation (CA) operation </a:t>
            </a:r>
          </a:p>
          <a:p>
            <a:pPr marL="342900" marR="0" lvl="0" indent="-342900" hangingPunct="0">
              <a:lnSpc>
                <a:spcPct val="114000"/>
              </a:lnSpc>
              <a:spcBef>
                <a:spcPts val="900"/>
              </a:spcBef>
              <a:spcAft>
                <a:spcPts val="900"/>
              </a:spcAft>
              <a:buFont typeface="Symbol" pitchFamily="2" charset="2"/>
              <a:buChar char=""/>
            </a:pPr>
            <a:r>
              <a:rPr lang="en-GB" sz="2200" dirty="0" err="1">
                <a:effectLst/>
                <a:latin typeface="Arial" panose="020B0604020202020204" pitchFamily="34" charset="0"/>
                <a:ea typeface="SimSun" panose="02010600030101010101" pitchFamily="2" charset="-122"/>
                <a:cs typeface="Arial" panose="020B0604020202020204" pitchFamily="34" charset="0"/>
              </a:rPr>
              <a:t>Sidelink</a:t>
            </a:r>
            <a:r>
              <a:rPr lang="en-GB" sz="2200" dirty="0">
                <a:effectLst/>
                <a:latin typeface="Arial" panose="020B0604020202020204" pitchFamily="34" charset="0"/>
                <a:ea typeface="SimSun" panose="02010600030101010101" pitchFamily="2" charset="-122"/>
                <a:cs typeface="Arial" panose="020B0604020202020204" pitchFamily="34" charset="0"/>
              </a:rPr>
              <a:t> in unlicensed spectrum</a:t>
            </a:r>
          </a:p>
          <a:p>
            <a:pPr marL="342900" marR="0" lvl="0" indent="-342900" hangingPunct="0">
              <a:lnSpc>
                <a:spcPct val="114000"/>
              </a:lnSpc>
              <a:spcBef>
                <a:spcPts val="900"/>
              </a:spcBef>
              <a:spcAft>
                <a:spcPts val="900"/>
              </a:spcAft>
              <a:buFont typeface="Symbol" pitchFamily="2" charset="2"/>
              <a:buChar char=""/>
            </a:pPr>
            <a:r>
              <a:rPr lang="en-GB" sz="2200" dirty="0">
                <a:effectLst/>
                <a:latin typeface="Arial" panose="020B0604020202020204" pitchFamily="34" charset="0"/>
                <a:ea typeface="SimSun" panose="02010600030101010101" pitchFamily="2" charset="-122"/>
                <a:cs typeface="Arial" panose="020B0604020202020204" pitchFamily="34" charset="0"/>
              </a:rPr>
              <a:t>Enhanced </a:t>
            </a:r>
            <a:r>
              <a:rPr lang="en-GB" sz="2200" dirty="0" err="1">
                <a:effectLst/>
                <a:latin typeface="Arial" panose="020B0604020202020204" pitchFamily="34" charset="0"/>
                <a:ea typeface="SimSun" panose="02010600030101010101" pitchFamily="2" charset="-122"/>
                <a:cs typeface="Arial" panose="020B0604020202020204" pitchFamily="34" charset="0"/>
              </a:rPr>
              <a:t>sidelink</a:t>
            </a:r>
            <a:r>
              <a:rPr lang="en-GB" sz="2200" dirty="0">
                <a:effectLst/>
                <a:latin typeface="Arial" panose="020B0604020202020204" pitchFamily="34" charset="0"/>
                <a:ea typeface="SimSun" panose="02010600030101010101" pitchFamily="2" charset="-122"/>
                <a:cs typeface="Arial" panose="020B0604020202020204" pitchFamily="34" charset="0"/>
              </a:rPr>
              <a:t> operation for FR2 licensed spectrum </a:t>
            </a:r>
          </a:p>
          <a:p>
            <a:pPr marL="342900" marR="0" lvl="0" indent="-342900" hangingPunct="0">
              <a:lnSpc>
                <a:spcPct val="114000"/>
              </a:lnSpc>
              <a:spcBef>
                <a:spcPts val="900"/>
              </a:spcBef>
              <a:spcAft>
                <a:spcPts val="900"/>
              </a:spcAft>
              <a:buFont typeface="Symbol" pitchFamily="2" charset="2"/>
              <a:buChar char=""/>
            </a:pPr>
            <a:r>
              <a:rPr lang="en-GB" sz="2200" dirty="0">
                <a:effectLst/>
                <a:latin typeface="Arial" panose="020B0604020202020204" pitchFamily="34" charset="0"/>
                <a:ea typeface="SimSun" panose="02010600030101010101" pitchFamily="2" charset="-122"/>
                <a:cs typeface="Arial" panose="020B0604020202020204" pitchFamily="34" charset="0"/>
              </a:rPr>
              <a:t>Mechanism(s) for co-channel coexistence for LTE</a:t>
            </a:r>
          </a:p>
          <a:p>
            <a:pPr marL="342900" marR="0" lvl="0" indent="-342900" hangingPunct="0">
              <a:lnSpc>
                <a:spcPct val="114000"/>
              </a:lnSpc>
              <a:spcBef>
                <a:spcPts val="900"/>
              </a:spcBef>
              <a:spcAft>
                <a:spcPts val="900"/>
              </a:spcAft>
              <a:buFont typeface="Symbol" pitchFamily="2" charset="2"/>
              <a:buChar char=""/>
            </a:pPr>
            <a:r>
              <a:rPr lang="en-GB" sz="2200" dirty="0" err="1">
                <a:effectLst/>
                <a:latin typeface="Arial" panose="020B0604020202020204" pitchFamily="34" charset="0"/>
                <a:ea typeface="SimSun" panose="02010600030101010101" pitchFamily="2" charset="-122"/>
                <a:cs typeface="Arial" panose="020B0604020202020204" pitchFamily="34" charset="0"/>
              </a:rPr>
              <a:t>Sidelink</a:t>
            </a:r>
            <a:r>
              <a:rPr lang="en-GB" sz="2200" dirty="0">
                <a:effectLst/>
                <a:latin typeface="Arial" panose="020B0604020202020204" pitchFamily="34" charset="0"/>
                <a:ea typeface="SimSun" panose="02010600030101010101" pitchFamily="2" charset="-122"/>
                <a:cs typeface="Arial" panose="020B0604020202020204" pitchFamily="34" charset="0"/>
              </a:rPr>
              <a:t> and NR </a:t>
            </a:r>
            <a:r>
              <a:rPr lang="en-GB" sz="2200" dirty="0" err="1">
                <a:effectLst/>
                <a:latin typeface="Arial" panose="020B0604020202020204" pitchFamily="34" charset="0"/>
                <a:ea typeface="SimSun" panose="02010600030101010101" pitchFamily="2" charset="-122"/>
                <a:cs typeface="Arial" panose="020B0604020202020204" pitchFamily="34" charset="0"/>
              </a:rPr>
              <a:t>sidelink</a:t>
            </a:r>
            <a:endParaRPr lang="en-GB" sz="2200" dirty="0">
              <a:effectLst/>
              <a:latin typeface="Arial" panose="020B0604020202020204" pitchFamily="34" charset="0"/>
              <a:ea typeface="SimSun" panose="02010600030101010101" pitchFamily="2" charset="-122"/>
              <a:cs typeface="Arial" panose="020B0604020202020204" pitchFamily="34" charset="0"/>
            </a:endParaRPr>
          </a:p>
          <a:p>
            <a:pPr marL="342900" marR="0" lvl="0" indent="-342900" hangingPunct="0">
              <a:lnSpc>
                <a:spcPct val="114000"/>
              </a:lnSpc>
              <a:spcBef>
                <a:spcPts val="900"/>
              </a:spcBef>
              <a:spcAft>
                <a:spcPts val="900"/>
              </a:spcAft>
              <a:buFont typeface="Symbol" pitchFamily="2" charset="2"/>
              <a:buChar char=""/>
            </a:pPr>
            <a:r>
              <a:rPr lang="en-GB" sz="2200" dirty="0" err="1">
                <a:effectLst/>
                <a:latin typeface="Arial" panose="020B0604020202020204" pitchFamily="34" charset="0"/>
                <a:ea typeface="SimSun" panose="02010600030101010101" pitchFamily="2" charset="-122"/>
                <a:cs typeface="Arial" panose="020B0604020202020204" pitchFamily="34" charset="0"/>
              </a:rPr>
              <a:t>Sidelink</a:t>
            </a:r>
            <a:r>
              <a:rPr lang="en-GB" sz="2200" dirty="0">
                <a:effectLst/>
                <a:latin typeface="Arial" panose="020B0604020202020204" pitchFamily="34" charset="0"/>
                <a:ea typeface="SimSun" panose="02010600030101010101" pitchFamily="2" charset="-122"/>
                <a:cs typeface="Arial" panose="020B0604020202020204" pitchFamily="34" charset="0"/>
              </a:rPr>
              <a:t> relay enhancements</a:t>
            </a:r>
          </a:p>
        </p:txBody>
      </p:sp>
      <p:sp>
        <p:nvSpPr>
          <p:cNvPr id="9" name="Slide Number Placeholder 7"/>
          <p:cNvSpPr>
            <a:spLocks noGrp="1"/>
          </p:cNvSpPr>
          <p:nvPr>
            <p:ph type="sldNum" sz="quarter" idx="12"/>
          </p:nvPr>
        </p:nvSpPr>
        <p:spPr>
          <a:xfrm>
            <a:off x="9829800" y="6324346"/>
            <a:ext cx="2057400" cy="365125"/>
          </a:xfrm>
        </p:spPr>
        <p:txBody>
          <a:bodyPr/>
          <a:lstStyle/>
          <a:p>
            <a:fld id="{71F5FC64-079E-4742-985B-A2E481AA2A4E}" type="slidenum">
              <a:rPr lang="en-US" smtClean="0"/>
              <a:t>2</a:t>
            </a:fld>
            <a:endParaRPr lang="en-US" dirty="0"/>
          </a:p>
        </p:txBody>
      </p:sp>
    </p:spTree>
    <p:extLst>
      <p:ext uri="{BB962C8B-B14F-4D97-AF65-F5344CB8AC3E}">
        <p14:creationId xmlns:p14="http://schemas.microsoft.com/office/powerpoint/2010/main" val="3489434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8077200" cy="806196"/>
          </a:xfrm>
        </p:spPr>
        <p:txBody>
          <a:bodyPr>
            <a:noAutofit/>
          </a:bodyPr>
          <a:lstStyle/>
          <a:p>
            <a:r>
              <a:rPr lang="en-US" sz="2800" dirty="0">
                <a:solidFill>
                  <a:srgbClr val="06403B"/>
                </a:solidFill>
                <a:latin typeface="Avenir Book" panose="02000503020000020003" pitchFamily="2" charset="0"/>
              </a:rPr>
              <a:t>Need for </a:t>
            </a:r>
            <a:r>
              <a:rPr lang="en-US" sz="2800" dirty="0" err="1">
                <a:solidFill>
                  <a:srgbClr val="06403B"/>
                </a:solidFill>
                <a:latin typeface="Avenir Book" panose="02000503020000020003" pitchFamily="2" charset="0"/>
              </a:rPr>
              <a:t>Sidelink</a:t>
            </a:r>
            <a:r>
              <a:rPr lang="en-US" sz="2800" dirty="0">
                <a:solidFill>
                  <a:srgbClr val="06403B"/>
                </a:solidFill>
                <a:latin typeface="Avenir Book" panose="02000503020000020003" pitchFamily="2" charset="0"/>
              </a:rPr>
              <a:t> Multi-hop Relay</a:t>
            </a:r>
            <a:endParaRPr lang="en-US" sz="2000" dirty="0">
              <a:solidFill>
                <a:srgbClr val="06403B"/>
              </a:solidFill>
              <a:latin typeface="Avenir Book" panose="02000503020000020003" pitchFamily="2" charset="0"/>
            </a:endParaRPr>
          </a:p>
        </p:txBody>
      </p:sp>
      <p:sp>
        <p:nvSpPr>
          <p:cNvPr id="9" name="Slide Number Placeholder 7"/>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7" name="Content Placeholder 2">
            <a:extLst>
              <a:ext uri="{FF2B5EF4-FFF2-40B4-BE49-F238E27FC236}">
                <a16:creationId xmlns:a16="http://schemas.microsoft.com/office/drawing/2014/main" id="{1AB19F05-C815-456B-99B1-3EA23E892938}"/>
              </a:ext>
            </a:extLst>
          </p:cNvPr>
          <p:cNvSpPr txBox="1">
            <a:spLocks/>
          </p:cNvSpPr>
          <p:nvPr/>
        </p:nvSpPr>
        <p:spPr>
          <a:xfrm>
            <a:off x="457200" y="1523999"/>
            <a:ext cx="11201400" cy="365760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14000"/>
              </a:lnSpc>
              <a:spcBef>
                <a:spcPts val="600"/>
              </a:spcBef>
              <a:spcAft>
                <a:spcPts val="600"/>
              </a:spcAft>
            </a:pPr>
            <a:r>
              <a:rPr lang="en-US" sz="2200" dirty="0">
                <a:latin typeface="Arial" panose="020B0604020202020204" pitchFamily="34" charset="0"/>
                <a:cs typeface="Arial" panose="020B0604020202020204" pitchFamily="34" charset="0"/>
              </a:rPr>
              <a:t>Status in Rel-18: </a:t>
            </a:r>
            <a:r>
              <a:rPr lang="en-US" sz="2200" dirty="0" err="1">
                <a:latin typeface="Arial" panose="020B0604020202020204" pitchFamily="34" charset="0"/>
                <a:cs typeface="Arial" panose="020B0604020202020204" pitchFamily="34" charset="0"/>
              </a:rPr>
              <a:t>Sidelink</a:t>
            </a:r>
            <a:r>
              <a:rPr lang="en-US" sz="2200" dirty="0">
                <a:latin typeface="Arial" panose="020B0604020202020204" pitchFamily="34" charset="0"/>
                <a:cs typeface="Arial" panose="020B0604020202020204" pitchFamily="34" charset="0"/>
              </a:rPr>
              <a:t> multi-hop relay was de-prioritized in Rel-18 due to workload </a:t>
            </a:r>
          </a:p>
          <a:p>
            <a:pPr algn="just">
              <a:lnSpc>
                <a:spcPct val="114000"/>
              </a:lnSpc>
              <a:spcBef>
                <a:spcPts val="600"/>
              </a:spcBef>
              <a:spcAft>
                <a:spcPts val="600"/>
              </a:spcAft>
            </a:pPr>
            <a:r>
              <a:rPr lang="en-US" sz="2200" dirty="0">
                <a:latin typeface="Arial" panose="020B0604020202020204" pitchFamily="34" charset="0"/>
                <a:cs typeface="Arial" panose="020B0604020202020204" pitchFamily="34" charset="0"/>
              </a:rPr>
              <a:t>In Rel-19, </a:t>
            </a:r>
            <a:r>
              <a:rPr lang="en-US" sz="2200" dirty="0" err="1">
                <a:latin typeface="Arial" panose="020B0604020202020204" pitchFamily="34" charset="0"/>
                <a:cs typeface="Arial" panose="020B0604020202020204" pitchFamily="34" charset="0"/>
              </a:rPr>
              <a:t>Sidelink</a:t>
            </a:r>
            <a:r>
              <a:rPr lang="en-US" sz="2200" dirty="0">
                <a:latin typeface="Arial" panose="020B0604020202020204" pitchFamily="34" charset="0"/>
                <a:cs typeface="Arial" panose="020B0604020202020204" pitchFamily="34" charset="0"/>
              </a:rPr>
              <a:t> needs to expand existing C-V2X and public safety capabilities:</a:t>
            </a:r>
          </a:p>
          <a:p>
            <a:pPr lvl="1" algn="just">
              <a:lnSpc>
                <a:spcPct val="114000"/>
              </a:lnSpc>
              <a:spcBef>
                <a:spcPts val="600"/>
              </a:spcBef>
              <a:spcAft>
                <a:spcPts val="600"/>
              </a:spcAft>
              <a:buFont typeface="Courier New" panose="02070309020205020404" pitchFamily="49" charset="0"/>
              <a:buChar char="o"/>
            </a:pPr>
            <a:r>
              <a:rPr lang="en-US" sz="2000" dirty="0" err="1">
                <a:latin typeface="Arial" panose="020B0604020202020204" pitchFamily="34" charset="0"/>
                <a:cs typeface="Arial" panose="020B0604020202020204" pitchFamily="34" charset="0"/>
              </a:rPr>
              <a:t>Sidelink</a:t>
            </a:r>
            <a:r>
              <a:rPr lang="en-US" sz="2000" dirty="0">
                <a:latin typeface="Arial" panose="020B0604020202020204" pitchFamily="34" charset="0"/>
                <a:cs typeface="Arial" panose="020B0604020202020204" pitchFamily="34" charset="0"/>
              </a:rPr>
              <a:t> relay enhancement is completed in Rel-18 ---- need for further enhancement</a:t>
            </a:r>
          </a:p>
          <a:p>
            <a:pPr lvl="1" algn="just">
              <a:lnSpc>
                <a:spcPct val="114000"/>
              </a:lnSpc>
              <a:spcBef>
                <a:spcPts val="600"/>
              </a:spcBef>
              <a:spcAft>
                <a:spcPts val="600"/>
              </a:spcAft>
              <a:buFont typeface="Courier New" panose="02070309020205020404" pitchFamily="49" charset="0"/>
              <a:buChar char="o"/>
            </a:pPr>
            <a:r>
              <a:rPr lang="en-US" sz="2000" dirty="0">
                <a:latin typeface="Arial" panose="020B0604020202020204" pitchFamily="34" charset="0"/>
                <a:cs typeface="Arial" panose="020B0604020202020204" pitchFamily="34" charset="0"/>
              </a:rPr>
              <a:t>Support new use cases: aerial networking with flexible network architectures, human-machine integration, wireless AR/VR headset networks, disaster relief operation, </a:t>
            </a:r>
            <a:r>
              <a:rPr lang="en-US" sz="2000" dirty="0" err="1">
                <a:latin typeface="Arial" panose="020B0604020202020204" pitchFamily="34" charset="0"/>
                <a:cs typeface="Arial" panose="020B0604020202020204" pitchFamily="34" charset="0"/>
              </a:rPr>
              <a:t>etc</a:t>
            </a:r>
            <a:endParaRPr lang="en-US" sz="2000" dirty="0">
              <a:latin typeface="Arial" panose="020B0604020202020204" pitchFamily="34" charset="0"/>
              <a:cs typeface="Arial" panose="020B0604020202020204" pitchFamily="34" charset="0"/>
            </a:endParaRPr>
          </a:p>
          <a:p>
            <a:pPr algn="just">
              <a:lnSpc>
                <a:spcPct val="114000"/>
              </a:lnSpc>
              <a:spcBef>
                <a:spcPts val="600"/>
              </a:spcBef>
              <a:spcAft>
                <a:spcPts val="600"/>
              </a:spcAft>
            </a:pPr>
            <a:r>
              <a:rPr lang="en-US" sz="2200" dirty="0">
                <a:latin typeface="Arial" panose="020B0604020202020204" pitchFamily="34" charset="0"/>
                <a:cs typeface="Arial" panose="020B0604020202020204" pitchFamily="34" charset="0"/>
              </a:rPr>
              <a:t>Proposal: Study how </a:t>
            </a:r>
            <a:r>
              <a:rPr lang="en-US" sz="2200" dirty="0" err="1">
                <a:latin typeface="Arial" panose="020B0604020202020204" pitchFamily="34" charset="0"/>
                <a:cs typeface="Arial" panose="020B0604020202020204" pitchFamily="34" charset="0"/>
              </a:rPr>
              <a:t>Sidelink</a:t>
            </a:r>
            <a:r>
              <a:rPr lang="en-US" sz="2200" dirty="0">
                <a:latin typeface="Arial" panose="020B0604020202020204" pitchFamily="34" charset="0"/>
                <a:cs typeface="Arial" panose="020B0604020202020204" pitchFamily="34" charset="0"/>
              </a:rPr>
              <a:t> can be extended to support multi-hop relaying in Rel-19 </a:t>
            </a:r>
            <a:r>
              <a:rPr lang="en-US" sz="2200" dirty="0" err="1">
                <a:latin typeface="Arial" panose="020B0604020202020204" pitchFamily="34" charset="0"/>
                <a:cs typeface="Arial" panose="020B0604020202020204" pitchFamily="34" charset="0"/>
              </a:rPr>
              <a:t>Sidelink</a:t>
            </a:r>
            <a:r>
              <a:rPr lang="en-US" sz="2200" dirty="0">
                <a:latin typeface="Arial" panose="020B0604020202020204" pitchFamily="34" charset="0"/>
                <a:cs typeface="Arial" panose="020B0604020202020204" pitchFamily="34" charset="0"/>
              </a:rPr>
              <a:t> relay enhancement</a:t>
            </a:r>
          </a:p>
        </p:txBody>
      </p:sp>
    </p:spTree>
    <p:extLst>
      <p:ext uri="{BB962C8B-B14F-4D97-AF65-F5344CB8AC3E}">
        <p14:creationId xmlns:p14="http://schemas.microsoft.com/office/powerpoint/2010/main" val="26363087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10287000" cy="806196"/>
          </a:xfrm>
        </p:spPr>
        <p:txBody>
          <a:bodyPr>
            <a:noAutofit/>
          </a:bodyPr>
          <a:lstStyle/>
          <a:p>
            <a:r>
              <a:rPr lang="en-US" sz="3600" dirty="0">
                <a:solidFill>
                  <a:srgbClr val="06403B"/>
                </a:solidFill>
                <a:latin typeface="Avenir Book" panose="02000503020000020003" pitchFamily="2" charset="0"/>
              </a:rPr>
              <a:t>Multi-hop Relaying for </a:t>
            </a:r>
            <a:r>
              <a:rPr lang="en-US" sz="3600" dirty="0" err="1">
                <a:solidFill>
                  <a:srgbClr val="06403B"/>
                </a:solidFill>
                <a:latin typeface="Avenir Book" panose="02000503020000020003" pitchFamily="2" charset="0"/>
              </a:rPr>
              <a:t>Sidelink</a:t>
            </a:r>
            <a:r>
              <a:rPr lang="en-US" sz="3600" dirty="0">
                <a:solidFill>
                  <a:srgbClr val="06403B"/>
                </a:solidFill>
                <a:latin typeface="Avenir Book" panose="02000503020000020003" pitchFamily="2" charset="0"/>
              </a:rPr>
              <a:t> in Rel-19</a:t>
            </a:r>
            <a:endParaRPr lang="en-US" sz="2800" dirty="0">
              <a:solidFill>
                <a:srgbClr val="06403B"/>
              </a:solidFill>
              <a:latin typeface="Avenir Book" panose="02000503020000020003" pitchFamily="2" charset="0"/>
            </a:endParaRPr>
          </a:p>
        </p:txBody>
      </p:sp>
      <p:sp>
        <p:nvSpPr>
          <p:cNvPr id="9" name="Slide Number Placeholder 7"/>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3" cstate="email">
            <a:extLst>
              <a:ext uri="{BEBA8EAE-BF5A-486C-A8C5-ECC9F3942E4B}">
                <a14:imgProps xmlns:a14="http://schemas.microsoft.com/office/drawing/2010/main">
                  <a14:imgLayer r:embed="rId4">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2" name="Content Placeholder 2">
            <a:extLst>
              <a:ext uri="{FF2B5EF4-FFF2-40B4-BE49-F238E27FC236}">
                <a16:creationId xmlns:a16="http://schemas.microsoft.com/office/drawing/2014/main" id="{ECFC244E-8CB7-4225-889E-2DE07B60C855}"/>
              </a:ext>
            </a:extLst>
          </p:cNvPr>
          <p:cNvSpPr txBox="1">
            <a:spLocks/>
          </p:cNvSpPr>
          <p:nvPr/>
        </p:nvSpPr>
        <p:spPr>
          <a:xfrm>
            <a:off x="457200" y="1523999"/>
            <a:ext cx="11430000" cy="48003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spcBef>
                <a:spcPts val="600"/>
              </a:spcBef>
              <a:spcAft>
                <a:spcPts val="600"/>
              </a:spcAft>
            </a:pPr>
            <a:r>
              <a:rPr lang="en-US" sz="2200" dirty="0">
                <a:latin typeface="Arial" panose="020B0604020202020204" pitchFamily="34" charset="0"/>
                <a:cs typeface="Arial" panose="020B0604020202020204" pitchFamily="34" charset="0"/>
              </a:rPr>
              <a:t>Adopting multi-hop relaying for </a:t>
            </a:r>
            <a:r>
              <a:rPr lang="en-US" sz="2200" dirty="0" err="1">
                <a:latin typeface="Arial" panose="020B0604020202020204" pitchFamily="34" charset="0"/>
                <a:cs typeface="Arial" panose="020B0604020202020204" pitchFamily="34" charset="0"/>
              </a:rPr>
              <a:t>sidelink</a:t>
            </a:r>
            <a:r>
              <a:rPr lang="en-US" sz="2200" dirty="0">
                <a:latin typeface="Arial" panose="020B0604020202020204" pitchFamily="34" charset="0"/>
                <a:cs typeface="Arial" panose="020B0604020202020204" pitchFamily="34" charset="0"/>
              </a:rPr>
              <a:t> in Rel-19 should</a:t>
            </a:r>
          </a:p>
          <a:p>
            <a:pPr lvl="1" indent="-333375" algn="just">
              <a:lnSpc>
                <a:spcPct val="114000"/>
              </a:lnSpc>
              <a:spcBef>
                <a:spcPts val="600"/>
              </a:spcBef>
              <a:spcAft>
                <a:spcPts val="600"/>
              </a:spcAft>
              <a:buFont typeface="Courier New" panose="02070309020205020404" pitchFamily="49" charset="0"/>
              <a:buChar char="o"/>
            </a:pPr>
            <a:r>
              <a:rPr lang="en-US" sz="2000" dirty="0">
                <a:latin typeface="Arial" panose="020B0604020202020204" pitchFamily="34" charset="0"/>
                <a:ea typeface="SimSun" panose="02010600030101010101" pitchFamily="2" charset="-122"/>
              </a:rPr>
              <a:t>Largely reuse existing 3GPP specification support for multi-hop relaying</a:t>
            </a:r>
          </a:p>
          <a:p>
            <a:pPr lvl="1" indent="-333375" algn="just">
              <a:lnSpc>
                <a:spcPct val="114000"/>
              </a:lnSpc>
              <a:spcBef>
                <a:spcPts val="600"/>
              </a:spcBef>
              <a:spcAft>
                <a:spcPts val="600"/>
              </a:spcAft>
              <a:buFont typeface="Courier New" panose="02070309020205020404" pitchFamily="49" charset="0"/>
              <a:buChar char="o"/>
            </a:pPr>
            <a:r>
              <a:rPr lang="en-US" sz="2000" dirty="0">
                <a:latin typeface="Arial" panose="020B0604020202020204" pitchFamily="34" charset="0"/>
                <a:ea typeface="SimSun" panose="02010600030101010101" pitchFamily="2" charset="-122"/>
              </a:rPr>
              <a:t>Minimizing RAN1 specification impacts on signaling and measurements </a:t>
            </a:r>
          </a:p>
          <a:p>
            <a:pPr>
              <a:lnSpc>
                <a:spcPct val="114000"/>
              </a:lnSpc>
              <a:spcBef>
                <a:spcPts val="600"/>
              </a:spcBef>
              <a:spcAft>
                <a:spcPts val="600"/>
              </a:spcAft>
            </a:pPr>
            <a:r>
              <a:rPr lang="en-US" sz="2200" dirty="0">
                <a:latin typeface="Arial" panose="020B0604020202020204" pitchFamily="34" charset="0"/>
                <a:cs typeface="Arial" panose="020B0604020202020204" pitchFamily="34" charset="0"/>
              </a:rPr>
              <a:t>The functionality of multi-hop relaying has already been supported in 5G NR</a:t>
            </a:r>
          </a:p>
          <a:p>
            <a:pPr lvl="1" indent="-333375" algn="just">
              <a:lnSpc>
                <a:spcPct val="114000"/>
              </a:lnSpc>
              <a:spcBef>
                <a:spcPts val="600"/>
              </a:spcBef>
              <a:spcAft>
                <a:spcPts val="600"/>
              </a:spcAft>
              <a:buFont typeface="Courier New" panose="02070309020205020404" pitchFamily="49" charset="0"/>
              <a:buChar char="o"/>
            </a:pPr>
            <a:r>
              <a:rPr lang="en-US" sz="2000" dirty="0">
                <a:effectLst/>
                <a:latin typeface="Arial" panose="020B0604020202020204" pitchFamily="34" charset="0"/>
                <a:ea typeface="SimSun" panose="02010600030101010101" pitchFamily="2" charset="-122"/>
              </a:rPr>
              <a:t>Backhaul adaptation protocol (BAP) for integrated access and backhaul (IAB) allows for multi-hop backhauling using the same frequencies employed for UEs </a:t>
            </a:r>
            <a:endParaRPr lang="en-US" sz="2000" dirty="0">
              <a:latin typeface="Arial" panose="020B0604020202020204" pitchFamily="34" charset="0"/>
              <a:cs typeface="Arial" panose="020B0604020202020204" pitchFamily="34" charset="0"/>
            </a:endParaRPr>
          </a:p>
          <a:p>
            <a:pPr lvl="1" indent="-333375">
              <a:lnSpc>
                <a:spcPct val="114000"/>
              </a:lnSpc>
              <a:spcBef>
                <a:spcPts val="600"/>
              </a:spcBef>
              <a:spcAft>
                <a:spcPts val="600"/>
              </a:spcAft>
              <a:buFont typeface="Courier New" panose="02070309020205020404" pitchFamily="49" charset="0"/>
              <a:buChar char="o"/>
            </a:pPr>
            <a:r>
              <a:rPr lang="en-GB" sz="2000" dirty="0">
                <a:latin typeface="Arial" panose="020B0604020202020204" pitchFamily="34" charset="0"/>
                <a:ea typeface="SimSun" panose="02010600030101010101" pitchFamily="2" charset="-122"/>
              </a:rPr>
              <a:t>BAP is a Layer 2 protocol to enable multi-hop packet delivery among IAB nodes</a:t>
            </a:r>
            <a:r>
              <a:rPr lang="en-US" sz="2000" dirty="0">
                <a:latin typeface="Arial" panose="020B0604020202020204" pitchFamily="34" charset="0"/>
                <a:ea typeface="SimSun" panose="02010600030101010101" pitchFamily="2" charset="-122"/>
              </a:rPr>
              <a:t>. It </a:t>
            </a:r>
            <a:r>
              <a:rPr lang="en-GB" sz="2000" dirty="0">
                <a:latin typeface="Arial" panose="020B0604020202020204" pitchFamily="34" charset="0"/>
                <a:ea typeface="SimSun" panose="02010600030101010101" pitchFamily="2" charset="-122"/>
              </a:rPr>
              <a:t>is located on the top of the RLC layer</a:t>
            </a:r>
            <a:endParaRPr lang="en-US" sz="1600" dirty="0">
              <a:latin typeface="Arial" panose="020B0604020202020204" pitchFamily="34" charset="0"/>
              <a:cs typeface="Arial" panose="020B0604020202020204" pitchFamily="34" charset="0"/>
            </a:endParaRPr>
          </a:p>
          <a:p>
            <a:pPr algn="just">
              <a:lnSpc>
                <a:spcPct val="114000"/>
              </a:lnSpc>
              <a:spcBef>
                <a:spcPts val="600"/>
              </a:spcBef>
              <a:spcAft>
                <a:spcPts val="600"/>
              </a:spcAft>
            </a:pPr>
            <a:r>
              <a:rPr lang="en-US" sz="2200" dirty="0">
                <a:latin typeface="Arial" panose="020B0604020202020204" pitchFamily="34" charset="0"/>
                <a:cs typeface="Arial" panose="020B0604020202020204" pitchFamily="34" charset="0"/>
              </a:rPr>
              <a:t>Proposal: Study whether BAP can be extended to </a:t>
            </a:r>
            <a:r>
              <a:rPr lang="en-US" sz="2200" dirty="0" err="1">
                <a:latin typeface="Arial" panose="020B0604020202020204" pitchFamily="34" charset="0"/>
                <a:cs typeface="Arial" panose="020B0604020202020204" pitchFamily="34" charset="0"/>
              </a:rPr>
              <a:t>sidelink</a:t>
            </a:r>
            <a:r>
              <a:rPr lang="en-US" sz="2200" dirty="0">
                <a:latin typeface="Arial" panose="020B0604020202020204" pitchFamily="34" charset="0"/>
                <a:cs typeface="Arial" panose="020B0604020202020204" pitchFamily="34" charset="0"/>
              </a:rPr>
              <a:t> to support multi-hop relaying.</a:t>
            </a:r>
          </a:p>
        </p:txBody>
      </p:sp>
    </p:spTree>
    <p:extLst>
      <p:ext uri="{BB962C8B-B14F-4D97-AF65-F5344CB8AC3E}">
        <p14:creationId xmlns:p14="http://schemas.microsoft.com/office/powerpoint/2010/main" val="1983944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10287000" cy="806196"/>
          </a:xfrm>
        </p:spPr>
        <p:txBody>
          <a:bodyPr>
            <a:noAutofit/>
          </a:bodyPr>
          <a:lstStyle/>
          <a:p>
            <a:r>
              <a:rPr lang="en-US" altLang="zh-CN" sz="3600" dirty="0">
                <a:solidFill>
                  <a:srgbClr val="06403B"/>
                </a:solidFill>
                <a:latin typeface="Avenir Book" panose="02000503020000020003" pitchFamily="2" charset="0"/>
              </a:rPr>
              <a:t>Conclusion</a:t>
            </a:r>
            <a:endParaRPr lang="en-US" sz="28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279524"/>
            <a:ext cx="11201400" cy="5409947"/>
          </a:xfrm>
        </p:spPr>
        <p:txBody>
          <a:bodyPr>
            <a:normAutofit/>
          </a:bodyPr>
          <a:lstStyle/>
          <a:p>
            <a:pPr marL="342900" indent="-342900" algn="just" hangingPunct="0">
              <a:lnSpc>
                <a:spcPct val="114000"/>
              </a:lnSpc>
              <a:spcBef>
                <a:spcPts val="0"/>
              </a:spcBef>
              <a:spcAft>
                <a:spcPts val="900"/>
              </a:spcAft>
              <a:buClr>
                <a:schemeClr val="tx1"/>
              </a:buClr>
              <a:buFont typeface="Symbol" pitchFamily="2" charset="2"/>
              <a:buChar char=""/>
            </a:pPr>
            <a:r>
              <a:rPr lang="en-US" sz="2200" dirty="0">
                <a:latin typeface="Arial" panose="020B0604020202020204" pitchFamily="34" charset="0"/>
                <a:ea typeface="SimSun" panose="02010600030101010101" pitchFamily="2" charset="-122"/>
                <a:cs typeface="Arial" panose="020B0604020202020204" pitchFamily="34" charset="0"/>
              </a:rPr>
              <a:t>Many important milestones of </a:t>
            </a:r>
            <a:r>
              <a:rPr lang="en-US" sz="2200" dirty="0" err="1">
                <a:latin typeface="Arial" panose="020B0604020202020204" pitchFamily="34" charset="0"/>
                <a:ea typeface="SimSun" panose="02010600030101010101" pitchFamily="2" charset="-122"/>
                <a:cs typeface="Arial" panose="020B0604020202020204" pitchFamily="34" charset="0"/>
              </a:rPr>
              <a:t>Sidelink</a:t>
            </a:r>
            <a:r>
              <a:rPr lang="en-US" sz="2200" dirty="0">
                <a:latin typeface="Arial" panose="020B0604020202020204" pitchFamily="34" charset="0"/>
                <a:ea typeface="SimSun" panose="02010600030101010101" pitchFamily="2" charset="-122"/>
                <a:cs typeface="Arial" panose="020B0604020202020204" pitchFamily="34" charset="0"/>
              </a:rPr>
              <a:t> enhancement have been achieved in Rel-18 3GPP 5G-Advanced.</a:t>
            </a:r>
          </a:p>
          <a:p>
            <a:pPr marL="342900" indent="-342900" algn="just" hangingPunct="0">
              <a:lnSpc>
                <a:spcPct val="114000"/>
              </a:lnSpc>
              <a:spcBef>
                <a:spcPts val="0"/>
              </a:spcBef>
              <a:spcAft>
                <a:spcPts val="900"/>
              </a:spcAft>
              <a:buClr>
                <a:schemeClr val="tx1"/>
              </a:buClr>
              <a:buFont typeface="Symbol" pitchFamily="2" charset="2"/>
              <a:buChar char=""/>
            </a:pPr>
            <a:r>
              <a:rPr lang="en-US" sz="2200" dirty="0">
                <a:latin typeface="Arial" panose="020B0604020202020204" pitchFamily="34" charset="0"/>
                <a:ea typeface="SimSun" panose="02010600030101010101" pitchFamily="2" charset="-122"/>
                <a:cs typeface="Arial" panose="020B0604020202020204" pitchFamily="34" charset="0"/>
              </a:rPr>
              <a:t>There are pressing needs to enable </a:t>
            </a:r>
            <a:r>
              <a:rPr lang="en-US" sz="2200" dirty="0" err="1">
                <a:latin typeface="Arial" panose="020B0604020202020204" pitchFamily="34" charset="0"/>
                <a:ea typeface="SimSun" panose="02010600030101010101" pitchFamily="2" charset="-122"/>
                <a:cs typeface="Arial" panose="020B0604020202020204" pitchFamily="34" charset="0"/>
              </a:rPr>
              <a:t>Sidelink</a:t>
            </a:r>
            <a:r>
              <a:rPr lang="en-US" sz="2200" dirty="0">
                <a:latin typeface="Arial" panose="020B0604020202020204" pitchFamily="34" charset="0"/>
                <a:ea typeface="SimSun" panose="02010600030101010101" pitchFamily="2" charset="-122"/>
                <a:cs typeface="Arial" panose="020B0604020202020204" pitchFamily="34" charset="0"/>
              </a:rPr>
              <a:t> multi-hop relaying to support new use cases such as UAV networking.</a:t>
            </a:r>
          </a:p>
          <a:p>
            <a:pPr marL="342900" indent="-342900" algn="just" hangingPunct="0">
              <a:lnSpc>
                <a:spcPct val="114000"/>
              </a:lnSpc>
              <a:spcBef>
                <a:spcPts val="0"/>
              </a:spcBef>
              <a:spcAft>
                <a:spcPts val="900"/>
              </a:spcAft>
              <a:buClr>
                <a:schemeClr val="tx1"/>
              </a:buClr>
              <a:buFont typeface="Symbol" pitchFamily="2" charset="2"/>
              <a:buChar char=""/>
            </a:pPr>
            <a:r>
              <a:rPr lang="en-US" sz="2200" dirty="0">
                <a:latin typeface="Arial" panose="020B0604020202020204" pitchFamily="34" charset="0"/>
                <a:ea typeface="SimSun" panose="02010600030101010101" pitchFamily="2" charset="-122"/>
                <a:cs typeface="Arial" panose="020B0604020202020204" pitchFamily="34" charset="0"/>
              </a:rPr>
              <a:t>Multi-hop relaying has already been supported in Rel-16 5G NR through BAP in IAB.</a:t>
            </a:r>
          </a:p>
          <a:p>
            <a:pPr marL="342900" indent="-342900" algn="just" hangingPunct="0">
              <a:lnSpc>
                <a:spcPct val="114000"/>
              </a:lnSpc>
              <a:spcBef>
                <a:spcPts val="0"/>
              </a:spcBef>
              <a:spcAft>
                <a:spcPts val="900"/>
              </a:spcAft>
              <a:buClr>
                <a:schemeClr val="tx1"/>
              </a:buClr>
              <a:buFont typeface="Symbol" pitchFamily="2" charset="2"/>
              <a:buChar char=""/>
            </a:pPr>
            <a:r>
              <a:rPr lang="en-US" sz="2200" dirty="0">
                <a:latin typeface="Arial" panose="020B0604020202020204" pitchFamily="34" charset="0"/>
                <a:ea typeface="SimSun" panose="02010600030101010101" pitchFamily="2" charset="-122"/>
                <a:cs typeface="Arial" panose="020B0604020202020204" pitchFamily="34" charset="0"/>
              </a:rPr>
              <a:t>We propose:</a:t>
            </a:r>
          </a:p>
          <a:p>
            <a:pPr marL="800100" lvl="2" indent="-342900" algn="just" hangingPunct="0">
              <a:lnSpc>
                <a:spcPct val="114000"/>
              </a:lnSpc>
              <a:spcBef>
                <a:spcPts val="0"/>
              </a:spcBef>
              <a:spcAft>
                <a:spcPts val="900"/>
              </a:spcAft>
              <a:buClr>
                <a:schemeClr val="tx1"/>
              </a:buClr>
              <a:buFont typeface="Courier New" panose="02070309020205020404" pitchFamily="49" charset="0"/>
              <a:buChar char="o"/>
            </a:pPr>
            <a:r>
              <a:rPr lang="en-US" sz="2200" dirty="0">
                <a:latin typeface="Arial" panose="020B0604020202020204" pitchFamily="34" charset="0"/>
                <a:cs typeface="Arial" panose="020B0604020202020204" pitchFamily="34" charset="0"/>
              </a:rPr>
              <a:t>Study how </a:t>
            </a:r>
            <a:r>
              <a:rPr lang="en-US" sz="2200" dirty="0" err="1">
                <a:latin typeface="Arial" panose="020B0604020202020204" pitchFamily="34" charset="0"/>
                <a:cs typeface="Arial" panose="020B0604020202020204" pitchFamily="34" charset="0"/>
              </a:rPr>
              <a:t>Sidelink</a:t>
            </a:r>
            <a:r>
              <a:rPr lang="en-US" sz="2200" dirty="0">
                <a:latin typeface="Arial" panose="020B0604020202020204" pitchFamily="34" charset="0"/>
                <a:cs typeface="Arial" panose="020B0604020202020204" pitchFamily="34" charset="0"/>
              </a:rPr>
              <a:t> can be extended to support multi-hop relaying in Rel-19 </a:t>
            </a:r>
            <a:r>
              <a:rPr lang="en-US" sz="2200" dirty="0" err="1">
                <a:latin typeface="Arial" panose="020B0604020202020204" pitchFamily="34" charset="0"/>
                <a:cs typeface="Arial" panose="020B0604020202020204" pitchFamily="34" charset="0"/>
              </a:rPr>
              <a:t>Sidelink</a:t>
            </a:r>
            <a:r>
              <a:rPr lang="en-US" sz="2200" dirty="0">
                <a:latin typeface="Arial" panose="020B0604020202020204" pitchFamily="34" charset="0"/>
                <a:cs typeface="Arial" panose="020B0604020202020204" pitchFamily="34" charset="0"/>
              </a:rPr>
              <a:t> relay enhancement.</a:t>
            </a:r>
          </a:p>
          <a:p>
            <a:pPr marL="800100" lvl="2" indent="-342900" algn="just" hangingPunct="0">
              <a:lnSpc>
                <a:spcPct val="114000"/>
              </a:lnSpc>
              <a:spcBef>
                <a:spcPts val="0"/>
              </a:spcBef>
              <a:spcAft>
                <a:spcPts val="900"/>
              </a:spcAft>
              <a:buClr>
                <a:schemeClr val="tx1"/>
              </a:buClr>
              <a:buFont typeface="Courier New" panose="02070309020205020404" pitchFamily="49" charset="0"/>
              <a:buChar char="o"/>
            </a:pPr>
            <a:r>
              <a:rPr lang="en-US" sz="2200" dirty="0">
                <a:latin typeface="Arial" panose="020B0604020202020204" pitchFamily="34" charset="0"/>
                <a:cs typeface="Arial" panose="020B0604020202020204" pitchFamily="34" charset="0"/>
              </a:rPr>
              <a:t>Study whether BAP can be extended to </a:t>
            </a:r>
            <a:r>
              <a:rPr lang="en-US" sz="2200" dirty="0" err="1">
                <a:latin typeface="Arial" panose="020B0604020202020204" pitchFamily="34" charset="0"/>
                <a:cs typeface="Arial" panose="020B0604020202020204" pitchFamily="34" charset="0"/>
              </a:rPr>
              <a:t>sidelink</a:t>
            </a:r>
            <a:r>
              <a:rPr lang="en-US" sz="2200" dirty="0">
                <a:latin typeface="Arial" panose="020B0604020202020204" pitchFamily="34" charset="0"/>
                <a:cs typeface="Arial" panose="020B0604020202020204" pitchFamily="34" charset="0"/>
              </a:rPr>
              <a:t> to support multi-hop relaying.</a:t>
            </a:r>
            <a:endParaRPr lang="en-US" sz="2200" dirty="0">
              <a:latin typeface="Arial" panose="020B0604020202020204" pitchFamily="34" charset="0"/>
              <a:ea typeface="SimSun" panose="02010600030101010101" pitchFamily="2" charset="-122"/>
              <a:cs typeface="Arial" panose="020B0604020202020204" pitchFamily="34" charset="0"/>
            </a:endParaRPr>
          </a:p>
          <a:p>
            <a:pPr marL="342900" indent="-342900" hangingPunct="0">
              <a:lnSpc>
                <a:spcPct val="114000"/>
              </a:lnSpc>
              <a:spcBef>
                <a:spcPts val="0"/>
              </a:spcBef>
              <a:spcAft>
                <a:spcPts val="900"/>
              </a:spcAft>
              <a:buClr>
                <a:schemeClr val="tx1"/>
              </a:buClr>
              <a:buFont typeface="Symbol" pitchFamily="2" charset="2"/>
              <a:buChar char=""/>
            </a:pPr>
            <a:endParaRPr lang="en-US" sz="2200" dirty="0">
              <a:latin typeface="Arial" panose="020B0604020202020204" pitchFamily="34" charset="0"/>
              <a:ea typeface="SimSun" panose="02010600030101010101" pitchFamily="2" charset="-122"/>
              <a:cs typeface="Arial" panose="020B0604020202020204" pitchFamily="34" charset="0"/>
            </a:endParaRPr>
          </a:p>
          <a:p>
            <a:pPr marL="342900" indent="-342900" hangingPunct="0">
              <a:lnSpc>
                <a:spcPct val="114000"/>
              </a:lnSpc>
              <a:spcBef>
                <a:spcPts val="0"/>
              </a:spcBef>
              <a:spcAft>
                <a:spcPts val="900"/>
              </a:spcAft>
              <a:buClr>
                <a:schemeClr val="tx1"/>
              </a:buClr>
              <a:buFont typeface="Symbol" pitchFamily="2" charset="2"/>
              <a:buChar char=""/>
            </a:pPr>
            <a:endParaRPr lang="en-US" sz="2200" dirty="0">
              <a:latin typeface="Arial" panose="020B0604020202020204" pitchFamily="34" charset="0"/>
              <a:ea typeface="SimSun" panose="02010600030101010101" pitchFamily="2" charset="-122"/>
              <a:cs typeface="Arial" panose="020B0604020202020204" pitchFamily="34" charset="0"/>
            </a:endParaRPr>
          </a:p>
          <a:p>
            <a:pPr marL="342900" indent="-342900" hangingPunct="0">
              <a:lnSpc>
                <a:spcPct val="114000"/>
              </a:lnSpc>
              <a:spcBef>
                <a:spcPts val="0"/>
              </a:spcBef>
              <a:spcAft>
                <a:spcPts val="900"/>
              </a:spcAft>
              <a:buClr>
                <a:schemeClr val="tx1"/>
              </a:buClr>
              <a:buFont typeface="Symbol" pitchFamily="2" charset="2"/>
              <a:buChar char=""/>
            </a:pPr>
            <a:endParaRPr lang="en-US" sz="2200" dirty="0">
              <a:latin typeface="Arial" panose="020B0604020202020204" pitchFamily="34" charset="0"/>
              <a:ea typeface="SimSun" panose="02010600030101010101" pitchFamily="2" charset="-122"/>
              <a:cs typeface="Arial" panose="020B0604020202020204" pitchFamily="34" charset="0"/>
            </a:endParaRPr>
          </a:p>
          <a:p>
            <a:pPr marL="457200" lvl="1" indent="0">
              <a:lnSpc>
                <a:spcPct val="120000"/>
              </a:lnSpc>
              <a:spcBef>
                <a:spcPts val="0"/>
              </a:spcBef>
              <a:spcAft>
                <a:spcPts val="600"/>
              </a:spcAft>
              <a:buClr>
                <a:schemeClr val="tx1"/>
              </a:buClr>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Slide Number Placeholder 7"/>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3" cstate="email">
            <a:extLst>
              <a:ext uri="{BEBA8EAE-BF5A-486C-A8C5-ECC9F3942E4B}">
                <a14:imgProps xmlns:a14="http://schemas.microsoft.com/office/drawing/2010/main">
                  <a14:imgLayer r:embed="rId4">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Tree>
    <p:extLst>
      <p:ext uri="{BB962C8B-B14F-4D97-AF65-F5344CB8AC3E}">
        <p14:creationId xmlns:p14="http://schemas.microsoft.com/office/powerpoint/2010/main" val="30419377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jensen\AppData\Local\Temp\articulate\presenter\imgtemp\gCHqd0AW_files\slide0001_image001.png"/>
</p:tagLst>
</file>

<file path=ppt/tags/tag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Unclassified Slide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defPPr>
      </a:lstStyle>
    </a:txDef>
  </a:objectDefaults>
  <a:extraClrSchemeLst/>
</a:theme>
</file>

<file path=ppt/theme/theme3.xml><?xml version="1.0" encoding="utf-8"?>
<a:theme xmlns:a="http://schemas.openxmlformats.org/drawingml/2006/main" name="Contract-Acquisition-Sensitive Slide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RTX Masters: Covers">
  <a:themeElements>
    <a:clrScheme name="1: RTX PRIMARY PALETTE">
      <a:dk1>
        <a:sysClr val="windowText" lastClr="000000"/>
      </a:dk1>
      <a:lt1>
        <a:sysClr val="window" lastClr="FFFFFF"/>
      </a:lt1>
      <a:dk2>
        <a:srgbClr val="CE1126"/>
      </a:dk2>
      <a:lt2>
        <a:srgbClr val="FFFFFF"/>
      </a:lt2>
      <a:accent1>
        <a:srgbClr val="000000"/>
      </a:accent1>
      <a:accent2>
        <a:srgbClr val="63666A"/>
      </a:accent2>
      <a:accent3>
        <a:srgbClr val="B1B3B3"/>
      </a:accent3>
      <a:accent4>
        <a:srgbClr val="D9D9D6"/>
      </a:accent4>
      <a:accent5>
        <a:srgbClr val="F7F7F7"/>
      </a:accent5>
      <a:accent6>
        <a:srgbClr val="FFFFFF"/>
      </a:accent6>
      <a:hlink>
        <a:srgbClr val="CE1126"/>
      </a:hlink>
      <a:folHlink>
        <a:srgbClr val="000000"/>
      </a:folHlink>
    </a:clrScheme>
    <a:fontScheme name="RTX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IS-PPT-Template [Read-Only]" id="{FA9D4FBD-A300-4491-80E7-B1BF30BB6098}" vid="{1B7D40BC-C81E-4100-9EEC-250B9C9E8B2C}"/>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TemplafySlideTemplateConfiguration><![CDATA[{"documentContentValidatorConfiguration":{"enableDocumentContentValidator":false,"documentContentValidatorVersion":0},"elementsMetadata":[],"slideId":"637260122995462646","enableDocumentContentUpdater":true,"version":"1.9"}]]></TemplafySlideTemplateConfiguration>
</file>

<file path=customXml/item2.xml><?xml version="1.0" encoding="utf-8"?>
<TemplafySlideTemplateConfiguration><![CDATA[{"documentContentValidatorConfiguration":{"enableDocumentContentValidator":false,"documentContentValidatorVersion":0},"elementsMetadata":[],"slideId":"637260122995775076","enableDocumentContentUpdater":true,"version":"1.9"}]]></TemplafySlideTemplateConfiguration>
</file>

<file path=customXml/item3.xml><?xml version="1.0" encoding="utf-8"?>
<TemplafySlideFormConfiguration><![CDATA[{"formFields":[],"formDataEntries":[]}]]></TemplafySlideFormConfiguration>
</file>

<file path=customXml/item4.xml><?xml version="1.0" encoding="utf-8"?>
<TemplafySlideFormConfiguration><![CDATA[{"formFields":[],"formDataEntries":[]}]]></TemplafySlideFormConfiguration>
</file>

<file path=customXml/itemProps1.xml><?xml version="1.0" encoding="utf-8"?>
<ds:datastoreItem xmlns:ds="http://schemas.openxmlformats.org/officeDocument/2006/customXml" ds:itemID="{18B609B6-2DE7-4FD3-85FA-707AADA5D3D5}">
  <ds:schemaRefs/>
</ds:datastoreItem>
</file>

<file path=customXml/itemProps2.xml><?xml version="1.0" encoding="utf-8"?>
<ds:datastoreItem xmlns:ds="http://schemas.openxmlformats.org/officeDocument/2006/customXml" ds:itemID="{2BD66439-409A-4453-87BB-F3BAE0298203}">
  <ds:schemaRefs/>
</ds:datastoreItem>
</file>

<file path=customXml/itemProps3.xml><?xml version="1.0" encoding="utf-8"?>
<ds:datastoreItem xmlns:ds="http://schemas.openxmlformats.org/officeDocument/2006/customXml" ds:itemID="{93121B91-0AC6-4B75-A87E-ABBDDE84E060}">
  <ds:schemaRefs/>
</ds:datastoreItem>
</file>

<file path=customXml/itemProps4.xml><?xml version="1.0" encoding="utf-8"?>
<ds:datastoreItem xmlns:ds="http://schemas.openxmlformats.org/officeDocument/2006/customXml" ds:itemID="{A17ED93F-C7DE-4C0D-B068-C613075D411D}">
  <ds:schemaRefs/>
</ds:datastoreItem>
</file>

<file path=docProps/app.xml><?xml version="1.0" encoding="utf-8"?>
<Properties xmlns="http://schemas.openxmlformats.org/officeDocument/2006/extended-properties" xmlns:vt="http://schemas.openxmlformats.org/officeDocument/2006/docPropsVTypes">
  <Template>Office Theme</Template>
  <TotalTime>5469</TotalTime>
  <Words>361</Words>
  <Application>Microsoft Macintosh PowerPoint</Application>
  <PresentationFormat>Widescreen</PresentationFormat>
  <Paragraphs>41</Paragraphs>
  <Slides>5</Slides>
  <Notes>2</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5</vt:i4>
      </vt:variant>
    </vt:vector>
  </HeadingPairs>
  <TitlesOfParts>
    <vt:vector size="18" baseType="lpstr">
      <vt:lpstr>Arial</vt:lpstr>
      <vt:lpstr>Avenir Book</vt:lpstr>
      <vt:lpstr>Calibri</vt:lpstr>
      <vt:lpstr>Calibri Light</vt:lpstr>
      <vt:lpstr>Courier New</vt:lpstr>
      <vt:lpstr>Franklin Gothic Medium Cond</vt:lpstr>
      <vt:lpstr>Helvetica LT Std</vt:lpstr>
      <vt:lpstr>Symbol</vt:lpstr>
      <vt:lpstr>Wingdings</vt:lpstr>
      <vt:lpstr>Office Theme</vt:lpstr>
      <vt:lpstr>Unclassified Slide Template</vt:lpstr>
      <vt:lpstr>Contract-Acquisition-Sensitive Slide Template</vt:lpstr>
      <vt:lpstr>RTX Masters: Covers</vt:lpstr>
      <vt:lpstr>Multi-hop Relaying for Sidelink Evolution in Rel-19 5G-Advanced  NSC, AT&amp;T, Johns Hopkins University APL, and MITRE</vt:lpstr>
      <vt:lpstr>Sidelink Enhancement in Rel-18</vt:lpstr>
      <vt:lpstr>Need for Sidelink Multi-hop Relay</vt:lpstr>
      <vt:lpstr>Multi-hop Relaying for Sidelink in Rel-19</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Day I found $300 on the Ground</dc:title>
  <dc:creator>Atkinson, Mike</dc:creator>
  <cp:lastModifiedBy>Lingjia Liu</cp:lastModifiedBy>
  <cp:revision>1454</cp:revision>
  <cp:lastPrinted>2020-11-04T12:09:31Z</cp:lastPrinted>
  <dcterms:created xsi:type="dcterms:W3CDTF">2014-11-03T20:23:07Z</dcterms:created>
  <dcterms:modified xsi:type="dcterms:W3CDTF">2023-05-29T13:53:50Z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447dd6a-a4a1-440b-a6a3-9124ef1ee017_Enabled">
    <vt:lpwstr>True</vt:lpwstr>
  </property>
  <property fmtid="{D5CDD505-2E9C-101B-9397-08002B2CF9AE}" pid="3" name="MSIP_Label_4447dd6a-a4a1-440b-a6a3-9124ef1ee017_SiteId">
    <vt:lpwstr>7a18110d-ef9b-4274-acef-e62ab0fe28ed</vt:lpwstr>
  </property>
  <property fmtid="{D5CDD505-2E9C-101B-9397-08002B2CF9AE}" pid="4" name="MSIP_Label_4447dd6a-a4a1-440b-a6a3-9124ef1ee017_Owner">
    <vt:lpwstr>10656439@adxuser.com</vt:lpwstr>
  </property>
  <property fmtid="{D5CDD505-2E9C-101B-9397-08002B2CF9AE}" pid="5" name="MSIP_Label_4447dd6a-a4a1-440b-a6a3-9124ef1ee017_SetDate">
    <vt:lpwstr>2021-02-19T22:47:59.5797451Z</vt:lpwstr>
  </property>
  <property fmtid="{D5CDD505-2E9C-101B-9397-08002B2CF9AE}" pid="6" name="MSIP_Label_4447dd6a-a4a1-440b-a6a3-9124ef1ee017_Name">
    <vt:lpwstr>NO TECH DATA</vt:lpwstr>
  </property>
  <property fmtid="{D5CDD505-2E9C-101B-9397-08002B2CF9AE}" pid="7" name="MSIP_Label_4447dd6a-a4a1-440b-a6a3-9124ef1ee017_Application">
    <vt:lpwstr>Microsoft Azure Information Protection</vt:lpwstr>
  </property>
  <property fmtid="{D5CDD505-2E9C-101B-9397-08002B2CF9AE}" pid="8" name="MSIP_Label_4447dd6a-a4a1-440b-a6a3-9124ef1ee017_ActionId">
    <vt:lpwstr>943858dc-cf8e-4c22-a37f-55dfd5786156</vt:lpwstr>
  </property>
  <property fmtid="{D5CDD505-2E9C-101B-9397-08002B2CF9AE}" pid="9" name="MSIP_Label_4447dd6a-a4a1-440b-a6a3-9124ef1ee017_Extended_MSFT_Method">
    <vt:lpwstr>Manual</vt:lpwstr>
  </property>
</Properties>
</file>