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3"/>
    <p:sldMasterId id="2147483653" r:id="rId4"/>
    <p:sldMasterId id="2147483665" r:id="rId5"/>
    <p:sldMasterId id="2147483667" r:id="rId6"/>
    <p:sldMasterId id="2147483672" r:id="rId7"/>
    <p:sldMasterId id="2147483678" r:id="rId8"/>
    <p:sldMasterId id="2147483691" r:id="rId9"/>
    <p:sldMasterId id="2147483709" r:id="rId10"/>
  </p:sldMasterIdLst>
  <p:notesMasterIdLst>
    <p:notesMasterId r:id="rId12"/>
  </p:notesMasterIdLst>
  <p:sldIdLst>
    <p:sldId id="747" r:id="rId11"/>
    <p:sldId id="759" r:id="rId13"/>
    <p:sldId id="757" r:id="rId14"/>
    <p:sldId id="760" r:id="rId15"/>
    <p:sldId id="763" r:id="rId16"/>
    <p:sldId id="768" r:id="rId17"/>
    <p:sldId id="762" r:id="rId18"/>
    <p:sldId id="765" r:id="rId19"/>
    <p:sldId id="769" r:id="rId20"/>
    <p:sldId id="770" r:id="rId21"/>
    <p:sldId id="402" r:id="rId22"/>
  </p:sldIdLst>
  <p:sldSz cx="9144000" cy="5143500" type="screen16x9"/>
  <p:notesSz cx="6858000" cy="9144000"/>
  <p:custShowLst>
    <p:custShow name="自定义放映 1" id="0">
      <p:sldLst/>
    </p:custShow>
  </p:custShowLst>
  <p:defaultTextStyle>
    <a:defPPr>
      <a:defRPr lang="zh-CN"/>
    </a:defPPr>
    <a:lvl1pPr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1pPr>
    <a:lvl2pPr marL="4572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2pPr>
    <a:lvl3pPr marL="9144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3pPr>
    <a:lvl4pPr marL="13716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4pPr>
    <a:lvl5pPr marL="1828800" algn="l" defTabSz="457200"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Arial" panose="020B0604020202020204" pitchFamily="34"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ZTE" initials="TL"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FF6600"/>
    <a:srgbClr val="CC0000"/>
    <a:srgbClr val="FF9999"/>
    <a:srgbClr val="FFFF66"/>
    <a:srgbClr val="99FF99"/>
    <a:srgbClr val="FFCCFF"/>
    <a:srgbClr val="FF9966"/>
    <a:srgbClr val="66FF66"/>
    <a:srgbClr val="66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0353" autoAdjust="0"/>
  </p:normalViewPr>
  <p:slideViewPr>
    <p:cSldViewPr snapToGrid="0" snapToObjects="1">
      <p:cViewPr varScale="1">
        <p:scale>
          <a:sx n="118" d="100"/>
          <a:sy n="118" d="100"/>
        </p:scale>
        <p:origin x="84" y="84"/>
      </p:cViewPr>
      <p:guideLst>
        <p:guide orient="horz" pos="1666"/>
        <p:guide pos="2892"/>
      </p:guideLst>
    </p:cSldViewPr>
  </p:slideViewPr>
  <p:outlineViewPr>
    <p:cViewPr>
      <p:scale>
        <a:sx n="33" d="100"/>
        <a:sy n="33" d="100"/>
      </p:scale>
      <p:origin x="0" y="2748"/>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6" Type="http://schemas.openxmlformats.org/officeDocument/2006/relationships/commentAuthors" Target="commentAuthors.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notesMaster" Target="notesMasters/notesMaster1.xml"/><Relationship Id="rId11" Type="http://schemas.openxmlformats.org/officeDocument/2006/relationships/slide" Target="slides/slide1.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6F90003-A060-439C-A4CB-CE86D240B79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D04BFBE-9997-49A6-A555-D7FEFD55612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zh-CN" altLang="en-US" smtClean="0"/>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fld id="{D444E398-6076-4EBD-A234-C4154D93710F}" type="slidenum">
              <a:rPr kumimoji="1" lang="zh-CN" altLang="en-US" smtClean="0">
                <a:solidFill>
                  <a:srgbClr val="000000"/>
                </a:solidFill>
              </a:rPr>
            </a:fld>
            <a:endParaRPr kumimoji="1" lang="zh-CN" altLang="en-US" smtClean="0">
              <a:solidFill>
                <a:srgbClr val="000000"/>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4DCE3B8-E554-904A-896A-44DF9E3C7B3D}" type="slidenum">
              <a:rPr kumimoji="1" lang="zh-CN" altLang="en-US" smtClean="0">
                <a:solidFill>
                  <a:prstClr val="black"/>
                </a:solidFill>
              </a:rPr>
            </a:fld>
            <a:endParaRPr kumimoji="1"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7.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7.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1.xml.rels><?xml version="1.0" encoding="UTF-8" standalone="yes"?>
<Relationships xmlns="http://schemas.openxmlformats.org/package/2006/relationships"><Relationship Id="rId4" Type="http://schemas.openxmlformats.org/officeDocument/2006/relationships/image" Target="../media/image19.png"/><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7.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4" Type="http://schemas.openxmlformats.org/officeDocument/2006/relationships/image" Target="../media/image21.png"/><Relationship Id="rId3" Type="http://schemas.openxmlformats.org/officeDocument/2006/relationships/hyperlink" Target="http://en.wikipedia.org/wiki/File:Softbank_mobile_logo.svg" TargetMode="External"/><Relationship Id="rId2" Type="http://schemas.openxmlformats.org/officeDocument/2006/relationships/image" Target="../media/image6.jpeg"/><Relationship Id="rId1" Type="http://schemas.openxmlformats.org/officeDocument/2006/relationships/slideMaster" Target="../slideMasters/slideMaster7.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8.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8.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8.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9.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sp>
        <p:nvSpPr>
          <p:cNvPr id="4" name="Text Placeholder 2"/>
          <p:cNvSpPr>
            <a:spLocks noGrp="1"/>
          </p:cNvSpPr>
          <p:nvPr userDrawn="1">
            <p:ph type="body" sz="quarter" idx="4294967295"/>
          </p:nvPr>
        </p:nvSpPr>
        <p:spPr>
          <a:xfrm>
            <a:off x="430213" y="2390775"/>
            <a:ext cx="4478337" cy="1008063"/>
          </a:xfrm>
        </p:spPr>
        <p:txBody>
          <a:bodyPr/>
          <a:lstStyle/>
          <a:p>
            <a:pPr lvl="0"/>
            <a:r>
              <a:rPr lang="zh-CN" altLang="en-US" sz="1400">
                <a:solidFill>
                  <a:srgbClr val="FFFFFF"/>
                </a:solidFill>
                <a:latin typeface="微软雅黑" panose="020B0503020204020204" charset="-122"/>
                <a:cs typeface="Arial" panose="020B0604020202020204" pitchFamily="34" charset="0"/>
              </a:rPr>
              <a:t>单击此处编辑母版文本样式</a:t>
            </a:r>
            <a:endParaRPr lang="zh-CN" altLang="en-US" sz="1400">
              <a:solidFill>
                <a:srgbClr val="FFFFFF"/>
              </a:solidFill>
              <a:latin typeface="微软雅黑" panose="020B0503020204020204" charset="-122"/>
              <a:cs typeface="Arial" panose="020B0604020202020204" pitchFamily="34" charset="0"/>
            </a:endParaRPr>
          </a:p>
        </p:txBody>
      </p:sp>
      <p:sp>
        <p:nvSpPr>
          <p:cNvPr id="5" name="Subtitle 6"/>
          <p:cNvSpPr>
            <a:spLocks noGrp="1"/>
          </p:cNvSpPr>
          <p:nvPr userDrawn="1">
            <p:ph type="subTitle" idx="9"/>
          </p:nvPr>
        </p:nvSpPr>
        <p:spPr>
          <a:xfrm>
            <a:off x="430213" y="1314450"/>
            <a:ext cx="6400800" cy="561975"/>
          </a:xfrm>
        </p:spPr>
        <p:txBody>
          <a:bodyPr/>
          <a:lstStyle/>
          <a:p>
            <a:pPr>
              <a:lnSpc>
                <a:spcPct val="100000"/>
              </a:lnSpc>
            </a:pPr>
            <a:r>
              <a:rPr lang="zh-CN" altLang="en-US" sz="2200">
                <a:solidFill>
                  <a:srgbClr val="8CC63E"/>
                </a:solidFill>
                <a:latin typeface="微软雅黑" panose="020B0503020204020204" charset="-122"/>
              </a:rPr>
              <a:t>单击此处编辑母版副标题样式</a:t>
            </a:r>
            <a:endParaRPr lang="en-US" sz="2200">
              <a:solidFill>
                <a:srgbClr val="8CC63E"/>
              </a:solidFill>
              <a:latin typeface="微软雅黑" panose="020B0503020204020204" charset="-122"/>
            </a:endParaRPr>
          </a:p>
        </p:txBody>
      </p:sp>
      <p:sp>
        <p:nvSpPr>
          <p:cNvPr id="7" name="Title 7"/>
          <p:cNvSpPr>
            <a:spLocks noGrp="1"/>
          </p:cNvSpPr>
          <p:nvPr userDrawn="1">
            <p:ph type="ctrTitle" idx="19"/>
          </p:nvPr>
        </p:nvSpPr>
        <p:spPr>
          <a:xfrm>
            <a:off x="430213" y="860425"/>
            <a:ext cx="6400800" cy="444500"/>
          </a:xfrm>
        </p:spPr>
        <p:txBody>
          <a:bodyPr/>
          <a:lstStyle/>
          <a:p>
            <a:r>
              <a:rPr lang="zh-CN" altLang="en-US" sz="2800" b="1">
                <a:solidFill>
                  <a:schemeClr val="bg1"/>
                </a:solidFill>
                <a:latin typeface="微软雅黑" panose="020B0503020204020204" charset="-122"/>
              </a:rPr>
              <a:t>单击此处编辑母版标题样式</a:t>
            </a:r>
            <a:endParaRPr lang="en-US" sz="2800" b="1" dirty="0">
              <a:solidFill>
                <a:schemeClr val="bg1"/>
              </a:solidFill>
              <a:latin typeface="微软雅黑" panose="020B0503020204020204"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base">
              <a:spcBef>
                <a:spcPct val="0"/>
              </a:spcBef>
              <a:spcAft>
                <a:spcPct val="0"/>
              </a:spcAft>
            </a:pPr>
            <a:r>
              <a:rPr lang="en-US" sz="900" noProof="1">
                <a:solidFill>
                  <a:prstClr val="white"/>
                </a:solidFill>
                <a:latin typeface="Arial" panose="020B0604020202020204" pitchFamily="34" charset="0"/>
                <a:ea typeface="Heiti SC Light"/>
                <a:cs typeface="Arial" panose="020B0604020202020204" pitchFamily="34" charset="0"/>
              </a:rPr>
              <a:t>T</a:t>
            </a:r>
            <a:r>
              <a:rPr lang="en-US" altLang="zh-CN" sz="900" noProof="1">
                <a:solidFill>
                  <a:prstClr val="white"/>
                </a:solidFill>
                <a:latin typeface="Arial" panose="020B0604020202020204" pitchFamily="34" charset="0"/>
                <a:ea typeface="Heiti SC Light"/>
                <a:cs typeface="Arial" panose="020B0604020202020204" pitchFamily="34" charset="0"/>
              </a:rPr>
              <a:t>itle:</a:t>
            </a:r>
            <a:endParaRPr lang="en-US" altLang="ja-JP" sz="900" noProof="1">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altLang="zh-CN" sz="800" noProof="1">
                <a:solidFill>
                  <a:prstClr val="white"/>
                </a:solidFill>
                <a:latin typeface="Arial" panose="020B0604020202020204" pitchFamily="34" charset="0"/>
                <a:ea typeface="Heiti SC Light"/>
                <a:cs typeface="Arial" panose="020B0604020202020204" pitchFamily="34" charset="0"/>
              </a:rPr>
              <a:t>Type</a:t>
            </a:r>
            <a:r>
              <a:rPr lang="en-US" altLang="ja-JP" sz="800" noProof="1">
                <a:solidFill>
                  <a:prstClr val="white"/>
                </a:solidFill>
                <a:latin typeface="Arial" panose="020B0604020202020204" pitchFamily="34" charset="0"/>
                <a:ea typeface="Heiti SC Light"/>
                <a:cs typeface="Arial" panose="020B0604020202020204" pitchFamily="34" charset="0"/>
              </a:rPr>
              <a:t>: </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Heiti SC Light"/>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endParaRPr lang="en-US" altLang="zh-CN"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cs typeface="Arial" panose="020B0604020202020204" pitchFamily="34" charset="0"/>
              </a:rPr>
              <a:t>Arial</a:t>
            </a:r>
            <a:endParaRPr lang="en-US" sz="8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base">
              <a:spcBef>
                <a:spcPct val="0"/>
              </a:spcBef>
              <a:spcAft>
                <a:spcPct val="0"/>
              </a:spcAft>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G143, B212</a:t>
                </a:r>
                <a:endParaRPr kumimoji="1" lang="zh-CN" altLang="en-US" sz="700"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R140,G198, B62</a:t>
                </a:r>
                <a:endParaRPr kumimoji="1" lang="zh-CN" altLang="en-US" sz="700"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base">
                <a:spcBef>
                  <a:spcPct val="0"/>
                </a:spcBef>
                <a:spcAft>
                  <a:spcPct val="0"/>
                </a:spcAft>
              </a:pPr>
              <a:r>
                <a:rPr kumimoji="1" lang="en-US" altLang="zh-CN" sz="700" i="1" dirty="0">
                  <a:solidFill>
                    <a:prstClr val="white"/>
                  </a:solidFill>
                  <a:latin typeface="Arial" panose="020B0604020202020204" pitchFamily="34" charset="0"/>
                  <a:cs typeface="Arial" panose="020B0604020202020204" pitchFamily="34" charset="0"/>
                </a:rPr>
                <a:t>R90,G203, B245</a:t>
              </a:r>
              <a:endParaRPr kumimoji="1" lang="zh-CN" altLang="en-US" sz="700"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60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8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8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875195"/>
            <a:ext cx="1360488" cy="936394"/>
          </a:xfrm>
          <a:prstGeom prst="rect">
            <a:avLst/>
          </a:prstGeom>
          <a:noFill/>
          <a:ln w="9525">
            <a:noFill/>
            <a:miter lim="800000"/>
          </a:ln>
        </p:spPr>
        <p:txBody>
          <a:bodyPr lIns="70082" tIns="35044" rIns="70082" bIns="35044" anchor="b" anchorCtr="1">
            <a:spAutoFit/>
          </a:bodyPr>
          <a:lstStyle/>
          <a:p>
            <a:pPr defTabSz="701040" fontAlgn="base">
              <a:spcBef>
                <a:spcPct val="0"/>
              </a:spcBef>
              <a:spcAft>
                <a:spcPct val="0"/>
              </a:spcAft>
            </a:pPr>
            <a:r>
              <a:rPr lang="en-US" sz="675" noProof="1">
                <a:solidFill>
                  <a:prstClr val="white"/>
                </a:solidFill>
                <a:latin typeface="Arial" panose="020B0604020202020204" pitchFamily="34" charset="0"/>
                <a:ea typeface="Heiti SC Light"/>
                <a:cs typeface="Arial" panose="020B0604020202020204" pitchFamily="34" charset="0"/>
              </a:rPr>
              <a:t>T</a:t>
            </a:r>
            <a:r>
              <a:rPr lang="en-US" altLang="zh-CN" sz="675" noProof="1">
                <a:solidFill>
                  <a:prstClr val="white"/>
                </a:solidFill>
                <a:latin typeface="Arial" panose="020B0604020202020204" pitchFamily="34" charset="0"/>
                <a:ea typeface="Heiti SC Light"/>
                <a:cs typeface="Arial" panose="020B0604020202020204" pitchFamily="34" charset="0"/>
              </a:rPr>
              <a:t>itle:</a:t>
            </a:r>
            <a:endParaRPr lang="en-US" altLang="ja-JP" sz="675" noProof="1">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altLang="zh-CN" sz="600" noProof="1">
                <a:solidFill>
                  <a:prstClr val="white"/>
                </a:solidFill>
                <a:latin typeface="Arial" panose="020B0604020202020204" pitchFamily="34" charset="0"/>
                <a:ea typeface="Heiti SC Light"/>
                <a:cs typeface="Arial" panose="020B0604020202020204" pitchFamily="34" charset="0"/>
              </a:rPr>
              <a:t>Type</a:t>
            </a:r>
            <a:r>
              <a:rPr lang="en-US" altLang="ja-JP" sz="600" noProof="1">
                <a:solidFill>
                  <a:prstClr val="white"/>
                </a:solidFill>
                <a:latin typeface="Arial" panose="020B0604020202020204" pitchFamily="34" charset="0"/>
                <a:ea typeface="Heiti SC Light"/>
                <a:cs typeface="Arial" panose="020B0604020202020204" pitchFamily="34" charset="0"/>
              </a:rPr>
              <a:t>: </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Heiti SC Light"/>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ea typeface="Heiti SC Light"/>
                <a:cs typeface="Heiti SC Light"/>
              </a:rPr>
              <a:t>22-24</a:t>
            </a:r>
            <a:r>
              <a:rPr lang="en-US" altLang="zh-CN" sz="600" noProof="1">
                <a:solidFill>
                  <a:prstClr val="white"/>
                </a:solidFill>
                <a:latin typeface="Arial" panose="020B0604020202020204" pitchFamily="34" charset="0"/>
                <a:ea typeface="Heiti SC Light"/>
                <a:cs typeface="Heiti SC Light"/>
              </a:rPr>
              <a:t>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a:t>
            </a:r>
            <a:r>
              <a:rPr lang="en-US" altLang="zh-CN" sz="600" noProof="1">
                <a:solidFill>
                  <a:prstClr val="white"/>
                </a:solidFill>
                <a:latin typeface="Arial" panose="020B0604020202020204" pitchFamily="34" charset="0"/>
                <a:ea typeface="Heiti SC Light"/>
                <a:cs typeface="Heiti SC Light"/>
              </a:rPr>
              <a:t>olor</a:t>
            </a: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he ZTE blue</a:t>
            </a:r>
            <a:r>
              <a:rPr lang="en-US" altLang="ja-JP" sz="600" noProof="1">
                <a:solidFill>
                  <a:prstClr val="white"/>
                </a:solidFill>
                <a:latin typeface="Arial" panose="020B0604020202020204" pitchFamily="34" charset="0"/>
                <a:ea typeface="Heiti SC Light"/>
                <a:cs typeface="Heiti SC Light"/>
              </a:rPr>
              <a:t> </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endParaRPr lang="en-US" altLang="zh-CN"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altLang="zh-CN" sz="675" noProof="1">
                <a:solidFill>
                  <a:prstClr val="white"/>
                </a:solidFill>
                <a:latin typeface="Arial" panose="020B0604020202020204" pitchFamily="34" charset="0"/>
                <a:ea typeface="Heiti SC Light"/>
                <a:cs typeface="Heiti SC Light"/>
              </a:rPr>
              <a:t>Subtitle:</a:t>
            </a:r>
            <a:endParaRPr lang="en-US" altLang="ja-JP" sz="675"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T</a:t>
            </a:r>
            <a:r>
              <a:rPr lang="en-US" altLang="zh-CN" sz="600" noProof="1">
                <a:solidFill>
                  <a:prstClr val="white"/>
                </a:solidFill>
                <a:latin typeface="Arial" panose="020B0604020202020204" pitchFamily="34" charset="0"/>
                <a:ea typeface="Heiti SC Light"/>
                <a:cs typeface="Heiti SC Light"/>
              </a:rPr>
              <a:t>ype</a:t>
            </a:r>
            <a:r>
              <a:rPr lang="en-US" altLang="en-US" sz="600" noProof="1">
                <a:solidFill>
                  <a:prstClr val="white"/>
                </a:solidFill>
                <a:latin typeface="Arial" panose="020B0604020202020204" pitchFamily="34" charset="0"/>
                <a:ea typeface="Heiti SC Light"/>
                <a:cs typeface="Heiti SC Light"/>
              </a:rPr>
              <a:t>：</a:t>
            </a:r>
            <a:r>
              <a:rPr lang="en-US" altLang="ja-JP" sz="600" noProof="1">
                <a:solidFill>
                  <a:prstClr val="white"/>
                </a:solidFill>
                <a:latin typeface="Arial" panose="020B0604020202020204" pitchFamily="34" charset="0"/>
                <a:cs typeface="Arial" panose="020B0604020202020204" pitchFamily="34" charset="0"/>
              </a:rPr>
              <a:t>Arial</a:t>
            </a:r>
            <a:endParaRPr lang="en-US" sz="600" dirty="0">
              <a:solidFill>
                <a:prstClr val="white"/>
              </a:solidFill>
              <a:latin typeface="Arial" panose="020B0604020202020204" pitchFamily="34" charset="0"/>
              <a:ea typeface="宋体" panose="02010600030101010101" pitchFamily="2" charset="-122"/>
              <a:cs typeface="Arial" panose="020B0604020202020204" pitchFamily="34" charset="0"/>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S</a:t>
            </a:r>
            <a:r>
              <a:rPr lang="en-US" altLang="zh-CN" sz="600" noProof="1">
                <a:solidFill>
                  <a:prstClr val="white"/>
                </a:solidFill>
                <a:latin typeface="Arial" panose="020B0604020202020204" pitchFamily="34" charset="0"/>
                <a:ea typeface="Heiti SC Light"/>
                <a:cs typeface="Heiti SC Light"/>
              </a:rPr>
              <a:t>ize</a:t>
            </a:r>
            <a:r>
              <a:rPr lang="en-US" sz="600" noProof="1">
                <a:solidFill>
                  <a:prstClr val="white"/>
                </a:solidFill>
                <a:latin typeface="Arial" panose="020B0604020202020204" pitchFamily="34" charset="0"/>
                <a:ea typeface="Heiti SC Light"/>
                <a:cs typeface="Heiti SC Light"/>
              </a:rPr>
              <a:t>：14-</a:t>
            </a:r>
            <a:r>
              <a:rPr lang="en-US" altLang="ja-JP" sz="600" noProof="1">
                <a:solidFill>
                  <a:prstClr val="white"/>
                </a:solidFill>
                <a:latin typeface="Arial" panose="020B0604020202020204" pitchFamily="34" charset="0"/>
                <a:ea typeface="Heiti SC Light"/>
                <a:cs typeface="Heiti SC Light"/>
              </a:rPr>
              <a:t>18pt</a:t>
            </a:r>
            <a:endParaRPr lang="en-US" altLang="ja-JP" sz="600" noProof="1">
              <a:solidFill>
                <a:prstClr val="white"/>
              </a:solidFill>
              <a:latin typeface="Arial" panose="020B0604020202020204" pitchFamily="34" charset="0"/>
              <a:ea typeface="Heiti SC Light"/>
              <a:cs typeface="Heiti SC Light"/>
            </a:endParaRPr>
          </a:p>
          <a:p>
            <a:pPr defTabSz="701040" fontAlgn="base">
              <a:spcBef>
                <a:spcPct val="0"/>
              </a:spcBef>
              <a:spcAft>
                <a:spcPct val="0"/>
              </a:spcAft>
            </a:pPr>
            <a:r>
              <a:rPr lang="en-US" sz="600" noProof="1">
                <a:solidFill>
                  <a:prstClr val="white"/>
                </a:solidFill>
                <a:latin typeface="Arial" panose="020B0604020202020204" pitchFamily="34" charset="0"/>
                <a:ea typeface="Heiti SC Light"/>
                <a:cs typeface="Heiti SC Light"/>
              </a:rPr>
              <a:t>Color: The </a:t>
            </a:r>
            <a:r>
              <a:rPr lang="en-US" altLang="zh-CN" sz="600" noProof="1">
                <a:solidFill>
                  <a:prstClr val="white"/>
                </a:solidFill>
                <a:latin typeface="Arial" panose="020B0604020202020204" pitchFamily="34" charset="0"/>
                <a:ea typeface="Heiti SC Light"/>
                <a:cs typeface="Heiti SC Light"/>
              </a:rPr>
              <a:t>ZTE green</a:t>
            </a:r>
            <a:endParaRPr lang="en-US" altLang="ja-JP" sz="6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5" y="3851276"/>
            <a:ext cx="1392237"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G143, B212</a:t>
                </a:r>
                <a:endParaRPr kumimoji="1" lang="zh-CN" altLang="en-US" sz="525" i="1">
                  <a:solidFill>
                    <a:prstClr val="white"/>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R140,G198, B62</a:t>
                </a:r>
                <a:endParaRPr kumimoji="1" lang="zh-CN" altLang="en-US" sz="525" i="1">
                  <a:solidFill>
                    <a:prstClr val="white"/>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173123"/>
            </a:xfrm>
            <a:prstGeom prst="rect">
              <a:avLst/>
            </a:prstGeom>
            <a:noFill/>
            <a:ln w="9525">
              <a:noFill/>
              <a:miter lim="800000"/>
            </a:ln>
          </p:spPr>
          <p:txBody>
            <a:bodyPr>
              <a:spAutoFit/>
            </a:bodyPr>
            <a:lstStyle/>
            <a:p>
              <a:pPr fontAlgn="base">
                <a:spcBef>
                  <a:spcPct val="0"/>
                </a:spcBef>
                <a:spcAft>
                  <a:spcPct val="0"/>
                </a:spcAft>
              </a:pPr>
              <a:r>
                <a:rPr kumimoji="1" lang="en-US" altLang="zh-CN" sz="525" i="1" dirty="0">
                  <a:solidFill>
                    <a:prstClr val="white"/>
                  </a:solidFill>
                  <a:latin typeface="Arial" panose="020B0604020202020204" pitchFamily="34" charset="0"/>
                  <a:cs typeface="Arial" panose="020B0604020202020204" pitchFamily="34" charset="0"/>
                </a:rPr>
                <a:t>R90,G203, B245</a:t>
              </a:r>
              <a:endParaRPr kumimoji="1" lang="zh-CN" altLang="en-US" sz="525" i="1">
                <a:solidFill>
                  <a:prstClr val="white"/>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1"/>
            <a:ext cx="2190750" cy="169863"/>
          </a:xfrm>
          <a:prstGeom prst="rect">
            <a:avLst/>
          </a:prstGeom>
          <a:noFill/>
          <a:ln w="9525">
            <a:noFill/>
            <a:miter lim="800000"/>
          </a:ln>
        </p:spPr>
        <p:txBody>
          <a:bodyPr lIns="0" tIns="0" rIns="0" bIns="0"/>
          <a:lstStyle/>
          <a:p>
            <a:pPr fontAlgn="base">
              <a:spcBef>
                <a:spcPct val="0"/>
              </a:spcBef>
              <a:spcAft>
                <a:spcPct val="0"/>
              </a:spcAft>
            </a:pPr>
            <a:r>
              <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rPr>
              <a:t>© ZTE Corporation. All rights reserved</a:t>
            </a:r>
            <a:endParaRPr kumimoji="1" lang="en-US" sz="450" dirty="0">
              <a:solidFill>
                <a:srgbClr val="7F7F7F"/>
              </a:solidFill>
              <a:latin typeface="Arial" panose="020B0604020202020204" pitchFamily="34" charset="0"/>
              <a:ea typeface="宋体" panose="02010600030101010101" pitchFamily="2" charset="-122"/>
              <a:cs typeface="Arial" panose="020B0604020202020204" pitchFamily="34" charset="0"/>
            </a:endParaRPr>
          </a:p>
        </p:txBody>
      </p:sp>
      <p:sp>
        <p:nvSpPr>
          <p:cNvPr id="16" name="Slide Number Placeholder 5"/>
          <p:cNvSpPr>
            <a:spLocks noGrp="1"/>
          </p:cNvSpPr>
          <p:nvPr/>
        </p:nvSpPr>
        <p:spPr bwMode="auto">
          <a:xfrm>
            <a:off x="238125" y="4849814"/>
            <a:ext cx="419100" cy="365125"/>
          </a:xfrm>
          <a:prstGeom prst="rect">
            <a:avLst/>
          </a:prstGeom>
          <a:noFill/>
          <a:ln w="9525">
            <a:noFill/>
            <a:miter lim="800000"/>
          </a:ln>
        </p:spPr>
        <p:txBody>
          <a:bodyPr anchor="ctr"/>
          <a:lstStyle/>
          <a:p>
            <a:pPr fontAlgn="base">
              <a:spcBef>
                <a:spcPct val="0"/>
              </a:spcBef>
              <a:spcAft>
                <a:spcPct val="0"/>
              </a:spcAft>
            </a:pPr>
            <a:fld id="{5774FD34-B19B-4EC0-B7CE-4C8A769027F1}" type="slidenum">
              <a:rPr lang="en-US" sz="600">
                <a:solidFill>
                  <a:srgbClr val="404040"/>
                </a:solidFill>
                <a:latin typeface="Arial" panose="020B0604020202020204" pitchFamily="34" charset="0"/>
                <a:ea typeface="宋体" panose="02010600030101010101" pitchFamily="2" charset="-122"/>
                <a:cs typeface="Arial" panose="020B0604020202020204" pitchFamily="34" charset="0"/>
              </a:rPr>
            </a:fld>
            <a:endParaRPr lang="en-US" sz="600" dirty="0">
              <a:solidFill>
                <a:srgbClr val="404040"/>
              </a:solidFill>
              <a:latin typeface="Arial" panose="020B0604020202020204" pitchFamily="34" charset="0"/>
              <a:ea typeface="宋体" panose="02010600030101010101" pitchFamily="2" charset="-122"/>
              <a:cs typeface="Arial" panose="020B0604020202020204" pitchFamily="34" charset="0"/>
            </a:endParaRPr>
          </a:p>
        </p:txBody>
      </p:sp>
      <p:sp>
        <p:nvSpPr>
          <p:cNvPr id="33" name="标题 13"/>
          <p:cNvSpPr>
            <a:spLocks noGrp="1"/>
          </p:cNvSpPr>
          <p:nvPr>
            <p:ph type="title"/>
          </p:nvPr>
        </p:nvSpPr>
        <p:spPr>
          <a:xfrm>
            <a:off x="336137" y="411132"/>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6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4" name="标题 1"/>
          <p:cNvSpPr txBox="1"/>
          <p:nvPr userDrawn="1"/>
        </p:nvSpPr>
        <p:spPr bwMode="auto">
          <a:xfrm>
            <a:off x="1338944" y="1396723"/>
            <a:ext cx="3350014" cy="1101725"/>
          </a:xfrm>
          <a:prstGeom prst="rect">
            <a:avLst/>
          </a:prstGeom>
          <a:noFill/>
          <a:ln w="9525">
            <a:noFill/>
            <a:miter lim="800000"/>
          </a:ln>
        </p:spPr>
        <p:txBody>
          <a:bodyPr vert="horz" wrap="square" lIns="0" tIns="0" rIns="0" bIns="0" numCol="1" anchor="t" anchorCtr="0" compatLnSpc="1"/>
          <a:lstStyle>
            <a:lvl1pPr>
              <a:defRPr sz="4000"/>
            </a:lvl1p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en-US" altLang="zh-CN" sz="4800" b="1" i="0" u="none" strike="noStrike" kern="0" cap="none" spc="0" normalizeH="0" baseline="0" noProof="0" dirty="0">
                <a:ln>
                  <a:noFill/>
                </a:ln>
                <a:solidFill>
                  <a:schemeClr val="bg1"/>
                </a:solidFill>
                <a:effectLst/>
                <a:uLnTx/>
                <a:uFillTx/>
                <a:latin typeface="+mj-lt"/>
                <a:ea typeface="+mj-ea"/>
                <a:cs typeface="+mj-cs"/>
              </a:rPr>
              <a:t>Thank You!</a:t>
            </a:r>
            <a:endParaRPr kumimoji="0" lang="zh-CN" altLang="en-US" sz="4800" b="1" i="0" u="none" strike="noStrike" kern="0" cap="none" spc="0" normalizeH="0" baseline="0" noProof="0" dirty="0">
              <a:ln>
                <a:noFill/>
              </a:ln>
              <a:solidFill>
                <a:schemeClr val="bg1"/>
              </a:solidFill>
              <a:effectLst/>
              <a:uLnTx/>
              <a:uFillTx/>
              <a:latin typeface="+mj-lt"/>
              <a:ea typeface="+mj-ea"/>
              <a:cs typeface="+mj-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6451600" y="543042"/>
            <a:ext cx="2692400" cy="142016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a:solidFill>
                <a:srgbClr val="000000"/>
              </a:solidFill>
            </a:endParaRPr>
          </a:p>
        </p:txBody>
      </p:sp>
      <p:sp>
        <p:nvSpPr>
          <p:cNvPr id="6" name="直角三角形 5"/>
          <p:cNvSpPr/>
          <p:nvPr userDrawn="1"/>
        </p:nvSpPr>
        <p:spPr bwMode="auto">
          <a:xfrm>
            <a:off x="-2067" y="-1"/>
            <a:ext cx="914400" cy="666751"/>
          </a:xfrm>
          <a:prstGeom prst="rtTriangle">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lstStyle/>
          <a:p>
            <a:endParaRPr lang="zh-CN" altLang="en-US" dirty="0">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a:noFill/>
          </a:ln>
        </p:spPr>
        <p:txBody>
          <a:bodyPr lIns="93442" tIns="46725" rIns="93442" bIns="46725" anchor="b" anchorCtr="1">
            <a:spAutoFit/>
          </a:bodyPr>
          <a:lstStyle>
            <a:lvl1pPr defTabSz="935355">
              <a:defRPr>
                <a:solidFill>
                  <a:schemeClr val="tx1"/>
                </a:solidFill>
                <a:latin typeface="Calibri" panose="020F0502020204030204" pitchFamily="34" charset="0"/>
                <a:ea typeface="宋体" panose="02010600030101010101" pitchFamily="2" charset="-122"/>
              </a:defRPr>
            </a:lvl1pPr>
            <a:lvl2pPr marL="742950" indent="-285750" defTabSz="935355">
              <a:defRPr>
                <a:solidFill>
                  <a:schemeClr val="tx1"/>
                </a:solidFill>
                <a:latin typeface="Calibri" panose="020F0502020204030204" pitchFamily="34" charset="0"/>
                <a:ea typeface="宋体" panose="02010600030101010101" pitchFamily="2" charset="-122"/>
              </a:defRPr>
            </a:lvl2pPr>
            <a:lvl3pPr marL="1143000" indent="-228600" defTabSz="935355">
              <a:defRPr>
                <a:solidFill>
                  <a:schemeClr val="tx1"/>
                </a:solidFill>
                <a:latin typeface="Calibri" panose="020F0502020204030204" pitchFamily="34" charset="0"/>
                <a:ea typeface="宋体" panose="02010600030101010101" pitchFamily="2" charset="-122"/>
              </a:defRPr>
            </a:lvl3pPr>
            <a:lvl4pPr marL="1600200" indent="-228600" defTabSz="935355">
              <a:defRPr>
                <a:solidFill>
                  <a:schemeClr val="tx1"/>
                </a:solidFill>
                <a:latin typeface="Calibri" panose="020F0502020204030204" pitchFamily="34" charset="0"/>
                <a:ea typeface="宋体" panose="02010600030101010101" pitchFamily="2" charset="-122"/>
              </a:defRPr>
            </a:lvl4pPr>
            <a:lvl5pPr marL="2057400" indent="-228600" defTabSz="935355">
              <a:defRPr>
                <a:solidFill>
                  <a:schemeClr val="tx1"/>
                </a:solidFill>
                <a:latin typeface="Calibri" panose="020F0502020204030204" pitchFamily="34" charset="0"/>
                <a:ea typeface="宋体" panose="02010600030101010101" pitchFamily="2" charset="-122"/>
              </a:defRPr>
            </a:lvl5pPr>
            <a:lvl6pPr marL="25146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935355"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lang="en-US" altLang="zh-CN" sz="900" noProof="1" smtClean="0">
                <a:solidFill>
                  <a:srgbClr val="FFFFFF"/>
                </a:solidFill>
                <a:latin typeface="Arial" panose="020B0604020202020204" pitchFamily="34" charset="0"/>
                <a:ea typeface="Heiti SC Light"/>
                <a:cs typeface="Heiti SC Light"/>
              </a:rPr>
              <a:t>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a:t>
            </a:r>
            <a:r>
              <a:rPr lang="en-US" altLang="ja-JP" sz="800" noProof="1" smtClean="0">
                <a:solidFill>
                  <a:srgbClr val="FFFFFF"/>
                </a:solidFill>
                <a:latin typeface="Arial" panose="020B0604020202020204" pitchFamily="34" charset="0"/>
                <a:ea typeface="Heiti SC Light"/>
                <a:cs typeface="Heiti SC Light"/>
              </a:rPr>
              <a:t>: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Size：32-</a:t>
            </a:r>
            <a:r>
              <a:rPr lang="en-US" altLang="ja-JP" sz="800" noProof="1" smtClean="0">
                <a:solidFill>
                  <a:srgbClr val="FFFFFF"/>
                </a:solidFill>
                <a:latin typeface="Arial" panose="020B0604020202020204" pitchFamily="34" charset="0"/>
                <a:ea typeface="Heiti SC Light"/>
                <a:cs typeface="Heiti SC Light"/>
              </a:rPr>
              <a:t>24-</a:t>
            </a:r>
            <a:r>
              <a:rPr lang="en-US" altLang="zh-CN" sz="800" noProof="1" smtClean="0">
                <a:solidFill>
                  <a:srgbClr val="FFFFFF"/>
                </a:solidFill>
                <a:latin typeface="Arial" panose="020B0604020202020204" pitchFamily="34" charset="0"/>
                <a:ea typeface="Heiti SC Light"/>
                <a:cs typeface="Heiti SC Light"/>
              </a:rPr>
              <a:t>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Color：The ZTE blue</a:t>
            </a:r>
            <a:r>
              <a:rPr lang="en-US" altLang="ja-JP" sz="800" noProof="1" smtClean="0">
                <a:solidFill>
                  <a:srgbClr val="FFFFFF"/>
                </a:solidFill>
                <a:latin typeface="Arial" panose="020B0604020202020204" pitchFamily="34" charset="0"/>
                <a:ea typeface="Heiti SC Light"/>
                <a:cs typeface="Heiti SC Light"/>
              </a:rPr>
              <a:t> </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endParaRPr lang="en-US" altLang="zh-CN"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900" noProof="1" smtClean="0">
                <a:solidFill>
                  <a:srgbClr val="FFFFFF"/>
                </a:solidFill>
                <a:latin typeface="Arial" panose="020B0604020202020204" pitchFamily="34" charset="0"/>
                <a:ea typeface="Heiti SC Light"/>
                <a:cs typeface="Heiti SC Light"/>
              </a:rPr>
              <a:t>Subtitle:</a:t>
            </a:r>
            <a:endParaRPr lang="en-US" altLang="ja-JP" sz="9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Type: </a:t>
            </a:r>
            <a:r>
              <a:rPr lang="en-US" altLang="ja-JP" sz="800" noProof="1" smtClean="0">
                <a:solidFill>
                  <a:srgbClr val="FFFFFF"/>
                </a:solidFill>
                <a:latin typeface="Arial" panose="020B0604020202020204" pitchFamily="34" charset="0"/>
                <a:ea typeface="MS PGothic" panose="020B0600070205080204" pitchFamily="34" charset="-128"/>
              </a:rPr>
              <a:t>Arial</a:t>
            </a:r>
            <a:endParaRPr lang="en-US" altLang="zh-CN" sz="800" smtClean="0">
              <a:solidFill>
                <a:srgbClr val="FFFFFF"/>
              </a:solidFill>
              <a:latin typeface="Arial" panose="020B0604020202020204" pitchFamily="34" charset="0"/>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Size：</a:t>
            </a:r>
            <a:r>
              <a:rPr lang="en-US" altLang="ja-JP" sz="800" noProof="1" smtClean="0">
                <a:solidFill>
                  <a:srgbClr val="FFFFFF"/>
                </a:solidFill>
                <a:latin typeface="Arial" panose="020B0604020202020204" pitchFamily="34" charset="0"/>
                <a:ea typeface="Heiti SC Light"/>
                <a:cs typeface="Heiti SC Light"/>
              </a:rPr>
              <a:t>20pt</a:t>
            </a:r>
            <a:endParaRPr lang="en-US" altLang="ja-JP" sz="800" noProof="1" smtClean="0">
              <a:solidFill>
                <a:srgbClr val="FFFFFF"/>
              </a:solidFill>
              <a:latin typeface="Arial" panose="020B0604020202020204" pitchFamily="34" charset="0"/>
              <a:ea typeface="Heiti SC Light"/>
              <a:cs typeface="Heiti SC Light"/>
            </a:endParaRPr>
          </a:p>
          <a:p>
            <a:pPr eaLnBrk="1" hangingPunct="1">
              <a:defRPr/>
            </a:pPr>
            <a:r>
              <a:rPr lang="en-US" altLang="zh-CN" sz="800" noProof="1" smtClean="0">
                <a:solidFill>
                  <a:srgbClr val="FFFFFF"/>
                </a:solidFill>
                <a:latin typeface="Arial" panose="020B0604020202020204" pitchFamily="34" charset="0"/>
                <a:ea typeface="Heiti SC Light"/>
                <a:cs typeface="Heiti SC Light"/>
              </a:rPr>
              <a:t>Color: The ZTE green</a:t>
            </a:r>
            <a:endParaRPr lang="en-US" altLang="ja-JP" sz="800" noProof="1" smtClean="0">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lang="en-US" altLang="zh-CN" smtClean="0">
              <a:solidFill>
                <a:srgbClr val="000000"/>
              </a:solidFill>
              <a:latin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G143, B212</a:t>
                </a:r>
                <a:endParaRPr kumimoji="1" lang="zh-CN" altLang="en-US" sz="700" i="1" smtClean="0">
                  <a:solidFill>
                    <a:srgbClr val="FFFFFF"/>
                  </a:solidFill>
                  <a:latin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2"/>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R140,G198, B62</a:t>
                </a:r>
                <a:endParaRPr kumimoji="1" lang="zh-CN" altLang="en-US" sz="700" i="1" smtClean="0">
                  <a:solidFill>
                    <a:srgbClr val="FFFFFF"/>
                  </a:solidFill>
                  <a:latin typeface="Arial" panose="020B0604020202020204" pitchFamily="34" charset="0"/>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endParaRPr kumimoji="1" lang="zh-CN" altLang="en-US" smtClean="0">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r>
                <a:rPr kumimoji="1" lang="en-US" altLang="zh-CN" sz="700" i="1" smtClean="0">
                  <a:solidFill>
                    <a:srgbClr val="FFFFFF"/>
                  </a:solidFill>
                  <a:latin typeface="Arial" panose="020B0604020202020204" pitchFamily="34" charset="0"/>
                </a:rPr>
                <a:t>R90,G203, B245</a:t>
              </a:r>
              <a:endParaRPr kumimoji="1" lang="zh-CN" altLang="en-US" sz="700" i="1" smtClean="0">
                <a:solidFill>
                  <a:srgbClr val="FFFFFF"/>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a:noFill/>
          </a:ln>
        </p:spPr>
        <p:txBody>
          <a:bodyPr wrap="none" lIns="0" tIns="0" rIns="0" bIns="0"/>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defRPr/>
            </a:pPr>
            <a:endParaRPr kumimoji="1" lang="en-US" altLang="zh-CN" smtClean="0">
              <a:solidFill>
                <a:srgbClr val="000000"/>
              </a:solidFill>
              <a:latin typeface="Arial" panose="020B0604020202020204" pitchFamily="34" charset="0"/>
            </a:endParaRPr>
          </a:p>
        </p:txBody>
      </p:sp>
      <p:pic>
        <p:nvPicPr>
          <p:cNvPr id="22" name="Picture 20" descr="ZTE_ppt_design_0202-0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567613" y="454025"/>
            <a:ext cx="1208087"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defRPr/>
            </a:pPr>
            <a:endParaRPr lang="en-US">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en-US" altLang="zh-CN"/>
              <a:t>Click to edit Master subtitle style</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en-US" altLang="zh-CN"/>
              <a:t>Click to edit Master text styles</a:t>
            </a:r>
            <a:endParaRPr lang="en-US" altLang="zh-CN"/>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a:t>Click to edit Master title style</a:t>
            </a:r>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en-US" altLang="zh-CN"/>
              <a:t>Click to edit Master text styles</a:t>
            </a:r>
            <a:endParaRPr lang="en-US" altLang="zh-CN"/>
          </a:p>
          <a:p>
            <a:pPr lvl="1"/>
            <a:r>
              <a:rPr lang="en-US" altLang="zh-CN"/>
              <a:t>Second level</a:t>
            </a:r>
            <a:endParaRPr lang="en-US" altLang="zh-CN"/>
          </a:p>
          <a:p>
            <a:pPr lvl="2"/>
            <a:r>
              <a:rPr lang="en-US" altLang="zh-CN"/>
              <a:t>Third level</a:t>
            </a:r>
            <a:endParaRPr lang="en-US" altLang="zh-CN"/>
          </a:p>
          <a:p>
            <a:pPr lvl="3"/>
            <a:r>
              <a:rPr lang="en-US" altLang="zh-CN"/>
              <a:t>Fourth level</a:t>
            </a:r>
            <a:endParaRPr lang="en-US" altLang="zh-CN"/>
          </a:p>
          <a:p>
            <a:pPr lvl="4"/>
            <a:r>
              <a:rPr lang="en-US" altLang="zh-CN"/>
              <a:t>Fifth level</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0171E16C-D319-4B78-8C6C-188CCEBE712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E3A4248D-4258-477A-87C5-B0F8E2C8548F}"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5"/>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defRPr/>
            </a:pPr>
            <a:r>
              <a:rPr kumimoji="1" lang="en-US" sz="600">
                <a:solidFill>
                  <a:srgbClr val="7F7F7F"/>
                </a:solidFill>
                <a:latin typeface="Arial" panose="020B0604020202020204" pitchFamily="34" charset="0"/>
              </a:rPr>
              <a:t>© ZTE Corporation. All rights reserved</a:t>
            </a:r>
            <a:endParaRPr kumimoji="1" lang="en-US" sz="60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defRPr/>
            </a:pPr>
            <a:fld id="{4FA6C715-D7B3-448F-9209-5EEDBF7208EC}"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defRPr/>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defRPr/>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a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endParaRPr lang="en-US" altLang="zh-CN" sz="900" noProof="1">
              <a:solidFill>
                <a:prstClr val="white"/>
              </a:solidFill>
              <a:latin typeface="Arial" panose="020B0604020202020204" pitchFamily="34" charset="0"/>
              <a:ea typeface="Heiti SC Light"/>
              <a:cs typeface="Heiti SC Light"/>
            </a:endParaRPr>
          </a:p>
          <a:p>
            <a:pPr defTabSz="935355">
              <a:buFontTx/>
              <a:buNone/>
              <a:defRPr/>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a:solidFill>
                <a:prstClr val="white"/>
              </a:solidFill>
              <a:latin typeface="Arial" panose="020B0604020202020204" pitchFamily="34" charset="0"/>
            </a:endParaRPr>
          </a:p>
          <a:p>
            <a:pPr defTabSz="935355">
              <a:buFontTx/>
              <a:buNone/>
              <a:defRPr/>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defRPr/>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buFontTx/>
                <a:buNone/>
                <a:defRPr/>
              </a:pPr>
              <a:r>
                <a:rPr kumimoji="1" lang="en-US" altLang="zh-CN" sz="700" i="1">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en-US" altLang="zh-CN"/>
              <a:t>Click to edit Master text styles</a:t>
            </a:r>
            <a:endParaRPr lang="en-US" altLang="zh-CN"/>
          </a:p>
          <a:p>
            <a:pPr lvl="1"/>
            <a:r>
              <a:rPr lang="en-US" altLang="zh-CN"/>
              <a:t>Second level</a:t>
            </a:r>
            <a:endParaRPr lang="en-US" altLang="zh-CN"/>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en-US" altLang="zh-CN"/>
              <a:t>Click to edit Master title style</a:t>
            </a:r>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 name="TextBox 5"/>
          <p:cNvSpPr txBox="1">
            <a:spLocks noChangeArrowheads="1"/>
          </p:cNvSpPr>
          <p:nvPr/>
        </p:nvSpPr>
        <p:spPr bwMode="auto">
          <a:xfrm>
            <a:off x="5848350" y="4454526"/>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7" name="TextBox 6"/>
          <p:cNvSpPr txBox="1">
            <a:spLocks noChangeArrowheads="1"/>
          </p:cNvSpPr>
          <p:nvPr/>
        </p:nvSpPr>
        <p:spPr bwMode="auto">
          <a:xfrm>
            <a:off x="4814888" y="4170364"/>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10" name="TextBox 9"/>
          <p:cNvSpPr txBox="1">
            <a:spLocks noChangeArrowheads="1"/>
          </p:cNvSpPr>
          <p:nvPr/>
        </p:nvSpPr>
        <p:spPr bwMode="auto">
          <a:xfrm>
            <a:off x="4037014" y="3638550"/>
            <a:ext cx="184702" cy="369316"/>
          </a:xfrm>
          <a:prstGeom prst="rect">
            <a:avLst/>
          </a:prstGeom>
          <a:noFill/>
          <a:ln w="9525">
            <a:noFill/>
            <a:miter lim="800000"/>
          </a:ln>
        </p:spPr>
        <p:txBody>
          <a:bodyPr wrap="none" lIns="91426" tIns="45712" rIns="91426" bIns="45712">
            <a:spAutoFit/>
          </a:bodyPr>
          <a:lstStyle/>
          <a:p>
            <a:pPr defTabSz="457200">
              <a:buFontTx/>
              <a:buNone/>
              <a:defRPr/>
            </a:pPr>
            <a:endParaRPr lang="en-US">
              <a:solidFill>
                <a:prstClr val="black"/>
              </a:solidFill>
              <a:latin typeface="Arial" panose="020B0604020202020204" pitchFamily="34" charset="0"/>
            </a:endParaRPr>
          </a:p>
        </p:txBody>
      </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1" y="3378200"/>
            <a:ext cx="914400" cy="914400"/>
          </a:xfrm>
          <a:prstGeom prst="rect">
            <a:avLst/>
          </a:prstGeom>
          <a:noFill/>
          <a:ln w="9525">
            <a:noFill/>
            <a:miter lim="800000"/>
          </a:ln>
        </p:spPr>
        <p:txBody>
          <a:bodyPr wrap="none" lIns="0" tIns="0" rIns="0" bIns="0"/>
          <a:lstStyle/>
          <a:p>
            <a:pPr defTabSz="457200">
              <a:buFontTx/>
              <a:buNone/>
              <a:defRPr/>
            </a:pPr>
            <a:endParaRPr kumimoji="1" lang="en-US">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4" y="454026"/>
            <a:ext cx="1208087" cy="790575"/>
          </a:xfrm>
          <a:prstGeom prst="rect">
            <a:avLst/>
          </a:prstGeom>
          <a:noFill/>
          <a:ln w="9525">
            <a:noFill/>
            <a:miter lim="800000"/>
            <a:headEnd/>
            <a:tailEnd/>
          </a:ln>
        </p:spPr>
      </p:pic>
      <p:sp>
        <p:nvSpPr>
          <p:cNvPr id="9" name="副标题 2"/>
          <p:cNvSpPr>
            <a:spLocks noGrp="1"/>
          </p:cNvSpPr>
          <p:nvPr>
            <p:ph type="subTitle" idx="1"/>
          </p:nvPr>
        </p:nvSpPr>
        <p:spPr>
          <a:xfrm>
            <a:off x="524819" y="2342357"/>
            <a:ext cx="6480000" cy="756000"/>
          </a:xfrm>
        </p:spPr>
        <p:txBody>
          <a:bodyPr lIns="71989" tIns="35994" rIns="71989" bIns="35994" anchor="ctr" anchorCtr="0">
            <a:normAutofit/>
          </a:bodyPr>
          <a:lstStyle>
            <a:lvl1pPr marL="0" indent="0" algn="l">
              <a:lnSpc>
                <a:spcPct val="100000"/>
              </a:lnSpc>
              <a:buNone/>
              <a:defRPr kumimoji="1" lang="zh-CN" altLang="en-US" sz="2100" b="0" i="0" kern="1200" dirty="0">
                <a:solidFill>
                  <a:srgbClr val="B6E51F"/>
                </a:solidFill>
                <a:latin typeface="+mj-lt"/>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8" name="标题 1"/>
          <p:cNvSpPr>
            <a:spLocks noGrp="1"/>
          </p:cNvSpPr>
          <p:nvPr>
            <p:ph type="ctrTitle"/>
          </p:nvPr>
        </p:nvSpPr>
        <p:spPr>
          <a:xfrm>
            <a:off x="524819" y="1345688"/>
            <a:ext cx="6480000" cy="936000"/>
          </a:xfrm>
        </p:spPr>
        <p:txBody>
          <a:bodyPr lIns="71989" tIns="35994" rIns="71989" bIns="35994" anchor="ctr" anchorCtr="0">
            <a:noAutofit/>
          </a:bodyPr>
          <a:lstStyle>
            <a:lvl1pPr algn="l">
              <a:defRPr kumimoji="1" lang="zh-CN" altLang="en-US" sz="3300" b="1" i="0" kern="1200" dirty="0">
                <a:solidFill>
                  <a:schemeClr val="bg1"/>
                </a:solidFill>
                <a:latin typeface="+mj-lt"/>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
        <p:nvSpPr>
          <p:cNvPr id="23" name="Rectangle 8"/>
          <p:cNvSpPr>
            <a:spLocks noChangeArrowheads="1"/>
          </p:cNvSpPr>
          <p:nvPr userDrawn="1"/>
        </p:nvSpPr>
        <p:spPr bwMode="auto">
          <a:xfrm>
            <a:off x="9208037" y="699000"/>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40</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54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White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Subtitle:</a:t>
            </a:r>
            <a:endParaRPr altLang="ja-JP" sz="900" b="1"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T</a:t>
            </a:r>
            <a:r>
              <a:rPr altLang="zh-CN" sz="900" i="1" noProof="1">
                <a:solidFill>
                  <a:prstClr val="white"/>
                </a:solidFill>
                <a:latin typeface="Calibri" panose="020F0502020204030204"/>
                <a:ea typeface="宋体" panose="02010600030101010101" pitchFamily="2" charset="-122"/>
                <a:cs typeface="Arial" panose="020B0604020202020204"/>
              </a:rPr>
              <a: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2</a:t>
            </a:r>
            <a:r>
              <a:rPr lang="en-US" altLang="ja-JP" sz="900" i="1" noProof="1">
                <a:solidFill>
                  <a:prstClr val="white"/>
                </a:solidFill>
                <a:latin typeface="Calibri" panose="020F0502020204030204"/>
                <a:ea typeface="宋体" panose="02010600030101010101" pitchFamily="2" charset="-122"/>
                <a:cs typeface="Arial" panose="020B0604020202020204"/>
              </a:rPr>
              <a:t>8-36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lang="en-US" sz="900" i="1" noProof="1">
                <a:solidFill>
                  <a:prstClr val="white"/>
                </a:solidFill>
                <a:latin typeface="Calibri" panose="020F0502020204030204"/>
                <a:ea typeface="宋体" panose="02010600030101010101" pitchFamily="2" charset="-122"/>
                <a:cs typeface="Arial" panose="020B0604020202020204"/>
              </a:rPr>
              <a:t>Color:  ZTE Green</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TextBox 23"/>
          <p:cNvSpPr txBox="1"/>
          <p:nvPr userDrawn="1"/>
        </p:nvSpPr>
        <p:spPr>
          <a:xfrm>
            <a:off x="9203970" y="24430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5" name="矩形 24"/>
          <p:cNvSpPr/>
          <p:nvPr userDrawn="1"/>
        </p:nvSpPr>
        <p:spPr>
          <a:xfrm>
            <a:off x="9303109" y="2764911"/>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3628825"/>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330773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8" name="矩形 27"/>
          <p:cNvSpPr/>
          <p:nvPr userDrawn="1"/>
        </p:nvSpPr>
        <p:spPr>
          <a:xfrm>
            <a:off x="9303109" y="4494016"/>
            <a:ext cx="769045" cy="464127"/>
          </a:xfrm>
          <a:prstGeom prst="rect">
            <a:avLst/>
          </a:prstGeom>
          <a:solidFill>
            <a:srgbClr val="B6E51F"/>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9" name="TextBox 28"/>
          <p:cNvSpPr txBox="1"/>
          <p:nvPr userDrawn="1"/>
        </p:nvSpPr>
        <p:spPr>
          <a:xfrm>
            <a:off x="9203970" y="4172922"/>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[R182-G229-B31]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7" name="Picture 2" descr="D:\A1-办公助手\A3-企业标识\公司新Logo\logo &amp;slogan PNG透底图\ZTE_logo&amp;slogan_EN.png"/>
          <p:cNvPicPr>
            <a:picLocks noChangeAspect="1" noChangeArrowheads="1"/>
          </p:cNvPicPr>
          <p:nvPr userDrawn="1"/>
        </p:nvPicPr>
        <p:blipFill>
          <a:blip r:embed="rId3" cstate="print"/>
          <a:srcRect l="21782" t="12136" r="19563" b="36963"/>
          <a:stretch>
            <a:fillRect/>
          </a:stretch>
        </p:blipFill>
        <p:spPr bwMode="auto">
          <a:xfrm>
            <a:off x="8035011" y="199796"/>
            <a:ext cx="962807" cy="590471"/>
          </a:xfrm>
          <a:prstGeom prst="rect">
            <a:avLst/>
          </a:prstGeom>
          <a:noFill/>
        </p:spPr>
      </p:pic>
      <p:sp>
        <p:nvSpPr>
          <p:cNvPr id="18" name="Rectangle 2"/>
          <p:cNvSpPr txBox="1">
            <a:spLocks noChangeArrowheads="1"/>
          </p:cNvSpPr>
          <p:nvPr userDrawn="1"/>
        </p:nvSpPr>
        <p:spPr>
          <a:xfrm>
            <a:off x="1014169" y="346533"/>
            <a:ext cx="2250716" cy="996507"/>
          </a:xfrm>
          <a:prstGeom prst="rect">
            <a:avLst/>
          </a:prstGeom>
          <a:noFill/>
        </p:spPr>
        <p:txBody>
          <a:bodyPr vert="horz" wrap="square" lIns="53993" tIns="40807" rIns="53993" bIns="40807" rtlCol="0" anchor="ctr" anchorCtr="0">
            <a:spAutoFit/>
          </a:bodyPr>
          <a:lstStyle/>
          <a:p>
            <a:pPr indent="-403860" algn="ctr" defTabSz="342900" fontAlgn="auto">
              <a:lnSpc>
                <a:spcPct val="180000"/>
              </a:lnSpc>
              <a:spcBef>
                <a:spcPts val="0"/>
              </a:spcBef>
              <a:spcAft>
                <a:spcPts val="0"/>
              </a:spcAft>
              <a:buClr>
                <a:srgbClr val="0066FF"/>
              </a:buClr>
              <a:buSzPct val="100000"/>
              <a:buFont typeface="Wingdings" panose="05000000000000000000" pitchFamily="2" charset="2"/>
              <a:buNone/>
              <a:defRPr/>
            </a:pPr>
            <a:r>
              <a:rPr lang="en-US" altLang="zh-CN" sz="3300" i="1" dirty="0">
                <a:solidFill>
                  <a:srgbClr val="4E4E4E"/>
                </a:solidFill>
                <a:latin typeface="Calibri" panose="020F0502020204030204"/>
                <a:ea typeface="微软雅黑" panose="020B0503020204020204" charset="-122"/>
              </a:rPr>
              <a:t>Agenda</a:t>
            </a:r>
            <a:endParaRPr lang="zh-CN" altLang="en-US" sz="3300" i="1" dirty="0">
              <a:solidFill>
                <a:srgbClr val="4E4E4E"/>
              </a:solidFill>
              <a:latin typeface="Calibri" panose="020F0502020204030204"/>
              <a:ea typeface="微软雅黑" panose="020B0503020204020204" charset="-122"/>
            </a:endParaRPr>
          </a:p>
        </p:txBody>
      </p:sp>
      <p:cxnSp>
        <p:nvCxnSpPr>
          <p:cNvPr id="19" name="直接连接符 18"/>
          <p:cNvCxnSpPr/>
          <p:nvPr userDrawn="1"/>
        </p:nvCxnSpPr>
        <p:spPr>
          <a:xfrm>
            <a:off x="1227110" y="1069626"/>
            <a:ext cx="2037775" cy="0"/>
          </a:xfrm>
          <a:prstGeom prst="line">
            <a:avLst/>
          </a:prstGeom>
          <a:ln w="12700">
            <a:gradFill flip="none" rotWithShape="1">
              <a:gsLst>
                <a:gs pos="0">
                  <a:srgbClr val="4E4E4E"/>
                </a:gs>
                <a:gs pos="50000">
                  <a:schemeClr val="bg1">
                    <a:lumMod val="65000"/>
                  </a:schemeClr>
                </a:gs>
                <a:gs pos="100000">
                  <a:schemeClr val="bg1">
                    <a:lumMod val="95000"/>
                  </a:schemeClr>
                </a:gs>
              </a:gsLst>
              <a:lin ang="0" scaled="1"/>
              <a:tileRect/>
            </a:gradFill>
          </a:ln>
          <a:effectLst/>
        </p:spPr>
        <p:style>
          <a:lnRef idx="2">
            <a:schemeClr val="accent1"/>
          </a:lnRef>
          <a:fillRef idx="0">
            <a:schemeClr val="accent1"/>
          </a:fillRef>
          <a:effectRef idx="1">
            <a:schemeClr val="accent1"/>
          </a:effectRef>
          <a:fontRef idx="minor">
            <a:schemeClr val="tx1"/>
          </a:fontRef>
        </p:style>
      </p:cxnSp>
      <p:sp>
        <p:nvSpPr>
          <p:cNvPr id="20" name="Rectangle 8"/>
          <p:cNvSpPr>
            <a:spLocks noChangeArrowheads="1"/>
          </p:cNvSpPr>
          <p:nvPr userDrawn="1"/>
        </p:nvSpPr>
        <p:spPr bwMode="auto">
          <a:xfrm>
            <a:off x="9179478" y="1735826"/>
            <a:ext cx="1360488" cy="462672"/>
          </a:xfrm>
          <a:prstGeom prst="rect">
            <a:avLst/>
          </a:prstGeom>
          <a:noFill/>
          <a:ln>
            <a:noFill/>
          </a:ln>
        </p:spPr>
        <p:txBody>
          <a:bodyPr lIns="107983" tIns="0" rIns="93427" bIns="46717" anchor="t" anchorCtr="0">
            <a:spAutoFit/>
          </a:bodyPr>
          <a:lstStyle/>
          <a:p>
            <a:pPr defTabSz="934720">
              <a:buFontTx/>
              <a:buNone/>
            </a:pPr>
            <a:r>
              <a:rPr lang="en-US" sz="900" b="1" i="1" noProof="1">
                <a:solidFill>
                  <a:prstClr val="white"/>
                </a:solidFill>
                <a:latin typeface="Calibri" panose="020F0502020204030204"/>
                <a:ea typeface="黑体" panose="02010609060101010101" charset="-122"/>
                <a:cs typeface="Arial" panose="020B0604020202020204"/>
              </a:rPr>
              <a:t>Chapter </a:t>
            </a: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 </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1" name="TextBox 20"/>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2" name="矩形 21"/>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3" name="矩形 22"/>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5" name="TextBox 24"/>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6" name="矩形 25"/>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4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
        <p:nvSpPr>
          <p:cNvPr id="24" name="矩形 23"/>
          <p:cNvSpPr/>
          <p:nvPr userDrawn="1"/>
        </p:nvSpPr>
        <p:spPr>
          <a:xfrm>
            <a:off x="0" y="1685983"/>
            <a:ext cx="9144000" cy="2966260"/>
          </a:xfrm>
          <a:prstGeom prst="rect">
            <a:avLst/>
          </a:prstGeom>
          <a:solidFill>
            <a:srgbClr val="FCFCFC"/>
          </a:solidFill>
          <a:ln w="57150">
            <a:noFill/>
          </a:ln>
        </p:spPr>
        <p:style>
          <a:lnRef idx="2">
            <a:schemeClr val="accent1">
              <a:shade val="50000"/>
            </a:schemeClr>
          </a:lnRef>
          <a:fillRef idx="1">
            <a:schemeClr val="accent1"/>
          </a:fillRef>
          <a:effectRef idx="0">
            <a:schemeClr val="accent1"/>
          </a:effectRef>
          <a:fontRef idx="minor">
            <a:schemeClr val="lt1"/>
          </a:fontRef>
        </p:style>
        <p:txBody>
          <a:bodyPr lIns="91426" tIns="45712" rIns="91426" bIns="45712" rtlCol="0" anchor="ctr"/>
          <a:lstStyle/>
          <a:p>
            <a:pPr algn="ctr" defTabSz="914400">
              <a:buFontTx/>
              <a:buNone/>
            </a:pPr>
            <a:endParaRPr lang="zh-CN" altLang="en-US" dirty="0">
              <a:solidFill>
                <a:prstClr val="white"/>
              </a:solidFill>
            </a:endParaRPr>
          </a:p>
        </p:txBody>
      </p:sp>
      <p:pic>
        <p:nvPicPr>
          <p:cNvPr id="25" name="图片 24" descr="personal-leadership2.jpg"/>
          <p:cNvPicPr>
            <a:picLocks noChangeAspect="1"/>
          </p:cNvPicPr>
          <p:nvPr userDrawn="1"/>
        </p:nvPicPr>
        <p:blipFill>
          <a:blip r:embed="rId3" cstate="print">
            <a:clrChange>
              <a:clrFrom>
                <a:srgbClr val="FFFFFF"/>
              </a:clrFrom>
              <a:clrTo>
                <a:srgbClr val="FFFFFF">
                  <a:alpha val="0"/>
                </a:srgbClr>
              </a:clrTo>
            </a:clrChange>
          </a:blip>
          <a:stretch>
            <a:fillRect/>
          </a:stretch>
        </p:blipFill>
        <p:spPr>
          <a:xfrm>
            <a:off x="733181" y="2490400"/>
            <a:ext cx="1357918" cy="1357426"/>
          </a:xfrm>
          <a:prstGeom prst="rect">
            <a:avLst/>
          </a:prstGeom>
        </p:spPr>
      </p:pic>
      <p:sp>
        <p:nvSpPr>
          <p:cNvPr id="26" name="矩形 25"/>
          <p:cNvSpPr/>
          <p:nvPr userDrawn="1"/>
        </p:nvSpPr>
        <p:spPr>
          <a:xfrm>
            <a:off x="1312644" y="436021"/>
            <a:ext cx="778455" cy="1079870"/>
          </a:xfrm>
          <a:prstGeom prst="rect">
            <a:avLst/>
          </a:prstGeom>
          <a:noFill/>
          <a:ln w="28575">
            <a:gradFill flip="none" rotWithShape="1">
              <a:gsLst>
                <a:gs pos="0">
                  <a:schemeClr val="bg1">
                    <a:lumMod val="50000"/>
                  </a:schemeClr>
                </a:gs>
                <a:gs pos="50000">
                  <a:schemeClr val="bg1">
                    <a:lumMod val="85000"/>
                  </a:schemeClr>
                </a:gs>
                <a:gs pos="100000">
                  <a:schemeClr val="bg1"/>
                </a:gs>
              </a:gsLst>
              <a:lin ang="2700000" scaled="1"/>
              <a:tileRect/>
            </a:grad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TextBox 3"/>
          <p:cNvSpPr txBox="1"/>
          <p:nvPr userDrawn="1"/>
        </p:nvSpPr>
        <p:spPr>
          <a:xfrm>
            <a:off x="2175925" y="1217599"/>
            <a:ext cx="4777574" cy="1193961"/>
          </a:xfrm>
          <a:prstGeom prst="rect">
            <a:avLst/>
          </a:prstGeom>
        </p:spPr>
        <p:txBody>
          <a:bodyPr vert="horz" wrap="none" lIns="53993" tIns="26996" rIns="53993" bIns="26996" rtlCol="0" anchor="ctr" anchorCtr="0">
            <a:noAutofit/>
          </a:bodyPr>
          <a:lstStyle/>
          <a:p>
            <a:pPr algn="ctr" defTabSz="457200">
              <a:buFontTx/>
              <a:buNone/>
              <a:defRPr/>
            </a:pPr>
            <a:r>
              <a:rPr lang="en-US" altLang="zh-CN" sz="5400" dirty="0">
                <a:solidFill>
                  <a:prstClr val="white">
                    <a:lumMod val="95000"/>
                  </a:prstClr>
                </a:solidFill>
                <a:latin typeface="Impact" panose="020B0806030902050204" pitchFamily="34" charset="0"/>
                <a:cs typeface="+mn-cs"/>
              </a:rPr>
              <a:t>Thank you!</a:t>
            </a:r>
            <a:endParaRPr kumimoji="1" lang="zh-CN" altLang="en-US" sz="5400" dirty="0">
              <a:solidFill>
                <a:prstClr val="white">
                  <a:lumMod val="95000"/>
                </a:prstClr>
              </a:solidFill>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目录">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2"/>
            <a:ext cx="8229600" cy="3394472"/>
          </a:xfrm>
          <a:prstGeom prst="rect">
            <a:avLst/>
          </a:prstGeom>
        </p:spPr>
        <p:txBody>
          <a:bodyPr vert="horz" lIns="91426" tIns="45712" rIns="91426" bIns="45712" rtlCol="0">
            <a:normAutofit/>
          </a:bodyPr>
          <a:lstStyle>
            <a:lvl1pPr marL="266700" indent="-266700">
              <a:buClr>
                <a:srgbClr val="004EA2"/>
              </a:buClr>
              <a:defRPr sz="21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28"/>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2"/>
            <a:ext cx="504000" cy="169715"/>
          </a:xfrm>
          <a:prstGeom prst="rect">
            <a:avLst/>
          </a:prstGeom>
        </p:spPr>
      </p:pic>
      <p:sp>
        <p:nvSpPr>
          <p:cNvPr id="25" name="文本框 24"/>
          <p:cNvSpPr txBox="1"/>
          <p:nvPr userDrawn="1"/>
        </p:nvSpPr>
        <p:spPr>
          <a:xfrm>
            <a:off x="7521134" y="4901929"/>
            <a:ext cx="1664078" cy="184650"/>
          </a:xfrm>
          <a:prstGeom prst="rect">
            <a:avLst/>
          </a:prstGeom>
          <a:noFill/>
        </p:spPr>
        <p:txBody>
          <a:bodyPr wrap="square" lIns="91426" tIns="45712" rIns="91426" bIns="45712"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03" y="4877505"/>
            <a:ext cx="305195" cy="238517"/>
          </a:xfrm>
          <a:prstGeom prst="rect">
            <a:avLst/>
          </a:prstGeom>
          <a:noFill/>
          <a:effectLst>
            <a:outerShdw blurRad="381000" algn="ctr" rotWithShape="0">
              <a:prstClr val="black"/>
            </a:outerShdw>
          </a:effectLst>
        </p:spPr>
        <p:txBody>
          <a:bodyPr wrap="none" lIns="68571" tIns="34285" rIns="68571" bIns="34285"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5_标题和内容">
    <p:bg>
      <p:bgPr>
        <a:blipFill rotWithShape="1">
          <a:blip r:embed="rId2" cstate="print"/>
          <a:stretch>
            <a:fillRect/>
          </a:stretch>
        </a:blipFill>
        <a:effectLst/>
      </p:bgPr>
    </p:bg>
    <p:spTree>
      <p:nvGrpSpPr>
        <p:cNvPr id="1" name=""/>
        <p:cNvGrpSpPr/>
        <p:nvPr/>
      </p:nvGrpSpPr>
      <p:grpSpPr>
        <a:xfrm>
          <a:off x="0" y="0"/>
          <a:ext cx="0" cy="0"/>
          <a:chOff x="0" y="0"/>
          <a:chExt cx="0" cy="0"/>
        </a:xfrm>
      </p:grpSpPr>
      <p:sp>
        <p:nvSpPr>
          <p:cNvPr id="9" name="文本占位符 2"/>
          <p:cNvSpPr>
            <a:spLocks noGrp="1"/>
          </p:cNvSpPr>
          <p:nvPr>
            <p:ph idx="1"/>
          </p:nvPr>
        </p:nvSpPr>
        <p:spPr>
          <a:xfrm>
            <a:off x="231979" y="1200154"/>
            <a:ext cx="8229600" cy="3394472"/>
          </a:xfrm>
          <a:prstGeom prst="rect">
            <a:avLst/>
          </a:prstGeom>
        </p:spPr>
        <p:txBody>
          <a:bodyPr vert="horz" lIns="91376" tIns="45686" rIns="91376" bIns="45686" rtlCol="0">
            <a:normAutofit/>
          </a:bodyPr>
          <a:lstStyle>
            <a:lvl1pPr marL="266700" indent="-266700">
              <a:buClr>
                <a:srgbClr val="004EA2"/>
              </a:buClr>
              <a:defRPr sz="2200"/>
            </a:lvl1pPr>
            <a:lvl2pPr marL="542925" indent="-276225">
              <a:buClr>
                <a:srgbClr val="004EA2"/>
              </a:buClr>
              <a:defRPr sz="1800"/>
            </a:lvl2pPr>
            <a:lvl3pPr marL="808355" indent="-265430">
              <a:buClr>
                <a:srgbClr val="004EA2"/>
              </a:buClr>
              <a:defRPr sz="1800"/>
            </a:lvl3pPr>
            <a:lvl4pPr marL="1075055" indent="-266700">
              <a:buClr>
                <a:srgbClr val="004EA2"/>
              </a:buClr>
              <a:defRPr sz="1800"/>
            </a:lvl4pPr>
            <a:lvl5pPr marL="1340485" indent="-265430">
              <a:buClr>
                <a:srgbClr val="004EA2"/>
              </a:buClr>
              <a:defRPr sz="1800"/>
            </a:lvl5pPr>
          </a:lstStyle>
          <a:p>
            <a:pPr lvl="0"/>
            <a:r>
              <a:rPr kumimoji="1" lang="zh-CN" altLang="en-US" dirty="0"/>
              <a:t>单击此处编辑母版文本样式</a:t>
            </a:r>
            <a:endParaRPr kumimoji="1" lang="zh-CN" altLang="en-US" dirty="0"/>
          </a:p>
          <a:p>
            <a:pPr lvl="1"/>
            <a:r>
              <a:rPr kumimoji="1" lang="zh-CN" altLang="en-US" dirty="0"/>
              <a:t>二级</a:t>
            </a:r>
            <a:endParaRPr kumimoji="1" lang="zh-CN" altLang="en-US" dirty="0"/>
          </a:p>
          <a:p>
            <a:pPr lvl="2"/>
            <a:r>
              <a:rPr kumimoji="1" lang="zh-CN" altLang="en-US" dirty="0"/>
              <a:t>三级</a:t>
            </a:r>
            <a:endParaRPr kumimoji="1" lang="zh-CN" altLang="en-US" dirty="0"/>
          </a:p>
          <a:p>
            <a:pPr lvl="3"/>
            <a:r>
              <a:rPr kumimoji="1" lang="zh-CN" altLang="en-US" dirty="0"/>
              <a:t>四级</a:t>
            </a:r>
            <a:endParaRPr kumimoji="1" lang="zh-CN" altLang="en-US" dirty="0"/>
          </a:p>
          <a:p>
            <a:pPr lvl="4"/>
            <a:r>
              <a:rPr kumimoji="1" lang="zh-CN" altLang="en-US" dirty="0"/>
              <a:t>五级</a:t>
            </a:r>
            <a:endParaRPr kumimoji="1" lang="zh-CN" altLang="en-US" dirty="0"/>
          </a:p>
        </p:txBody>
      </p:sp>
      <p:sp>
        <p:nvSpPr>
          <p:cNvPr id="14" name="标题 13"/>
          <p:cNvSpPr>
            <a:spLocks noGrp="1"/>
          </p:cNvSpPr>
          <p:nvPr>
            <p:ph type="title"/>
          </p:nvPr>
        </p:nvSpPr>
        <p:spPr>
          <a:xfrm>
            <a:off x="231979" y="146870"/>
            <a:ext cx="8229600" cy="857250"/>
          </a:xfrm>
        </p:spPr>
        <p:txBody>
          <a:bodyPr/>
          <a:lstStyle>
            <a:lvl1pPr>
              <a:defRPr b="1">
                <a:solidFill>
                  <a:srgbClr val="004EA2"/>
                </a:solidFill>
                <a:latin typeface="+mj-lt"/>
              </a:defRPr>
            </a:lvl1pPr>
          </a:lstStyle>
          <a:p>
            <a:r>
              <a:rPr kumimoji="1" lang="zh-CN" altLang="en-US" dirty="0"/>
              <a:t>单击此处编辑母版标题样式</a:t>
            </a:r>
            <a:endParaRPr kumimoji="1" lang="zh-CN" altLang="en-US" dirty="0"/>
          </a:p>
        </p:txBody>
      </p:sp>
      <p:sp>
        <p:nvSpPr>
          <p:cNvPr id="23" name="Rectangle 8"/>
          <p:cNvSpPr>
            <a:spLocks noChangeArrowheads="1"/>
          </p:cNvSpPr>
          <p:nvPr userDrawn="1"/>
        </p:nvSpPr>
        <p:spPr bwMode="auto">
          <a:xfrm>
            <a:off x="9187410" y="557930"/>
            <a:ext cx="1360488" cy="1293643"/>
          </a:xfrm>
          <a:prstGeom prst="rect">
            <a:avLst/>
          </a:prstGeom>
          <a:noFill/>
          <a:ln>
            <a:noFill/>
          </a:ln>
        </p:spPr>
        <p:txBody>
          <a:bodyPr lIns="107923" tIns="0" rIns="93375" bIns="46692"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6</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44</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-5</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图片 23"/>
          <p:cNvPicPr>
            <a:picLocks noChangeAspect="1"/>
          </p:cNvPicPr>
          <p:nvPr userDrawn="1"/>
        </p:nvPicPr>
        <p:blipFill>
          <a:blip r:embed="rId3" cstate="print"/>
          <a:stretch>
            <a:fillRect/>
          </a:stretch>
        </p:blipFill>
        <p:spPr>
          <a:xfrm>
            <a:off x="167144" y="4915054"/>
            <a:ext cx="504000" cy="169715"/>
          </a:xfrm>
          <a:prstGeom prst="rect">
            <a:avLst/>
          </a:prstGeom>
        </p:spPr>
      </p:pic>
      <p:sp>
        <p:nvSpPr>
          <p:cNvPr id="25" name="文本框 24"/>
          <p:cNvSpPr txBox="1"/>
          <p:nvPr userDrawn="1"/>
        </p:nvSpPr>
        <p:spPr>
          <a:xfrm>
            <a:off x="7521134" y="4901930"/>
            <a:ext cx="1664078" cy="184568"/>
          </a:xfrm>
          <a:prstGeom prst="rect">
            <a:avLst/>
          </a:prstGeom>
          <a:noFill/>
        </p:spPr>
        <p:txBody>
          <a:bodyPr wrap="square" lIns="91376" tIns="45686" rIns="91376" bIns="45686" rtlCol="0">
            <a:spAutoFit/>
          </a:bodyPr>
          <a:lstStyle/>
          <a:p>
            <a:pPr algn="ctr" defTabSz="457200">
              <a:buFontTx/>
              <a:buNone/>
            </a:pPr>
            <a:r>
              <a:rPr lang="en-US" altLang="zh-CN" sz="600" dirty="0">
                <a:solidFill>
                  <a:prstClr val="black"/>
                </a:solidFill>
                <a:latin typeface="Arial" panose="020B0604020202020204"/>
                <a:ea typeface="宋体" panose="02010600030101010101" pitchFamily="2" charset="-122"/>
                <a:cs typeface="Arial" panose="020B0604020202020204"/>
              </a:rPr>
              <a:t>© ZTE Corporation. All rights reserved.</a:t>
            </a:r>
            <a:endParaRPr kumimoji="1" lang="zh-CN" altLang="en-US" sz="600" dirty="0">
              <a:solidFill>
                <a:prstClr val="black"/>
              </a:solidFill>
              <a:latin typeface="Arial" panose="020B0604020202020204"/>
              <a:cs typeface="Arial" panose="020B0604020202020204"/>
            </a:endParaRPr>
          </a:p>
        </p:txBody>
      </p:sp>
      <p:sp>
        <p:nvSpPr>
          <p:cNvPr id="11" name="TextBox 10"/>
          <p:cNvSpPr txBox="1"/>
          <p:nvPr userDrawn="1"/>
        </p:nvSpPr>
        <p:spPr>
          <a:xfrm>
            <a:off x="4419443" y="4877504"/>
            <a:ext cx="305118" cy="238480"/>
          </a:xfrm>
          <a:prstGeom prst="rect">
            <a:avLst/>
          </a:prstGeom>
          <a:noFill/>
          <a:effectLst>
            <a:outerShdw blurRad="381000" algn="ctr" rotWithShape="0">
              <a:prstClr val="black"/>
            </a:outerShdw>
          </a:effectLst>
        </p:spPr>
        <p:txBody>
          <a:bodyPr wrap="none" lIns="68533" tIns="34267" rIns="68533" bIns="34267" rtlCol="0">
            <a:spAutoFit/>
          </a:bodyPr>
          <a:lstStyle/>
          <a:p>
            <a:pPr algn="ctr" defTabSz="457200">
              <a:buFontTx/>
              <a:buNone/>
            </a:pPr>
            <a:fld id="{A3FD5CB4-C458-48D5-9B97-4BC08ED16A89}" type="slidenum">
              <a:rPr lang="zh-CN" altLang="en-US" sz="1100" b="1" smtClean="0">
                <a:solidFill>
                  <a:prstClr val="white"/>
                </a:solidFill>
                <a:ea typeface="微软雅黑" panose="020B0503020204020204" charset="-122"/>
                <a:cs typeface="+mn-cs"/>
              </a:rPr>
            </a:fld>
            <a:endParaRPr lang="zh-CN" altLang="en-US" sz="1100" b="1" dirty="0">
              <a:solidFill>
                <a:prstClr val="white"/>
              </a:solidFill>
              <a:ea typeface="微软雅黑" panose="020B0503020204020204" charset="-122"/>
              <a:cs typeface="+mn-cs"/>
            </a:endParaRPr>
          </a:p>
        </p:txBody>
      </p:sp>
      <p:sp>
        <p:nvSpPr>
          <p:cNvPr id="12" name="TextBox 11"/>
          <p:cNvSpPr txBox="1"/>
          <p:nvPr userDrawn="1"/>
        </p:nvSpPr>
        <p:spPr>
          <a:xfrm>
            <a:off x="9203970" y="3793570"/>
            <a:ext cx="1638975" cy="324147"/>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[R0-G78-B162]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3" name="矩形 12"/>
          <p:cNvSpPr/>
          <p:nvPr userDrawn="1"/>
        </p:nvSpPr>
        <p:spPr>
          <a:xfrm>
            <a:off x="9303109" y="4091768"/>
            <a:ext cx="769045" cy="464127"/>
          </a:xfrm>
          <a:prstGeom prst="rect">
            <a:avLst/>
          </a:prstGeom>
          <a:solidFill>
            <a:srgbClr val="004EA2"/>
          </a:solidFill>
          <a:ln>
            <a:noFill/>
          </a:ln>
          <a:effectLst/>
        </p:spPr>
        <p:style>
          <a:lnRef idx="1">
            <a:schemeClr val="accent1"/>
          </a:lnRef>
          <a:fillRef idx="3">
            <a:schemeClr val="accent1"/>
          </a:fillRef>
          <a:effectRef idx="2">
            <a:schemeClr val="accent1"/>
          </a:effectRef>
          <a:fontRef idx="minor">
            <a:schemeClr val="lt1"/>
          </a:fontRef>
        </p:style>
        <p:txBody>
          <a:bodyPr lIns="68533" tIns="34267" rIns="68533" bIns="34267" rtlCol="0" anchor="ctr"/>
          <a:lstStyle/>
          <a:p>
            <a:pPr algn="ctr" defTabSz="457200">
              <a:buFontTx/>
              <a:buNone/>
            </a:pPr>
            <a:endParaRPr lang="zh-CN" altLang="en-US">
              <a:solidFill>
                <a:prstClr val="white"/>
              </a:solidFill>
            </a:endParaRPr>
          </a:p>
        </p:txBody>
      </p:sp>
      <p:pic>
        <p:nvPicPr>
          <p:cNvPr id="15" name="Picture 2"/>
          <p:cNvPicPr>
            <a:picLocks noChangeAspect="1" noChangeArrowheads="1"/>
          </p:cNvPicPr>
          <p:nvPr userDrawn="1"/>
        </p:nvPicPr>
        <p:blipFill>
          <a:blip r:embed="rId4" cstate="print">
            <a:clrChange>
              <a:clrFrom>
                <a:srgbClr val="FCFCFE"/>
              </a:clrFrom>
              <a:clrTo>
                <a:srgbClr val="FCFCFE">
                  <a:alpha val="0"/>
                </a:srgbClr>
              </a:clrTo>
            </a:clrChange>
          </a:blip>
          <a:srcRect/>
          <a:stretch>
            <a:fillRect/>
          </a:stretch>
        </p:blipFill>
        <p:spPr bwMode="auto">
          <a:xfrm>
            <a:off x="9303110" y="4764038"/>
            <a:ext cx="1364634" cy="299968"/>
          </a:xfrm>
          <a:prstGeom prst="rect">
            <a:avLst/>
          </a:prstGeom>
          <a:noFill/>
          <a:ln w="9525">
            <a:noFill/>
            <a:miter lim="800000"/>
            <a:headEnd/>
            <a:tailEnd/>
          </a:ln>
        </p:spPr>
      </p:pic>
      <p:sp>
        <p:nvSpPr>
          <p:cNvPr id="16" name="TextBox 15"/>
          <p:cNvSpPr txBox="1"/>
          <p:nvPr userDrawn="1"/>
        </p:nvSpPr>
        <p:spPr>
          <a:xfrm>
            <a:off x="9208503" y="4626824"/>
            <a:ext cx="1638975" cy="185611"/>
          </a:xfrm>
          <a:prstGeom prst="rect">
            <a:avLst/>
          </a:prstGeom>
          <a:noFill/>
          <a:ln>
            <a:noFill/>
          </a:ln>
        </p:spPr>
        <p:txBody>
          <a:bodyPr wrap="square" lIns="107923" tIns="0" rIns="93375" bIns="46692"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Gray</a:t>
            </a:r>
            <a:endParaRPr lang="en-US" altLang="zh-CN" sz="900" i="1" noProof="1">
              <a:solidFill>
                <a:prstClr val="white"/>
              </a:solidFill>
              <a:latin typeface="Calibri" panose="020F0502020204030204"/>
              <a:ea typeface="微软雅黑" panose="020B0503020204020204" charset="-122"/>
              <a:cs typeface="Arial" panose="020B0604020202020204"/>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5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4"/>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0" tIns="45705" rIns="91410" bIns="45705" anchor="ctr"/>
          <a:lstStyle/>
          <a:p>
            <a:pPr algn="ctr" defTabSz="457200">
              <a:buFontTx/>
              <a:buNone/>
              <a:defRPr/>
            </a:pPr>
            <a:fld id="{0171E16C-D319-4B78-8C6C-188CCEBE712C}" type="slidenum">
              <a:rPr lang="en-US" sz="900">
                <a:solidFill>
                  <a:srgbClr val="404040"/>
                </a:solidFill>
                <a:latin typeface="Arial" panose="020B0604020202020204" pitchFamily="34" charset="0"/>
              </a:rPr>
            </a:fld>
            <a:endParaRPr lang="en-US" sz="900" dirty="0">
              <a:solidFill>
                <a:srgbClr val="404040"/>
              </a:solidFill>
              <a:latin typeface="Arial" panose="020B0604020202020204" pitchFamily="34" charset="0"/>
            </a:endParaRPr>
          </a:p>
        </p:txBody>
      </p:sp>
      <p:sp>
        <p:nvSpPr>
          <p:cNvPr id="33" name="标题 13"/>
          <p:cNvSpPr>
            <a:spLocks noGrp="1"/>
          </p:cNvSpPr>
          <p:nvPr>
            <p:ph type="title"/>
          </p:nvPr>
        </p:nvSpPr>
        <p:spPr>
          <a:xfrm>
            <a:off x="178996" y="179308"/>
            <a:ext cx="8965005" cy="723727"/>
          </a:xfrm>
        </p:spPr>
        <p:txBody>
          <a:bodyPr lIns="53984" tIns="26991" rIns="53984" bIns="26991"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24" name="矩形 23"/>
          <p:cNvSpPr/>
          <p:nvPr userDrawn="1"/>
        </p:nvSpPr>
        <p:spPr>
          <a:xfrm>
            <a:off x="9303109" y="3013169"/>
            <a:ext cx="769045" cy="464126"/>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userDrawn="1"/>
        </p:nvSpPr>
        <p:spPr>
          <a:xfrm>
            <a:off x="9303109" y="3853439"/>
            <a:ext cx="769045" cy="464126"/>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userDrawn="1"/>
        </p:nvSpPr>
        <p:spPr>
          <a:xfrm>
            <a:off x="9303109" y="4679374"/>
            <a:ext cx="769045" cy="464126"/>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userDrawn="1"/>
        </p:nvSpPr>
        <p:spPr>
          <a:xfrm>
            <a:off x="9203970" y="2697667"/>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userDrawn="1"/>
        </p:nvSpPr>
        <p:spPr>
          <a:xfrm>
            <a:off x="9203970" y="3552414"/>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userDrawn="1"/>
        </p:nvSpPr>
        <p:spPr>
          <a:xfrm>
            <a:off x="9203970" y="4370319"/>
            <a:ext cx="1638975" cy="324164"/>
          </a:xfrm>
          <a:prstGeom prst="rect">
            <a:avLst/>
          </a:prstGeom>
          <a:noFill/>
          <a:ln>
            <a:noFill/>
          </a:ln>
        </p:spPr>
        <p:txBody>
          <a:bodyPr wrap="square" lIns="107964" tIns="0" rIns="93412" bIns="46709" anchor="t" anchorCtr="0">
            <a:spAutoFit/>
          </a:bodyPr>
          <a:lstStyle/>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9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userDrawn="1"/>
        </p:nvSpPr>
        <p:spPr bwMode="auto">
          <a:xfrm>
            <a:off x="9243130" y="179308"/>
            <a:ext cx="1360488" cy="1339827"/>
          </a:xfrm>
          <a:prstGeom prst="rect">
            <a:avLst/>
          </a:prstGeom>
          <a:noFill/>
          <a:ln>
            <a:noFill/>
          </a:ln>
        </p:spPr>
        <p:txBody>
          <a:bodyPr lIns="107964" tIns="0" rIns="93412" bIns="46709" anchor="t" anchorCtr="0">
            <a:spAutoFit/>
          </a:bodyPr>
          <a:lstStyle/>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900" b="1" i="1" noProof="1">
                <a:solidFill>
                  <a:prstClr val="white"/>
                </a:solidFill>
                <a:latin typeface="微软雅黑" panose="020B0503020204020204" charset="-122"/>
                <a:ea typeface="微软雅黑" panose="020B0503020204020204" charset="-122"/>
                <a:cs typeface="Arial" panose="020B0604020202020204"/>
              </a:rPr>
              <a:t>1-5</a:t>
            </a:r>
            <a:r>
              <a:rPr lang="en-US" altLang="zh-CN" sz="900" b="1" i="1" noProof="1">
                <a:solidFill>
                  <a:prstClr val="white"/>
                </a:solidFill>
                <a:latin typeface="微软雅黑" panose="020B0503020204020204" charset="-122"/>
                <a:ea typeface="微软雅黑" panose="020B0503020204020204" charset="-122"/>
                <a:cs typeface="Arial" panose="020B0604020202020204"/>
              </a:rPr>
              <a:t> </a:t>
            </a:r>
            <a:r>
              <a:rPr lang="zh-CN" altLang="en-US" sz="9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9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字号：</a:t>
            </a:r>
            <a:r>
              <a:rPr lang="en-US" altLang="zh-CN" sz="9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9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900" i="1" noProof="1">
              <a:solidFill>
                <a:prstClr val="white"/>
              </a:solidFill>
              <a:latin typeface="微软雅黑" panose="020B0503020204020204" charset="-122"/>
              <a:ea typeface="微软雅黑" panose="020B0503020204020204" charset="-122"/>
              <a:cs typeface="Arial" panose="020B0604020202020204"/>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6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7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17" name="左右箭头 16"/>
          <p:cNvSpPr/>
          <p:nvPr userDrawn="1"/>
        </p:nvSpPr>
        <p:spPr>
          <a:xfrm>
            <a:off x="8001024" y="142858"/>
            <a:ext cx="1000132" cy="285752"/>
          </a:xfrm>
          <a:prstGeom prst="leftRightArrow">
            <a:avLst>
              <a:gd name="adj1" fmla="val 100000"/>
              <a:gd name="adj2" fmla="val 34579"/>
            </a:avLst>
          </a:prstGeom>
          <a:solidFill>
            <a:srgbClr val="00B0F0"/>
          </a:solidFill>
          <a:ln>
            <a:noFill/>
          </a:ln>
          <a:effectLst/>
        </p:spPr>
        <p:style>
          <a:lnRef idx="1">
            <a:schemeClr val="accent1"/>
          </a:lnRef>
          <a:fillRef idx="3">
            <a:schemeClr val="accent1"/>
          </a:fillRef>
          <a:effectRef idx="2">
            <a:schemeClr val="accent1"/>
          </a:effectRef>
          <a:fontRef idx="minor">
            <a:schemeClr val="lt1"/>
          </a:fontRef>
        </p:style>
        <p:txBody>
          <a:bodyPr lIns="91426" tIns="45712" rIns="91426" bIns="45712"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9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3"/>
            <a:ext cx="419100" cy="293687"/>
          </a:xfrm>
          <a:prstGeom prst="rect">
            <a:avLst/>
          </a:prstGeom>
          <a:noFill/>
          <a:ln w="9525">
            <a:noFill/>
            <a:miter lim="800000"/>
          </a:ln>
        </p:spPr>
        <p:txBody>
          <a:bodyPr lIns="91411" tIns="45705" rIns="91411" bIns="45705"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713485" cy="3681730"/>
          </a:xfrm>
          <a:prstGeom prst="rect">
            <a:avLst/>
          </a:prstGeom>
        </p:spPr>
        <p:txBody>
          <a:bodyPr lIns="53985" tIns="26992" rIns="53985" bIns="26992"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微软雅黑" panose="020B0503020204020204" charset="-122"/>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atin typeface="微软雅黑" panose="020B0503020204020204" charset="-122"/>
                <a:ea typeface="微软雅黑" panose="020B0503020204020204" charset="-122"/>
              </a:defRPr>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6" y="179308"/>
            <a:ext cx="8513763" cy="723727"/>
          </a:xfrm>
        </p:spPr>
        <p:txBody>
          <a:bodyPr lIns="53985" tIns="26992" rIns="53985" bIns="26992" rtlCol="0" anchor="ctr" anchorCtr="0">
            <a:noAutofit/>
          </a:bodyPr>
          <a:lstStyle>
            <a:lvl1pPr>
              <a:defRPr lang="zh-CN" altLang="en-US" sz="2700" b="1" dirty="0">
                <a:solidFill>
                  <a:srgbClr val="008FD4"/>
                </a:solidFill>
                <a:latin typeface="微软雅黑" panose="020B0503020204020204" charset="-122"/>
                <a:ea typeface="微软雅黑" panose="020B0503020204020204" charset="-122"/>
                <a:cs typeface="Arial" panose="020B0604020202020204" pitchFamily="34" charset="0"/>
              </a:defRPr>
            </a:lvl1pPr>
          </a:lstStyle>
          <a:p>
            <a:pPr lvl="0"/>
            <a:r>
              <a:rPr lang="zh-CN" altLang="en-US"/>
              <a:t>单击此处编辑母版标题样式</a:t>
            </a:r>
            <a:endParaRPr lang="zh-CN" altLang="en-US" dirty="0"/>
          </a:p>
        </p:txBody>
      </p:sp>
      <p:sp>
        <p:nvSpPr>
          <p:cNvPr id="24" name="矩形 23"/>
          <p:cNvSpPr/>
          <p:nvPr/>
        </p:nvSpPr>
        <p:spPr>
          <a:xfrm>
            <a:off x="9303109" y="3013169"/>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5" name="矩形 24"/>
          <p:cNvSpPr/>
          <p:nvPr/>
        </p:nvSpPr>
        <p:spPr>
          <a:xfrm>
            <a:off x="9303109" y="3853439"/>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6" name="矩形 25"/>
          <p:cNvSpPr/>
          <p:nvPr/>
        </p:nvSpPr>
        <p:spPr>
          <a:xfrm>
            <a:off x="9303109" y="4679374"/>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60" tIns="34279" rIns="68560" bIns="34279" rtlCol="0" anchor="ctr"/>
          <a:lstStyle/>
          <a:p>
            <a:pPr algn="ctr" defTabSz="457200">
              <a:buFontTx/>
              <a:buNone/>
            </a:pPr>
            <a:endParaRPr lang="zh-CN" altLang="en-US">
              <a:solidFill>
                <a:prstClr val="white"/>
              </a:solidFill>
            </a:endParaRPr>
          </a:p>
        </p:txBody>
      </p:sp>
      <p:sp>
        <p:nvSpPr>
          <p:cNvPr id="27" name="TextBox 26"/>
          <p:cNvSpPr txBox="1"/>
          <p:nvPr/>
        </p:nvSpPr>
        <p:spPr>
          <a:xfrm>
            <a:off x="9203970" y="2697666"/>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中兴蓝</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[R0-G142-B211]</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8" name="TextBox 27"/>
          <p:cNvSpPr txBox="1"/>
          <p:nvPr/>
        </p:nvSpPr>
        <p:spPr>
          <a:xfrm>
            <a:off x="9203970" y="3552412"/>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中兴绿</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[R140-G198-B62]</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9" name="TextBox 28"/>
          <p:cNvSpPr txBox="1"/>
          <p:nvPr/>
        </p:nvSpPr>
        <p:spPr>
          <a:xfrm>
            <a:off x="9203970" y="4370317"/>
            <a:ext cx="1638975" cy="293387"/>
          </a:xfrm>
          <a:prstGeom prst="rect">
            <a:avLst/>
          </a:prstGeom>
          <a:noFill/>
          <a:ln>
            <a:noFill/>
          </a:ln>
        </p:spPr>
        <p:txBody>
          <a:bodyPr wrap="square" lIns="107966" tIns="0" rIns="93412" bIns="46710" anchor="t" anchorCtr="0">
            <a:spAutoFit/>
          </a:bodyPr>
          <a:lstStyle/>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中兴灰</a:t>
            </a:r>
            <a:endParaRPr lang="en-US" altLang="zh-CN"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en-US" altLang="zh-CN" sz="800" i="1" noProof="1">
                <a:solidFill>
                  <a:prstClr val="white"/>
                </a:solidFill>
                <a:latin typeface="微软雅黑" panose="020B0503020204020204" charset="-122"/>
                <a:ea typeface="微软雅黑" panose="020B0503020204020204" charset="-122"/>
                <a:cs typeface="Arial" panose="020B0604020202020204"/>
              </a:rPr>
              <a:t>[R87-G87-B87]</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30" name="Rectangle 8"/>
          <p:cNvSpPr>
            <a:spLocks noChangeArrowheads="1"/>
          </p:cNvSpPr>
          <p:nvPr/>
        </p:nvSpPr>
        <p:spPr bwMode="auto">
          <a:xfrm>
            <a:off x="9243130" y="179308"/>
            <a:ext cx="1360488" cy="1155162"/>
          </a:xfrm>
          <a:prstGeom prst="rect">
            <a:avLst/>
          </a:prstGeom>
          <a:noFill/>
          <a:ln>
            <a:noFill/>
          </a:ln>
        </p:spPr>
        <p:txBody>
          <a:bodyPr lIns="107966" tIns="0" rIns="93412" bIns="46710" anchor="t" anchorCtr="0">
            <a:spAutoFit/>
          </a:bodyPr>
          <a:lstStyle/>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正文标题：</a:t>
            </a:r>
            <a:endParaRPr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字体：微软雅黑（加粗）</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36-44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颜色：中兴蓝</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endParaRPr lang="en-US" altLang="ja-JP"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b="1" i="1" noProof="1">
                <a:solidFill>
                  <a:prstClr val="white"/>
                </a:solidFill>
                <a:latin typeface="微软雅黑" panose="020B0503020204020204" charset="-122"/>
                <a:ea typeface="微软雅黑" panose="020B0503020204020204" charset="-122"/>
                <a:cs typeface="Arial" panose="020B0604020202020204"/>
              </a:rPr>
              <a:t>正文（</a:t>
            </a:r>
            <a:r>
              <a:rPr lang="en-US" altLang="ja-JP" sz="800" b="1" i="1" noProof="1">
                <a:solidFill>
                  <a:prstClr val="white"/>
                </a:solidFill>
                <a:latin typeface="微软雅黑" panose="020B0503020204020204" charset="-122"/>
                <a:ea typeface="微软雅黑" panose="020B0503020204020204" charset="-122"/>
                <a:cs typeface="Arial" panose="020B0604020202020204"/>
              </a:rPr>
              <a:t>1-5</a:t>
            </a:r>
            <a:r>
              <a:rPr lang="en-US" altLang="zh-CN" sz="800" b="1" i="1" noProof="1">
                <a:solidFill>
                  <a:prstClr val="white"/>
                </a:solidFill>
                <a:latin typeface="微软雅黑" panose="020B0503020204020204" charset="-122"/>
                <a:ea typeface="微软雅黑" panose="020B0503020204020204" charset="-122"/>
                <a:cs typeface="Arial" panose="020B0604020202020204"/>
              </a:rPr>
              <a:t> </a:t>
            </a:r>
            <a:r>
              <a:rPr lang="zh-CN" altLang="en-US" sz="800" b="1" i="1" noProof="1">
                <a:solidFill>
                  <a:prstClr val="white"/>
                </a:solidFill>
                <a:latin typeface="微软雅黑" panose="020B0503020204020204" charset="-122"/>
                <a:ea typeface="微软雅黑" panose="020B0503020204020204" charset="-122"/>
                <a:cs typeface="Arial" panose="020B0604020202020204"/>
              </a:rPr>
              <a:t>级）：</a:t>
            </a:r>
            <a:endParaRPr lang="en-US" altLang="ja-JP" sz="800" b="1"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字体：微软雅黑</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字号：</a:t>
            </a:r>
            <a:r>
              <a:rPr lang="en-US" altLang="zh-CN" sz="800" i="1" noProof="1">
                <a:solidFill>
                  <a:prstClr val="white"/>
                </a:solidFill>
                <a:latin typeface="微软雅黑" panose="020B0503020204020204" charset="-122"/>
                <a:ea typeface="微软雅黑" panose="020B0503020204020204" charset="-122"/>
                <a:cs typeface="Arial" panose="020B0604020202020204"/>
              </a:rPr>
              <a:t>20-28 pt</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a:p>
            <a:pPr defTabSz="934720">
              <a:buFontTx/>
              <a:buNone/>
            </a:pPr>
            <a:r>
              <a:rPr lang="zh-CN" altLang="en-US" sz="800" i="1" noProof="1">
                <a:solidFill>
                  <a:prstClr val="white"/>
                </a:solidFill>
                <a:latin typeface="微软雅黑" panose="020B0503020204020204" charset="-122"/>
                <a:ea typeface="微软雅黑" panose="020B0503020204020204" charset="-122"/>
                <a:cs typeface="Arial" panose="020B0604020202020204"/>
              </a:rPr>
              <a:t>颜色：黑色</a:t>
            </a:r>
            <a:endParaRPr lang="zh-CN" altLang="en-US" sz="800" i="1" noProof="1">
              <a:solidFill>
                <a:prstClr val="white"/>
              </a:solidFill>
              <a:latin typeface="微软雅黑" panose="020B0503020204020204" charset="-122"/>
              <a:ea typeface="微软雅黑" panose="020B0503020204020204" charset="-122"/>
              <a:cs typeface="Arial" panose="020B0604020202020204"/>
            </a:endParaRPr>
          </a:p>
        </p:txBody>
      </p:sp>
      <p:sp>
        <p:nvSpPr>
          <p:cNvPr id="20" name="TextBox 19"/>
          <p:cNvSpPr txBox="1"/>
          <p:nvPr userDrawn="1"/>
        </p:nvSpPr>
        <p:spPr>
          <a:xfrm>
            <a:off x="8066781" y="186926"/>
            <a:ext cx="857256" cy="335156"/>
          </a:xfrm>
          <a:prstGeom prst="rect">
            <a:avLst/>
          </a:prstGeom>
        </p:spPr>
        <p:txBody>
          <a:bodyPr vert="horz" wrap="square" lIns="0" tIns="0" rIns="0" bIns="0" rtlCol="0" anchor="t">
            <a:noAutofit/>
          </a:bodyPr>
          <a:lstStyle/>
          <a:p>
            <a:pPr defTabSz="457200">
              <a:buFontTx/>
              <a:buNone/>
            </a:pPr>
            <a:r>
              <a:rPr kumimoji="1" lang="en-US" altLang="zh-CN" sz="1200" b="1" dirty="0">
                <a:solidFill>
                  <a:prstClr val="white"/>
                </a:solidFill>
                <a:cs typeface="+mn-cs"/>
              </a:rPr>
              <a:t>Sustainability</a:t>
            </a:r>
            <a:endParaRPr kumimoji="1" lang="zh-CN" altLang="en-US" sz="1200" b="1" dirty="0">
              <a:solidFill>
                <a:prstClr val="white"/>
              </a:solidFill>
              <a:cs typeface="+mn-cs"/>
            </a:endParaRPr>
          </a:p>
        </p:txBody>
      </p:sp>
      <p:sp>
        <p:nvSpPr>
          <p:cNvPr id="18" name="左右箭头 17"/>
          <p:cNvSpPr/>
          <p:nvPr userDrawn="1"/>
        </p:nvSpPr>
        <p:spPr>
          <a:xfrm>
            <a:off x="0" y="195487"/>
            <a:ext cx="1475656" cy="432048"/>
          </a:xfrm>
          <a:prstGeom prst="leftRightArrow">
            <a:avLst>
              <a:gd name="adj1" fmla="val 100000"/>
              <a:gd name="adj2" fmla="val 16438"/>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17997" tIns="45712" rIns="17997" bIns="45712" rtlCol="0" anchor="ctr"/>
          <a:lstStyle/>
          <a:p>
            <a:pPr algn="ctr" defTabSz="914400" fontAlgn="auto">
              <a:spcBef>
                <a:spcPts val="0"/>
              </a:spcBef>
              <a:spcAft>
                <a:spcPts val="0"/>
              </a:spcAft>
              <a:buFontTx/>
              <a:buNone/>
              <a:defRPr/>
            </a:pPr>
            <a:r>
              <a:rPr kumimoji="1" lang="en-US" altLang="zh-CN" b="1" dirty="0">
                <a:solidFill>
                  <a:prstClr val="white"/>
                </a:solidFill>
              </a:rPr>
              <a:t>Sustainability</a:t>
            </a:r>
            <a:endParaRPr kumimoji="1" lang="en-US" altLang="zh-CN" b="1" dirty="0">
              <a:solidFill>
                <a:prstClr val="white"/>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8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defTabSz="457200">
              <a:buFontTx/>
              <a:buNone/>
              <a:defRPr/>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defTabSz="457200">
              <a:buFontTx/>
              <a:buNone/>
              <a:defRPr/>
            </a:pPr>
            <a:fld id="{0171E16C-D319-4B78-8C6C-188CCEBE712C}"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dirty="0"/>
              <a:t>单击此处编辑母版文本样式</a:t>
            </a:r>
            <a:endParaRPr lang="zh-CN" altLang="en-US" dirty="0"/>
          </a:p>
          <a:p>
            <a:pPr lvl="1"/>
            <a:r>
              <a:rPr lang="zh-CN" altLang="en-US" dirty="0"/>
              <a:t>第二级</a:t>
            </a:r>
            <a:endParaRPr lang="en-US" altLang="zh-CN" dirty="0"/>
          </a:p>
          <a:p>
            <a:pPr lvl="2"/>
            <a:r>
              <a:rPr lang="zh-CN" altLang="en-US" dirty="0"/>
              <a:t>第三级</a:t>
            </a:r>
            <a:endParaRPr lang="zh-CN" altLang="en-US" dirty="0"/>
          </a:p>
        </p:txBody>
      </p:sp>
      <p:sp>
        <p:nvSpPr>
          <p:cNvPr id="33" name="标题 13"/>
          <p:cNvSpPr>
            <a:spLocks noGrp="1"/>
          </p:cNvSpPr>
          <p:nvPr>
            <p:ph type="title"/>
          </p:nvPr>
        </p:nvSpPr>
        <p:spPr>
          <a:xfrm>
            <a:off x="2071957" y="179307"/>
            <a:ext cx="6620801" cy="723727"/>
          </a:xfrm>
        </p:spPr>
        <p:txBody>
          <a:bodyPr lIns="53993" tIns="26996" rIns="53993" bIns="26996" rtlCol="0" anchor="ctr" anchorCtr="0">
            <a:noAutofit/>
          </a:bodyPr>
          <a:lstStyle>
            <a:lvl1pPr>
              <a:defRPr lang="zh-CN" altLang="en-US" sz="3300" b="1" dirty="0">
                <a:solidFill>
                  <a:srgbClr val="008FD4"/>
                </a:solidFill>
                <a:latin typeface="+mj-lt"/>
                <a:ea typeface="微软雅黑" panose="020B0503020204020204" charset="-122"/>
                <a:cs typeface="Arial" panose="020B0604020202020204" pitchFamily="34" charset="0"/>
              </a:defRPr>
            </a:lvl1pPr>
          </a:lstStyle>
          <a:p>
            <a:pPr lvl="0"/>
            <a:r>
              <a:rPr lang="zh-CN" altLang="en-US" dirty="0"/>
              <a:t>单击此处编辑母版标题样式</a:t>
            </a:r>
            <a:endParaRPr lang="zh-CN" altLang="en-US" dirty="0"/>
          </a:p>
        </p:txBody>
      </p:sp>
      <p:sp>
        <p:nvSpPr>
          <p:cNvPr id="17" name="TextBox 16"/>
          <p:cNvSpPr txBox="1"/>
          <p:nvPr userDrawn="1"/>
        </p:nvSpPr>
        <p:spPr>
          <a:xfrm>
            <a:off x="9203970" y="269132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Blue</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[R0-G142-B211]</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18" name="矩形 17"/>
          <p:cNvSpPr/>
          <p:nvPr userDrawn="1"/>
        </p:nvSpPr>
        <p:spPr>
          <a:xfrm>
            <a:off x="9303109" y="2989524"/>
            <a:ext cx="769045" cy="464127"/>
          </a:xfrm>
          <a:prstGeom prst="rect">
            <a:avLst/>
          </a:prstGeom>
          <a:solidFill>
            <a:srgbClr val="008ED3"/>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19" name="矩形 18"/>
          <p:cNvSpPr/>
          <p:nvPr userDrawn="1"/>
        </p:nvSpPr>
        <p:spPr>
          <a:xfrm>
            <a:off x="9303109" y="3853438"/>
            <a:ext cx="769045" cy="464127"/>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0" name="TextBox 19"/>
          <p:cNvSpPr txBox="1"/>
          <p:nvPr userDrawn="1"/>
        </p:nvSpPr>
        <p:spPr>
          <a:xfrm>
            <a:off x="9203970" y="3555987"/>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Green</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[R140-G198-B62]</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1" name="矩形 20"/>
          <p:cNvSpPr/>
          <p:nvPr userDrawn="1"/>
        </p:nvSpPr>
        <p:spPr>
          <a:xfrm>
            <a:off x="9303109" y="4679373"/>
            <a:ext cx="769045" cy="464127"/>
          </a:xfrm>
          <a:prstGeom prst="rect">
            <a:avLst/>
          </a:prstGeom>
          <a:solidFill>
            <a:srgbClr val="575757"/>
          </a:solidFill>
          <a:ln>
            <a:noFill/>
          </a:ln>
          <a:effectLst/>
        </p:spPr>
        <p:style>
          <a:lnRef idx="1">
            <a:schemeClr val="accent1"/>
          </a:lnRef>
          <a:fillRef idx="3">
            <a:schemeClr val="accent1"/>
          </a:fillRef>
          <a:effectRef idx="2">
            <a:schemeClr val="accent1"/>
          </a:effectRef>
          <a:fontRef idx="minor">
            <a:schemeClr val="lt1"/>
          </a:fontRef>
        </p:style>
        <p:txBody>
          <a:bodyPr lIns="68571" tIns="34285" rIns="68571" bIns="34285" rtlCol="0" anchor="ctr"/>
          <a:lstStyle/>
          <a:p>
            <a:pPr algn="ctr" defTabSz="457200">
              <a:buFontTx/>
              <a:buNone/>
            </a:pPr>
            <a:endParaRPr lang="zh-CN" altLang="en-US">
              <a:solidFill>
                <a:prstClr val="white"/>
              </a:solidFill>
            </a:endParaRPr>
          </a:p>
        </p:txBody>
      </p:sp>
      <p:sp>
        <p:nvSpPr>
          <p:cNvPr id="22" name="TextBox 21"/>
          <p:cNvSpPr txBox="1"/>
          <p:nvPr userDrawn="1"/>
        </p:nvSpPr>
        <p:spPr>
          <a:xfrm>
            <a:off x="9203970" y="4381923"/>
            <a:ext cx="1638975" cy="324172"/>
          </a:xfrm>
          <a:prstGeom prst="rect">
            <a:avLst/>
          </a:prstGeom>
          <a:noFill/>
          <a:ln>
            <a:noFill/>
          </a:ln>
        </p:spPr>
        <p:txBody>
          <a:bodyPr wrap="square" lIns="107983" tIns="0" rIns="93427" bIns="46717" anchor="t" anchorCtr="0">
            <a:spAutoFit/>
          </a:bodyPr>
          <a:lstStyle/>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ZTE Gray</a:t>
            </a:r>
            <a:endParaRPr lang="en-US" altLang="zh-CN" sz="900" i="1" noProof="1">
              <a:solidFill>
                <a:prstClr val="white"/>
              </a:solidFill>
              <a:latin typeface="Calibri" panose="020F0502020204030204"/>
              <a:ea typeface="微软雅黑" panose="020B0503020204020204" charset="-122"/>
              <a:cs typeface="Arial" panose="020B0604020202020204"/>
            </a:endParaRPr>
          </a:p>
          <a:p>
            <a:pPr defTabSz="934720">
              <a:buFontTx/>
              <a:buNone/>
            </a:pPr>
            <a:r>
              <a:rPr lang="en-US" altLang="zh-CN" sz="900" i="1" noProof="1">
                <a:solidFill>
                  <a:prstClr val="white"/>
                </a:solidFill>
                <a:latin typeface="Calibri" panose="020F0502020204030204"/>
                <a:ea typeface="微软雅黑" panose="020B0503020204020204" charset="-122"/>
                <a:cs typeface="Arial" panose="020B0604020202020204"/>
              </a:rPr>
              <a:t>[R87-G87-B87]</a:t>
            </a:r>
            <a:endParaRPr lang="zh-CN" altLang="en-US" sz="900" i="1" noProof="1">
              <a:solidFill>
                <a:prstClr val="white"/>
              </a:solidFill>
              <a:latin typeface="Calibri" panose="020F0502020204030204"/>
              <a:ea typeface="微软雅黑" panose="020B0503020204020204" charset="-122"/>
              <a:cs typeface="Arial" panose="020B0604020202020204"/>
            </a:endParaRPr>
          </a:p>
        </p:txBody>
      </p:sp>
      <p:sp>
        <p:nvSpPr>
          <p:cNvPr id="23" name="Rectangle 8"/>
          <p:cNvSpPr>
            <a:spLocks noChangeArrowheads="1"/>
          </p:cNvSpPr>
          <p:nvPr userDrawn="1"/>
        </p:nvSpPr>
        <p:spPr bwMode="auto">
          <a:xfrm>
            <a:off x="9156666" y="1047261"/>
            <a:ext cx="1360488" cy="1293668"/>
          </a:xfrm>
          <a:prstGeom prst="rect">
            <a:avLst/>
          </a:prstGeom>
          <a:noFill/>
          <a:ln>
            <a:noFill/>
          </a:ln>
        </p:spPr>
        <p:txBody>
          <a:bodyPr lIns="107983" tIns="0" rIns="93427" bIns="46717" anchor="t" anchorCtr="0">
            <a:spAutoFit/>
          </a:bodyPr>
          <a:lstStyle/>
          <a:p>
            <a:pPr defTabSz="934720">
              <a:buFontTx/>
              <a:buNone/>
            </a:pPr>
            <a:r>
              <a:rPr sz="900" b="1" i="1" noProof="1">
                <a:solidFill>
                  <a:prstClr val="white"/>
                </a:solidFill>
                <a:latin typeface="Calibri" panose="020F0502020204030204"/>
                <a:ea typeface="黑体" panose="02010609060101010101" charset="-122"/>
                <a:cs typeface="Arial" panose="020B0604020202020204"/>
              </a:rPr>
              <a:t>T</a:t>
            </a:r>
            <a:r>
              <a:rPr altLang="zh-CN" sz="900" b="1" i="1" noProof="1">
                <a:solidFill>
                  <a:prstClr val="white"/>
                </a:solidFill>
                <a:latin typeface="Calibri" panose="020F0502020204030204"/>
                <a:ea typeface="黑体" panose="02010609060101010101" charset="-122"/>
                <a:cs typeface="Arial" panose="020B0604020202020204"/>
              </a:rPr>
              <a:t>itle:</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    Calibri </a:t>
            </a:r>
            <a:r>
              <a:rPr lang="en-US" altLang="zh-CN" sz="900" i="1" noProof="1">
                <a:solidFill>
                  <a:prstClr val="white"/>
                </a:solidFill>
                <a:latin typeface="Calibri" panose="020F0502020204030204"/>
                <a:ea typeface="宋体" panose="02010600030101010101" pitchFamily="2" charset="-122"/>
                <a:cs typeface="Arial" panose="020B0604020202020204"/>
              </a:rPr>
              <a:t>b</a:t>
            </a:r>
            <a:r>
              <a:rPr lang="en-US" altLang="ja-JP" sz="900" i="1" noProof="1">
                <a:solidFill>
                  <a:prstClr val="white"/>
                </a:solidFill>
                <a:latin typeface="Calibri" panose="020F0502020204030204"/>
                <a:ea typeface="宋体" panose="02010600030101010101" pitchFamily="2" charset="-122"/>
                <a:cs typeface="Arial" panose="020B0604020202020204"/>
              </a:rPr>
              <a:t>old</a:t>
            </a:r>
            <a:endParaRPr lang="en-US"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S</a:t>
            </a:r>
            <a:r>
              <a:rPr altLang="zh-CN" sz="900" i="1" noProof="1">
                <a:solidFill>
                  <a:prstClr val="white"/>
                </a:solidFill>
                <a:latin typeface="Calibri" panose="020F0502020204030204"/>
                <a:ea typeface="宋体" panose="02010600030101010101" pitchFamily="2" charset="-122"/>
                <a:cs typeface="Arial" panose="020B0604020202020204"/>
              </a:rPr>
              <a:t>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ja-JP" sz="900" i="1" noProof="1">
                <a:solidFill>
                  <a:prstClr val="white"/>
                </a:solidFill>
                <a:latin typeface="Calibri" panose="020F0502020204030204"/>
                <a:ea typeface="宋体" panose="02010600030101010101" pitchFamily="2" charset="-122"/>
                <a:cs typeface="Arial" panose="020B0604020202020204"/>
              </a:rPr>
              <a:t>3</a:t>
            </a:r>
            <a:r>
              <a:rPr lang="en-US" altLang="ja-JP" sz="900" i="1" noProof="1">
                <a:solidFill>
                  <a:prstClr val="white"/>
                </a:solidFill>
                <a:latin typeface="Calibri" panose="020F0502020204030204"/>
                <a:ea typeface="宋体" panose="02010600030101010101" pitchFamily="2" charset="-122"/>
                <a:cs typeface="Arial" panose="020B0604020202020204"/>
              </a:rPr>
              <a:t>2</a:t>
            </a:r>
            <a:r>
              <a:rPr altLang="ja-JP" sz="900" i="1" noProof="1">
                <a:solidFill>
                  <a:prstClr val="white"/>
                </a:solidFill>
                <a:latin typeface="Calibri" panose="020F0502020204030204"/>
                <a:ea typeface="宋体" panose="02010600030101010101" pitchFamily="2" charset="-122"/>
                <a:cs typeface="Arial" panose="020B0604020202020204"/>
              </a:rPr>
              <a:t>-</a:t>
            </a:r>
            <a:r>
              <a:rPr lang="en-US" altLang="ja-JP" sz="900" i="1" noProof="1">
                <a:solidFill>
                  <a:prstClr val="white"/>
                </a:solidFill>
                <a:latin typeface="Calibri" panose="020F0502020204030204"/>
                <a:ea typeface="宋体" panose="02010600030101010101" pitchFamily="2" charset="-122"/>
                <a:cs typeface="Arial" panose="020B0604020202020204"/>
              </a:rPr>
              <a:t>40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sz="900" i="1" noProof="1">
                <a:solidFill>
                  <a:prstClr val="white"/>
                </a:solidFill>
                <a:latin typeface="Calibri" panose="020F0502020204030204"/>
                <a:ea typeface="宋体" panose="02010600030101010101" pitchFamily="2" charset="-122"/>
                <a:cs typeface="Arial" panose="020B0604020202020204"/>
              </a:rPr>
              <a:t>C</a:t>
            </a:r>
            <a:r>
              <a:rPr altLang="zh-CN" sz="900" i="1" noProof="1">
                <a:solidFill>
                  <a:prstClr val="white"/>
                </a:solidFill>
                <a:latin typeface="Calibri" panose="020F0502020204030204"/>
                <a:ea typeface="宋体" panose="02010600030101010101" pitchFamily="2" charset="-122"/>
                <a:cs typeface="Arial" panose="020B0604020202020204"/>
              </a:rPr>
              <a:t>olor</a:t>
            </a:r>
            <a:r>
              <a:rPr lang="en-US" altLang="zh-CN" sz="900" i="1" noProof="1">
                <a:solidFill>
                  <a:prstClr val="white"/>
                </a:solidFill>
                <a:latin typeface="Calibri" panose="020F0502020204030204"/>
                <a:ea typeface="宋体" panose="02010600030101010101" pitchFamily="2" charset="-122"/>
                <a:cs typeface="Arial" panose="020B0604020202020204"/>
              </a:rPr>
              <a:t>:  ZTE B</a:t>
            </a:r>
            <a:r>
              <a:rPr altLang="zh-CN" sz="900" i="1" noProof="1">
                <a:solidFill>
                  <a:prstClr val="white"/>
                </a:solidFill>
                <a:latin typeface="Calibri" panose="020F0502020204030204"/>
                <a:ea typeface="宋体" panose="02010600030101010101" pitchFamily="2" charset="-122"/>
                <a:cs typeface="Arial" panose="020B0604020202020204"/>
              </a:rPr>
              <a:t>lue</a:t>
            </a:r>
            <a:r>
              <a:rPr altLang="ja-JP" sz="900" i="1" noProof="1">
                <a:solidFill>
                  <a:prstClr val="white"/>
                </a:solidFill>
                <a:latin typeface="Calibri" panose="020F0502020204030204"/>
                <a:ea typeface="宋体" panose="02010600030101010101" pitchFamily="2" charset="-122"/>
                <a:cs typeface="Arial" panose="020B0604020202020204"/>
              </a:rPr>
              <a:t> </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endParaRPr lang="en-US" altLang="zh-CN"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b="1" i="1" noProof="1">
                <a:solidFill>
                  <a:prstClr val="white"/>
                </a:solidFill>
                <a:latin typeface="Calibri" panose="020F0502020204030204"/>
                <a:ea typeface="宋体" panose="02010600030101010101" pitchFamily="2" charset="-122"/>
                <a:cs typeface="Arial" panose="020B0604020202020204"/>
              </a:rPr>
              <a:t>Text</a:t>
            </a:r>
            <a:r>
              <a:rPr lang="en-US" altLang="zh-CN" sz="900" b="1" i="1" noProof="1">
                <a:solidFill>
                  <a:prstClr val="white"/>
                </a:solidFill>
                <a:latin typeface="Calibri" panose="020F0502020204030204"/>
                <a:ea typeface="宋体" panose="02010600030101010101" pitchFamily="2" charset="-122"/>
                <a:cs typeface="Arial" panose="020B0604020202020204"/>
              </a:rPr>
              <a:t> </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1</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3</a:t>
            </a:r>
            <a:r>
              <a:rPr altLang="zh-CN" sz="900" b="1" i="1" noProof="1">
                <a:solidFill>
                  <a:prstClr val="white"/>
                </a:solidFill>
                <a:latin typeface="Calibri" panose="020F0502020204030204"/>
                <a:ea typeface="宋体" panose="02010600030101010101" pitchFamily="2" charset="-122"/>
                <a:cs typeface="Arial" panose="020B0604020202020204"/>
              </a:rPr>
              <a:t> Level</a:t>
            </a:r>
            <a:r>
              <a:rPr altLang="ja-JP" sz="900" b="1" i="1" noProof="1">
                <a:solidFill>
                  <a:prstClr val="white"/>
                </a:solidFill>
                <a:latin typeface="Calibri" panose="020F0502020204030204"/>
                <a:ea typeface="黑体" panose="02010609060101010101" charset="-122"/>
                <a:cs typeface="Arial" panose="020B0604020202020204"/>
              </a:rPr>
              <a:t>)</a:t>
            </a:r>
            <a:r>
              <a:rPr lang="en-US" altLang="ja-JP" sz="900" b="1" i="1" noProof="1">
                <a:solidFill>
                  <a:prstClr val="white"/>
                </a:solidFill>
                <a:latin typeface="Calibri" panose="020F0502020204030204"/>
                <a:ea typeface="黑体" panose="02010609060101010101" charset="-122"/>
                <a:cs typeface="Arial" panose="020B0604020202020204"/>
              </a:rPr>
              <a:t>:</a:t>
            </a:r>
            <a:endParaRPr altLang="ja-JP" sz="900" b="1" i="1" noProof="1">
              <a:solidFill>
                <a:prstClr val="white"/>
              </a:solidFill>
              <a:latin typeface="Calibri" panose="020F0502020204030204"/>
              <a:ea typeface="黑体" panose="02010609060101010101"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Type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Calibri</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Size</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lang="en-US" sz="900" i="1" noProof="1">
                <a:solidFill>
                  <a:prstClr val="white"/>
                </a:solidFill>
                <a:latin typeface="Calibri" panose="020F0502020204030204"/>
                <a:ea typeface="宋体" panose="02010600030101010101" pitchFamily="2" charset="-122"/>
                <a:cs typeface="Arial" panose="020B0604020202020204"/>
              </a:rPr>
              <a:t>20-28 </a:t>
            </a:r>
            <a:r>
              <a:rPr altLang="ja-JP" sz="900" i="1" noProof="1">
                <a:solidFill>
                  <a:prstClr val="white"/>
                </a:solidFill>
                <a:latin typeface="Calibri" panose="020F0502020204030204"/>
                <a:ea typeface="宋体" panose="02010600030101010101" pitchFamily="2" charset="-122"/>
                <a:cs typeface="Arial" panose="020B0604020202020204"/>
              </a:rPr>
              <a:t>pt</a:t>
            </a:r>
            <a:endParaRPr altLang="ja-JP" sz="900" i="1" noProof="1">
              <a:solidFill>
                <a:prstClr val="white"/>
              </a:solidFill>
              <a:latin typeface="Calibri" panose="020F0502020204030204"/>
              <a:ea typeface="宋体" panose="02010600030101010101" pitchFamily="2" charset="-122"/>
              <a:cs typeface="Arial" panose="020B0604020202020204"/>
            </a:endParaRPr>
          </a:p>
          <a:p>
            <a:pPr defTabSz="934720">
              <a:buFontTx/>
              <a:buNone/>
            </a:pPr>
            <a:r>
              <a:rPr altLang="zh-CN" sz="900" i="1" noProof="1">
                <a:solidFill>
                  <a:prstClr val="white"/>
                </a:solidFill>
                <a:latin typeface="Calibri" panose="020F0502020204030204"/>
                <a:ea typeface="宋体" panose="02010600030101010101" pitchFamily="2" charset="-122"/>
                <a:cs typeface="Arial" panose="020B0604020202020204"/>
              </a:rPr>
              <a:t>Color</a:t>
            </a:r>
            <a:r>
              <a:rPr lang="en-US" altLang="zh-CN" sz="900" i="1" noProof="1">
                <a:solidFill>
                  <a:prstClr val="white"/>
                </a:solidFill>
                <a:latin typeface="Calibri" panose="020F0502020204030204"/>
                <a:ea typeface="宋体" panose="02010600030101010101" pitchFamily="2" charset="-122"/>
                <a:cs typeface="Arial" panose="020B0604020202020204"/>
              </a:rPr>
              <a:t>:  </a:t>
            </a:r>
            <a:r>
              <a:rPr altLang="zh-CN" sz="900" i="1" noProof="1">
                <a:solidFill>
                  <a:prstClr val="white"/>
                </a:solidFill>
                <a:latin typeface="Calibri" panose="020F0502020204030204"/>
                <a:ea typeface="宋体" panose="02010600030101010101" pitchFamily="2" charset="-122"/>
                <a:cs typeface="Arial" panose="020B0604020202020204"/>
              </a:rPr>
              <a:t>Black</a:t>
            </a:r>
            <a:endParaRPr altLang="ja-JP" sz="900" i="1" noProof="1">
              <a:solidFill>
                <a:prstClr val="white"/>
              </a:solidFill>
              <a:latin typeface="Calibri" panose="020F0502020204030204"/>
              <a:ea typeface="宋体" panose="02010600030101010101" pitchFamily="2" charset="-122"/>
              <a:cs typeface="Arial" panose="020B0604020202020204"/>
            </a:endParaRPr>
          </a:p>
        </p:txBody>
      </p:sp>
      <p:pic>
        <p:nvPicPr>
          <p:cNvPr id="24" name="Picture 12" descr="Softbank mobile logo.svg">
            <a:hlinkClick r:id="rId3"/>
          </p:cNvPr>
          <p:cNvPicPr>
            <a:picLocks noChangeAspect="1" noChangeArrowheads="1"/>
          </p:cNvPicPr>
          <p:nvPr userDrawn="1"/>
        </p:nvPicPr>
        <p:blipFill>
          <a:blip r:embed="rId4" cstate="print"/>
          <a:srcRect/>
          <a:stretch>
            <a:fillRect/>
          </a:stretch>
        </p:blipFill>
        <p:spPr bwMode="auto">
          <a:xfrm>
            <a:off x="7935675" y="109195"/>
            <a:ext cx="1109250" cy="190722"/>
          </a:xfrm>
          <a:prstGeom prst="rect">
            <a:avLst/>
          </a:prstGeom>
          <a:noFill/>
        </p:spPr>
      </p:pic>
      <p:grpSp>
        <p:nvGrpSpPr>
          <p:cNvPr id="2" name="组合 38"/>
          <p:cNvGrpSpPr/>
          <p:nvPr userDrawn="1"/>
        </p:nvGrpSpPr>
        <p:grpSpPr>
          <a:xfrm>
            <a:off x="-11" y="178887"/>
            <a:ext cx="1971257" cy="757100"/>
            <a:chOff x="-1" y="390971"/>
            <a:chExt cx="2648606" cy="1009700"/>
          </a:xfrm>
        </p:grpSpPr>
        <p:sp>
          <p:nvSpPr>
            <p:cNvPr id="26" name="右箭头 25"/>
            <p:cNvSpPr/>
            <p:nvPr userDrawn="1"/>
          </p:nvSpPr>
          <p:spPr>
            <a:xfrm>
              <a:off x="0" y="391531"/>
              <a:ext cx="2648605" cy="1009140"/>
            </a:xfrm>
            <a:prstGeom prst="rightArrow">
              <a:avLst>
                <a:gd name="adj1" fmla="val 100000"/>
                <a:gd name="adj2" fmla="val 29690"/>
              </a:avLst>
            </a:prstGeom>
            <a:solidFill>
              <a:schemeClr val="bg1">
                <a:lumMod val="8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7" name="右箭头 26"/>
            <p:cNvSpPr/>
            <p:nvPr userDrawn="1"/>
          </p:nvSpPr>
          <p:spPr>
            <a:xfrm>
              <a:off x="-1" y="391531"/>
              <a:ext cx="2427891" cy="1009140"/>
            </a:xfrm>
            <a:prstGeom prst="rightArrow">
              <a:avLst>
                <a:gd name="adj1" fmla="val 100000"/>
                <a:gd name="adj2" fmla="val 29690"/>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sp>
          <p:nvSpPr>
            <p:cNvPr id="28" name="右箭头 27"/>
            <p:cNvSpPr/>
            <p:nvPr userDrawn="1"/>
          </p:nvSpPr>
          <p:spPr>
            <a:xfrm>
              <a:off x="-1" y="390971"/>
              <a:ext cx="2168962" cy="1009140"/>
            </a:xfrm>
            <a:prstGeom prst="rightArrow">
              <a:avLst>
                <a:gd name="adj1" fmla="val 100000"/>
                <a:gd name="adj2" fmla="val 29690"/>
              </a:avLst>
            </a:prstGeom>
            <a:solidFill>
              <a:srgbClr val="EA5F0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57200">
                <a:buFontTx/>
                <a:buNone/>
              </a:pPr>
              <a:endParaRPr lang="zh-CN" altLang="en-US">
                <a:solidFill>
                  <a:prstClr val="white"/>
                </a:solidFill>
              </a:endParaRPr>
            </a:p>
          </p:txBody>
        </p:sp>
      </p:grpSp>
      <p:sp>
        <p:nvSpPr>
          <p:cNvPr id="29" name="TextBox 28"/>
          <p:cNvSpPr txBox="1"/>
          <p:nvPr userDrawn="1"/>
        </p:nvSpPr>
        <p:spPr>
          <a:xfrm>
            <a:off x="71447" y="178887"/>
            <a:ext cx="1407256" cy="757100"/>
          </a:xfrm>
          <a:prstGeom prst="rect">
            <a:avLst/>
          </a:prstGeom>
        </p:spPr>
        <p:txBody>
          <a:bodyPr vert="horz" wrap="none" lIns="0" tIns="0" rIns="0" bIns="0" rtlCol="0" anchor="ctr" anchorCtr="0">
            <a:noAutofit/>
          </a:bodyPr>
          <a:lstStyle/>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Best User</a:t>
            </a:r>
            <a:endParaRPr kumimoji="1" lang="en-US" altLang="zh-CN" b="1" i="1" dirty="0">
              <a:solidFill>
                <a:prstClr val="white"/>
              </a:solidFill>
              <a:latin typeface="Calibri" panose="020F0502020204030204"/>
              <a:ea typeface="微软雅黑" panose="020B0503020204020204" charset="-122"/>
              <a:cs typeface="+mn-cs"/>
            </a:endParaRPr>
          </a:p>
          <a:p>
            <a:pPr algn="ctr" defTabSz="457200">
              <a:buFontTx/>
              <a:buNone/>
            </a:pPr>
            <a:r>
              <a:rPr kumimoji="1" lang="en-US" altLang="zh-CN" b="1" i="1" dirty="0">
                <a:solidFill>
                  <a:prstClr val="white"/>
                </a:solidFill>
                <a:latin typeface="Calibri" panose="020F0502020204030204"/>
                <a:ea typeface="微软雅黑" panose="020B0503020204020204" charset="-122"/>
                <a:cs typeface="+mn-cs"/>
              </a:rPr>
              <a:t>Experience</a:t>
            </a:r>
            <a:endParaRPr kumimoji="1" lang="zh-CN" altLang="en-US" b="1" i="1" dirty="0">
              <a:solidFill>
                <a:prstClr val="white"/>
              </a:solidFill>
              <a:latin typeface="Calibri" panose="020F0502020204030204"/>
              <a:ea typeface="微软雅黑" panose="020B0503020204020204" charset="-122"/>
              <a:cs typeface="+mn-cs"/>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：32-</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sp>
        <p:nvSpPr>
          <p:cNvPr id="6" name="TextBox 4"/>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7" name="TextBox 5"/>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sp>
        <p:nvSpPr>
          <p:cNvPr id="10" name="TextBox 6"/>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buFontTx/>
              <a:buNone/>
            </a:pPr>
            <a:endParaRPr lang="en-US" dirty="0">
              <a:solidFill>
                <a:prstClr val="black"/>
              </a:solidFill>
              <a:latin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4"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buFontTx/>
              <a:buNone/>
            </a:pPr>
            <a:endParaRPr kumimoji="1" lang="en-US" dirty="0">
              <a:solidFill>
                <a:prstClr val="black"/>
              </a:solidFill>
              <a:latin typeface="Arial" panose="020B0604020202020204" pitchFamily="34" charset="0"/>
            </a:endParaRPr>
          </a:p>
        </p:txBody>
      </p:sp>
      <p:pic>
        <p:nvPicPr>
          <p:cNvPr id="22" name="Picture 20" descr="ZTE_ppt_design_0202-09.png"/>
          <p:cNvPicPr>
            <a:picLocks noChangeAspect="1"/>
          </p:cNvPicPr>
          <p:nvPr/>
        </p:nvPicPr>
        <p:blipFill>
          <a:blip r:embed="rId3" cstate="print"/>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zh-CN" sz="800" noProof="1">
                <a:solidFill>
                  <a:prstClr val="white"/>
                </a:solidFill>
                <a:latin typeface="Arial" panose="020B0604020202020204" pitchFamily="34" charset="0"/>
                <a:ea typeface="Heiti SC Light"/>
                <a:cs typeface="Heiti SC Light"/>
              </a:rPr>
              <a:t>16-</a:t>
            </a:r>
            <a:r>
              <a:rPr lang="en-US" altLang="ja-JP" sz="800" noProof="1">
                <a:solidFill>
                  <a:prstClr val="white"/>
                </a:solidFill>
                <a:latin typeface="Arial" panose="020B0604020202020204" pitchFamily="34" charset="0"/>
                <a:ea typeface="Heiti SC Light"/>
                <a:cs typeface="Heiti SC Light"/>
              </a:rPr>
              <a:t>20pt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AF1A5DC9-0CFA-4CCA-9847-7CD50157358B}"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 </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 </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G143, B212</a:t>
                </a:r>
                <a:endParaRPr kumimoji="1" lang="zh-CN" altLang="en-US" sz="700" i="1">
                  <a:solidFill>
                    <a:prstClr val="white"/>
                  </a:solidFill>
                  <a:latin typeface="Arial" panose="020B0604020202020204" pitchFamily="34" charset="0"/>
                  <a:ea typeface="宋体" panose="02010600030101010101" pitchFamily="2"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R140,G198, B62</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宋体" panose="02010600030101010101" pitchFamily="2" charset="-122"/>
                </a:rPr>
                <a:t>R90,G203, B245</a:t>
              </a:r>
              <a:endParaRPr kumimoji="1" lang="zh-CN" altLang="en-US" sz="700" i="1">
                <a:solidFill>
                  <a:prstClr val="white"/>
                </a:solidFill>
                <a:latin typeface="Arial" panose="020B0604020202020204" pitchFamily="34" charset="0"/>
                <a:ea typeface="宋体" panose="02010600030101010101" pitchFamily="2" charset="-122"/>
              </a:endParaRPr>
            </a:p>
          </p:txBody>
        </p:sp>
      </p:grpSp>
      <p:sp>
        <p:nvSpPr>
          <p:cNvPr id="18" name="TextBox 18"/>
          <p:cNvSpPr txBox="1">
            <a:spLocks noChangeArrowheads="1"/>
          </p:cNvSpPr>
          <p:nvPr/>
        </p:nvSpPr>
        <p:spPr bwMode="auto">
          <a:xfrm>
            <a:off x="7932738" y="79375"/>
            <a:ext cx="1112837" cy="304800"/>
          </a:xfrm>
          <a:prstGeom prst="rect">
            <a:avLst/>
          </a:prstGeom>
          <a:noFill/>
          <a:ln w="9525">
            <a:noFill/>
            <a:miter lim="800000"/>
          </a:ln>
        </p:spPr>
        <p:txBody>
          <a:bodyPr lIns="0" tIns="0" rIns="0" bIns="0"/>
          <a:lstStyle/>
          <a:p>
            <a:pPr>
              <a:buFontTx/>
              <a:buNone/>
            </a:pPr>
            <a:r>
              <a:rPr lang="en-US" sz="1000" dirty="0">
                <a:solidFill>
                  <a:srgbClr val="404040"/>
                </a:solidFill>
                <a:latin typeface="Arial" panose="020B0604020202020204" pitchFamily="34" charset="0"/>
                <a:ea typeface="Heiti SC Light"/>
              </a:rPr>
              <a:t>Confidential▲</a:t>
            </a:r>
            <a:endParaRPr kumimoji="1" lang="en-US" sz="1000" dirty="0">
              <a:solidFill>
                <a:srgbClr val="404040"/>
              </a:solidFill>
              <a:latin typeface="Arial" panose="020B0604020202020204" pitchFamily="34" charset="0"/>
              <a:ea typeface="Heiti SC Light"/>
            </a:endParaRPr>
          </a:p>
        </p:txBody>
      </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6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9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7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0_内容">
    <p:bg>
      <p:bgPr>
        <a:solidFill>
          <a:schemeClr val="bg1">
            <a:lumMod val="95000"/>
            <a:alpha val="59000"/>
          </a:schemeClr>
        </a:solid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6" y="2563065"/>
            <a:ext cx="1360489" cy="124852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a:solidFill>
                <a:prstClr val="white"/>
              </a:solidFill>
              <a:latin typeface="Arial" panose="020B0604020202020204" pitchFamily="34" charset="0"/>
              <a:ea typeface="+mn-ea"/>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6" y="3851277"/>
            <a:ext cx="1392236" cy="989013"/>
            <a:chOff x="9286278" y="1725515"/>
            <a:chExt cx="1392554" cy="989008"/>
          </a:xfrm>
        </p:grpSpPr>
        <p:grpSp>
          <p:nvGrpSpPr>
            <p:cNvPr id="3" name="组 6"/>
            <p:cNvGrpSpPr/>
            <p:nvPr/>
          </p:nvGrpSpPr>
          <p:grpSpPr bwMode="auto">
            <a:xfrm>
              <a:off x="9286278" y="1725515"/>
              <a:ext cx="935158" cy="253999"/>
              <a:chOff x="9286278" y="1725515"/>
              <a:chExt cx="935158" cy="253999"/>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G143, B212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grpSp>
          <p:nvGrpSpPr>
            <p:cNvPr id="5" name="组 9"/>
            <p:cNvGrpSpPr/>
            <p:nvPr/>
          </p:nvGrpSpPr>
          <p:grpSpPr bwMode="auto">
            <a:xfrm>
              <a:off x="9286278" y="2098576"/>
              <a:ext cx="1199362" cy="253999"/>
              <a:chOff x="9286278" y="2098576"/>
              <a:chExt cx="1199362" cy="253999"/>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R140,G198, B62</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4"/>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a:solidFill>
                    <a:prstClr val="white"/>
                  </a:solidFill>
                  <a:latin typeface="Arial" panose="020B0604020202020204" pitchFamily="34" charset="0"/>
                  <a:ea typeface="宋体" panose="02010600030101010101" pitchFamily="2" charset="-122"/>
                  <a:cs typeface="+mn-cs"/>
                </a:rPr>
                <a:t>R90,G203, B245</a:t>
              </a:r>
              <a:endParaRPr kumimoji="1" lang="zh-CN" altLang="en-US" sz="700" i="1">
                <a:solidFill>
                  <a:prstClr val="white"/>
                </a:solidFill>
                <a:latin typeface="Arial" panose="020B0604020202020204" pitchFamily="34" charset="0"/>
                <a:ea typeface="宋体" panose="02010600030101010101" pitchFamily="2" charset="-122"/>
                <a:cs typeface="+mn-cs"/>
              </a:endParaRPr>
            </a:p>
          </p:txBody>
        </p:sp>
      </p:grpSp>
      <p:sp>
        <p:nvSpPr>
          <p:cNvPr id="15" name="TextBox 16"/>
          <p:cNvSpPr txBox="1">
            <a:spLocks noChangeArrowheads="1"/>
          </p:cNvSpPr>
          <p:nvPr/>
        </p:nvSpPr>
        <p:spPr bwMode="auto">
          <a:xfrm>
            <a:off x="4271964" y="4914902"/>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a:solidFill>
                  <a:srgbClr val="7F7F7F"/>
                </a:solidFill>
                <a:latin typeface="Arial" panose="020B0604020202020204" pitchFamily="34" charset="0"/>
                <a:ea typeface="+mn-ea"/>
                <a:cs typeface="+mn-cs"/>
              </a:rPr>
              <a:t>© ZTE Corporation. All rights reserved</a:t>
            </a:r>
            <a:endParaRPr kumimoji="1" lang="en-US" sz="600">
              <a:solidFill>
                <a:srgbClr val="7F7F7F"/>
              </a:solidFill>
              <a:latin typeface="Arial" panose="020B0604020202020204" pitchFamily="34" charset="0"/>
              <a:ea typeface="+mn-ea"/>
              <a:cs typeface="+mn-cs"/>
            </a:endParaRPr>
          </a:p>
        </p:txBody>
      </p:sp>
      <p:sp>
        <p:nvSpPr>
          <p:cNvPr id="16" name="Slide Number Placeholder 5"/>
          <p:cNvSpPr>
            <a:spLocks noGrp="1"/>
          </p:cNvSpPr>
          <p:nvPr/>
        </p:nvSpPr>
        <p:spPr bwMode="auto">
          <a:xfrm>
            <a:off x="238125" y="4849815"/>
            <a:ext cx="419100" cy="365125"/>
          </a:xfrm>
          <a:prstGeom prst="rect">
            <a:avLst/>
          </a:prstGeom>
          <a:noFill/>
          <a:ln w="9525">
            <a:noFill/>
            <a:miter lim="800000"/>
          </a:ln>
        </p:spPr>
        <p:txBody>
          <a:bodyPr anchor="ctr"/>
          <a:lstStyle/>
          <a:p>
            <a:pPr fontAlgn="auto">
              <a:spcBef>
                <a:spcPts val="0"/>
              </a:spcBef>
              <a:spcAft>
                <a:spcPts val="0"/>
              </a:spcAft>
              <a:buFontTx/>
              <a:buNone/>
            </a:pPr>
            <a:fld id="{EB34E3C0-1CEF-42D0-B976-D8776A522736}" type="slidenum">
              <a:rPr lang="en-US" sz="800">
                <a:solidFill>
                  <a:srgbClr val="404040"/>
                </a:solidFill>
                <a:latin typeface="Arial" panose="020B0604020202020204" pitchFamily="34" charset="0"/>
                <a:ea typeface="+mn-ea"/>
                <a:cs typeface="+mn-cs"/>
              </a:rPr>
            </a:fld>
            <a:endParaRPr lang="en-US" sz="800">
              <a:solidFill>
                <a:srgbClr val="404040"/>
              </a:solidFill>
              <a:latin typeface="Arial" panose="020B0604020202020204" pitchFamily="34" charset="0"/>
              <a:ea typeface="+mn-ea"/>
              <a:cs typeface="+mn-cs"/>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11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fontAlgn="auto">
              <a:spcBef>
                <a:spcPts val="0"/>
              </a:spcBef>
              <a:spcAft>
                <a:spcPts val="0"/>
              </a:spcAft>
              <a:buFontTx/>
              <a:buNone/>
            </a:pPr>
            <a:r>
              <a:rPr kumimoji="1" lang="en-US" sz="600" dirty="0">
                <a:solidFill>
                  <a:srgbClr val="7F7F7F"/>
                </a:solidFill>
                <a:latin typeface="Arial" panose="020B0604020202020204" pitchFamily="34" charset="0"/>
                <a:ea typeface="微软雅黑" panose="020B0503020204020204" charset="-122"/>
                <a:cs typeface="+mn-cs"/>
              </a:rPr>
              <a:t>© ZTE Corporation. All rights reserved</a:t>
            </a:r>
            <a:endParaRPr kumimoji="1" lang="en-US" sz="600" dirty="0">
              <a:solidFill>
                <a:srgbClr val="7F7F7F"/>
              </a:solidFill>
              <a:latin typeface="Arial" panose="020B0604020202020204" pitchFamily="34" charset="0"/>
              <a:ea typeface="微软雅黑" panose="020B0503020204020204" charset="-122"/>
              <a:cs typeface="+mn-cs"/>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fontAlgn="auto">
              <a:spcBef>
                <a:spcPts val="0"/>
              </a:spcBef>
              <a:spcAft>
                <a:spcPts val="0"/>
              </a:spcAft>
              <a:buFontTx/>
              <a:buNone/>
            </a:pPr>
            <a:fld id="{495FEC5C-3B70-4F79-98EF-D890A59B06E1}" type="slidenum">
              <a:rPr lang="en-US" sz="800">
                <a:solidFill>
                  <a:srgbClr val="404040"/>
                </a:solidFill>
                <a:latin typeface="Arial" panose="020B0604020202020204" pitchFamily="34" charset="0"/>
                <a:ea typeface="微软雅黑" panose="020B0503020204020204" charset="-122"/>
                <a:cs typeface="+mn-cs"/>
              </a:rPr>
            </a:fld>
            <a:endParaRPr lang="en-US" sz="800" dirty="0">
              <a:solidFill>
                <a:srgbClr val="404040"/>
              </a:solidFill>
              <a:latin typeface="Arial" panose="020B0604020202020204" pitchFamily="34" charset="0"/>
              <a:ea typeface="微软雅黑" panose="020B0503020204020204" charset="-122"/>
              <a:cs typeface="+mn-cs"/>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fontAlgn="auto">
              <a:spcBef>
                <a:spcPts val="0"/>
              </a:spcBef>
              <a:spcAft>
                <a:spcPts val="0"/>
              </a:spcAft>
              <a:buFontTx/>
              <a:buNone/>
            </a:pPr>
            <a:r>
              <a:rPr lang="en-US" sz="900" noProof="1">
                <a:solidFill>
                  <a:prstClr val="white"/>
                </a:solidFill>
                <a:latin typeface="Arial" panose="020B0604020202020204" pitchFamily="34" charset="0"/>
                <a:ea typeface="Heiti SC Light"/>
                <a:cs typeface="+mn-cs"/>
              </a:rPr>
              <a:t>T</a:t>
            </a:r>
            <a:r>
              <a:rPr lang="en-US" altLang="zh-CN" sz="900" noProof="1">
                <a:solidFill>
                  <a:prstClr val="white"/>
                </a:solidFill>
                <a:latin typeface="Arial" panose="020B0604020202020204" pitchFamily="34" charset="0"/>
                <a:ea typeface="Heiti SC Light"/>
                <a:cs typeface="+mn-cs"/>
              </a:rPr>
              <a:t>itle:</a:t>
            </a:r>
            <a:endParaRPr lang="en-US" altLang="ja-JP" sz="900" noProof="1">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altLang="zh-CN" sz="800" noProof="1">
                <a:solidFill>
                  <a:prstClr val="white"/>
                </a:solidFill>
                <a:latin typeface="Arial" panose="020B0604020202020204" pitchFamily="34" charset="0"/>
                <a:ea typeface="Heiti SC Light"/>
                <a:cs typeface="+mn-cs"/>
              </a:rPr>
              <a:t>Type</a:t>
            </a:r>
            <a:r>
              <a:rPr lang="en-US" altLang="ja-JP" sz="800" noProof="1">
                <a:solidFill>
                  <a:prstClr val="white"/>
                </a:solidFill>
                <a:latin typeface="Arial" panose="020B0604020202020204" pitchFamily="34" charset="0"/>
                <a:ea typeface="Heiti SC Light"/>
                <a:cs typeface="+mn-cs"/>
              </a:rPr>
              <a:t>: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Heiti SC Light"/>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endParaRPr lang="en-US" altLang="zh-CN"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cs typeface="+mn-cs"/>
              </a:rPr>
              <a:t>Arial</a:t>
            </a:r>
            <a:endParaRPr lang="en-US" sz="800" dirty="0">
              <a:solidFill>
                <a:prstClr val="white"/>
              </a:solidFill>
              <a:latin typeface="Arial" panose="020B0604020202020204" pitchFamily="34" charset="0"/>
              <a:ea typeface="微软雅黑" panose="020B0503020204020204" charset="-122"/>
              <a:cs typeface="+mn-cs"/>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fontAlgn="auto">
              <a:spcBef>
                <a:spcPts val="0"/>
              </a:spcBef>
              <a:spcAft>
                <a:spcPts val="0"/>
              </a:spcAft>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G143, B212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R140,G198, B62</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fontAlgn="auto">
                <a:spcBef>
                  <a:spcPts val="0"/>
                </a:spcBef>
                <a:spcAft>
                  <a:spcPts val="0"/>
                </a:spcAft>
                <a:buFontTx/>
                <a:buNone/>
              </a:pPr>
              <a:r>
                <a:rPr kumimoji="1" lang="en-US" altLang="zh-CN" sz="700" i="1" dirty="0">
                  <a:solidFill>
                    <a:prstClr val="white"/>
                  </a:solidFill>
                  <a:latin typeface="Arial" panose="020B0604020202020204" pitchFamily="34" charset="0"/>
                  <a:ea typeface="微软雅黑" panose="020B0503020204020204" charset="-122"/>
                  <a:cs typeface="+mn-cs"/>
                </a:rPr>
                <a:t>R90,G203, B245</a:t>
              </a:r>
              <a:endParaRPr kumimoji="1" lang="zh-CN" altLang="en-US" sz="700" i="1" dirty="0">
                <a:solidFill>
                  <a:prstClr val="white"/>
                </a:solidFill>
                <a:latin typeface="Arial" panose="020B0604020202020204" pitchFamily="34" charset="0"/>
                <a:ea typeface="微软雅黑" panose="020B0503020204020204" charset="-122"/>
                <a:cs typeface="+mn-cs"/>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3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6" name="TextBox 4"/>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buFontTx/>
              <a:buNone/>
            </a:pPr>
            <a:r>
              <a:rPr kumimoji="1" lang="en-US" sz="600" dirty="0">
                <a:solidFill>
                  <a:srgbClr val="7F7F7F"/>
                </a:solidFill>
                <a:latin typeface="Arial" panose="020B0604020202020204" pitchFamily="34" charset="0"/>
                <a:ea typeface="微软雅黑" panose="020B0503020204020204" charset="-122"/>
              </a:rPr>
              <a:t>© ZTE Corporation. All rights reserved</a:t>
            </a:r>
            <a:endParaRPr kumimoji="1" lang="en-US" sz="600" dirty="0">
              <a:solidFill>
                <a:srgbClr val="7F7F7F"/>
              </a:solidFill>
              <a:latin typeface="Arial" panose="020B0604020202020204" pitchFamily="34" charset="0"/>
              <a:ea typeface="微软雅黑" panose="020B0503020204020204" charset="-122"/>
            </a:endParaRPr>
          </a:p>
        </p:txBody>
      </p:sp>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buFontTx/>
              <a:buNone/>
            </a:pPr>
            <a:fld id="{495FEC5C-3B70-4F79-98EF-D890A59B06E1}" type="slidenum">
              <a:rPr lang="en-US" sz="800">
                <a:solidFill>
                  <a:srgbClr val="404040"/>
                </a:solidFill>
                <a:latin typeface="Arial" panose="020B0604020202020204" pitchFamily="34" charset="0"/>
                <a:ea typeface="微软雅黑" panose="020B0503020204020204" charset="-122"/>
              </a:rPr>
            </a:fld>
            <a:endParaRPr lang="en-US" sz="800" dirty="0">
              <a:solidFill>
                <a:srgbClr val="404040"/>
              </a:solidFill>
              <a:latin typeface="Arial" panose="020B0604020202020204" pitchFamily="34" charset="0"/>
              <a:ea typeface="微软雅黑" panose="020B0503020204020204" charset="-122"/>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buFontTx/>
              <a:buNone/>
            </a:pPr>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buFontTx/>
              <a:buNone/>
            </a:pPr>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endParaRPr lang="en-US" altLang="zh-CN" sz="900" noProof="1">
              <a:solidFill>
                <a:prstClr val="white"/>
              </a:solidFill>
              <a:latin typeface="Arial" panose="020B0604020202020204" pitchFamily="34" charset="0"/>
              <a:ea typeface="Heiti SC Light"/>
              <a:cs typeface="Heiti SC Light"/>
            </a:endParaRPr>
          </a:p>
          <a:p>
            <a:pPr defTabSz="935355">
              <a:buFontTx/>
              <a:buNone/>
            </a:pPr>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 </a:t>
            </a:r>
            <a:r>
              <a:rPr lang="en-US" altLang="ja-JP" sz="800" noProof="1">
                <a:solidFill>
                  <a:prstClr val="white"/>
                </a:solidFill>
                <a:latin typeface="Arial" panose="020B0604020202020204" pitchFamily="34" charset="0"/>
                <a:ea typeface="MS PGothic" panose="020B0600070205080204" pitchFamily="34" charset="-128"/>
              </a:rPr>
              <a:t>Arial</a:t>
            </a:r>
            <a:endParaRPr lang="en-US" sz="800" dirty="0">
              <a:solidFill>
                <a:prstClr val="white"/>
              </a:solidFill>
              <a:latin typeface="Arial" panose="020B0604020202020204" pitchFamily="34" charset="0"/>
              <a:ea typeface="微软雅黑" panose="020B0503020204020204" charset="-122"/>
            </a:endParaRPr>
          </a:p>
          <a:p>
            <a:pPr defTabSz="935355">
              <a:buFontTx/>
              <a:buNone/>
            </a:pPr>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buFontTx/>
              <a:buNone/>
            </a:pPr>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7"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G143, B212</a:t>
                </a:r>
                <a:endParaRPr kumimoji="1" lang="zh-CN" altLang="en-US" sz="700" i="1" dirty="0">
                  <a:solidFill>
                    <a:prstClr val="white"/>
                  </a:solidFill>
                  <a:latin typeface="Arial" panose="020B0604020202020204" pitchFamily="34" charset="0"/>
                  <a:ea typeface="微软雅黑" panose="020B0503020204020204" charset="-122"/>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5"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R140,G198, B62</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12"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buFontTx/>
                <a:buNone/>
                <a:defRPr/>
              </a:pPr>
              <a:endParaRPr kumimoji="1" lang="zh-CN" altLang="en-US" dirty="0">
                <a:solidFill>
                  <a:prstClr val="white"/>
                </a:solidFill>
                <a:latin typeface="Arial" panose="020B0604020202020204" pitchFamily="34" charset="0"/>
                <a:ea typeface="微软雅黑" panose="020B0503020204020204" charset="-122"/>
                <a:cs typeface="Arial" panose="020B0604020202020204" pitchFamily="34" charset="0"/>
              </a:endParaRPr>
            </a:p>
          </p:txBody>
        </p:sp>
        <p:sp>
          <p:nvSpPr>
            <p:cNvPr id="13"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pPr>
                <a:buFontTx/>
                <a:buNone/>
              </a:pPr>
              <a:r>
                <a:rPr kumimoji="1" lang="en-US" altLang="zh-CN" sz="700" i="1" dirty="0">
                  <a:solidFill>
                    <a:prstClr val="white"/>
                  </a:solidFill>
                  <a:latin typeface="Arial" panose="020B0604020202020204" pitchFamily="34" charset="0"/>
                  <a:ea typeface="微软雅黑" panose="020B0503020204020204" charset="-122"/>
                </a:rPr>
                <a:t>R90,G203, B245</a:t>
              </a:r>
              <a:endParaRPr kumimoji="1" lang="zh-CN" altLang="en-US" sz="700" i="1" dirty="0">
                <a:solidFill>
                  <a:prstClr val="white"/>
                </a:solidFill>
                <a:latin typeface="Arial" panose="020B0604020202020204" pitchFamily="34" charset="0"/>
                <a:ea typeface="微软雅黑" panose="020B0503020204020204" charset="-122"/>
              </a:endParaRPr>
            </a:p>
          </p:txBody>
        </p:sp>
      </p:grpSp>
      <p:sp>
        <p:nvSpPr>
          <p:cNvPr id="26" name="标题 13"/>
          <p:cNvSpPr>
            <a:spLocks noGrp="1"/>
          </p:cNvSpPr>
          <p:nvPr>
            <p:ph type="title" hasCustomPrompt="1"/>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ea typeface="微软雅黑" panose="020B0503020204020204" charset="-122"/>
                <a:cs typeface="Arial" panose="020B0604020202020204" pitchFamily="34" charset="0"/>
              </a:defRPr>
            </a:lvl1pPr>
          </a:lstStyle>
          <a:p>
            <a:pPr lvl="0"/>
            <a:r>
              <a:rPr lang="en-US" altLang="zh-CN" dirty="0"/>
              <a:t>Title </a:t>
            </a:r>
            <a:endParaRPr lang="zh-CN" altLang="en-US"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4" name="内容占位符 3"/>
          <p:cNvSpPr>
            <a:spLocks noGrp="1"/>
          </p:cNvSpPr>
          <p:nvPr>
            <p:ph sz="quarter" idx="10"/>
          </p:nvPr>
        </p:nvSpPr>
        <p:spPr>
          <a:xfrm>
            <a:off x="333375" y="1331259"/>
            <a:ext cx="8516938" cy="3318132"/>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endParaRPr lang="zh-CN" altLang="en-US" strike="noStrike" noProof="1"/>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endParaRPr lang="zh-CN" altLang="en-US" strike="noStrike" noProof="1"/>
          </a:p>
          <a:p>
            <a:pPr lvl="1" fontAlgn="base"/>
            <a:r>
              <a:rPr lang="zh-CN" altLang="en-US" strike="noStrike" noProof="1"/>
              <a:t>第二级</a:t>
            </a:r>
            <a:endParaRPr lang="zh-CN" altLang="en-US" strike="noStrike" noProof="1"/>
          </a:p>
          <a:p>
            <a:pPr lvl="2" fontAlgn="base"/>
            <a:r>
              <a:rPr lang="zh-CN" altLang="en-US" strike="noStrike" noProof="1"/>
              <a:t>第三级</a:t>
            </a:r>
            <a:endParaRPr lang="zh-CN" altLang="en-US" strike="noStrike" noProof="1"/>
          </a:p>
          <a:p>
            <a:pPr lvl="3" fontAlgn="base"/>
            <a:r>
              <a:rPr lang="zh-CN" altLang="en-US" strike="noStrike" noProof="1"/>
              <a:t>第四级</a:t>
            </a:r>
            <a:endParaRPr lang="zh-CN" altLang="en-US" strike="noStrike" noProof="1"/>
          </a:p>
          <a:p>
            <a:pPr lvl="4" fontAlgn="base"/>
            <a:r>
              <a:rPr lang="zh-CN" altLang="en-US" strike="noStrike" noProof="1"/>
              <a:t>第五级</a:t>
            </a:r>
            <a:endParaRPr lang="zh-CN" altLang="en-US" strike="noStrike" noProof="1"/>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a:xfrm>
            <a:off x="333375" y="341313"/>
            <a:ext cx="8516938" cy="722312"/>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r>
              <a:rPr lang="en-US" sz="900" noProof="1">
                <a:solidFill>
                  <a:prstClr val="white"/>
                </a:solidFill>
                <a:latin typeface="Arial" panose="020B0604020202020204" pitchFamily="34" charset="0"/>
                <a:ea typeface="Heiti SC Light"/>
              </a:rPr>
              <a:t>T</a:t>
            </a:r>
            <a:r>
              <a:rPr lang="en-US" altLang="zh-CN" sz="900" noProof="1">
                <a:solidFill>
                  <a:prstClr val="white"/>
                </a:solidFill>
                <a:latin typeface="Arial" panose="020B0604020202020204" pitchFamily="34" charset="0"/>
                <a:ea typeface="Heiti SC Light"/>
              </a:rPr>
              <a:t>itle:</a:t>
            </a:r>
            <a:endParaRPr lang="en-US" altLang="ja-JP" sz="900" noProof="1">
              <a:solidFill>
                <a:prstClr val="white"/>
              </a:solidFill>
              <a:latin typeface="Arial" panose="020B0604020202020204" pitchFamily="34" charset="0"/>
              <a:ea typeface="Heiti SC Light"/>
            </a:endParaRPr>
          </a:p>
          <a:p>
            <a:pPr defTabSz="935355"/>
            <a:r>
              <a:rPr lang="en-US" altLang="zh-CN" sz="800" noProof="1">
                <a:solidFill>
                  <a:prstClr val="white"/>
                </a:solidFill>
                <a:latin typeface="Arial" panose="020B0604020202020204" pitchFamily="34" charset="0"/>
                <a:ea typeface="Heiti SC Light"/>
              </a:rPr>
              <a:t>Type</a:t>
            </a:r>
            <a:r>
              <a:rPr lang="en-US" altLang="ja-JP" sz="800" noProof="1">
                <a:solidFill>
                  <a:prstClr val="white"/>
                </a:solidFill>
                <a:latin typeface="Arial" panose="020B0604020202020204" pitchFamily="34" charset="0"/>
                <a:ea typeface="Heiti SC Light"/>
              </a:rPr>
              <a:t>: </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a typeface="Heiti SC Light"/>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ea typeface="Heiti SC Light"/>
                <a:cs typeface="Heiti SC Light"/>
              </a:rPr>
              <a:t>22-24</a:t>
            </a:r>
            <a:r>
              <a:rPr lang="en-US" altLang="zh-CN" sz="800" noProof="1">
                <a:solidFill>
                  <a:prstClr val="white"/>
                </a:solidFill>
                <a:latin typeface="Arial" panose="020B0604020202020204" pitchFamily="34" charset="0"/>
                <a:ea typeface="Heiti SC Light"/>
                <a:cs typeface="Heiti SC Light"/>
              </a:rPr>
              <a:t>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a:t>
            </a:r>
            <a:r>
              <a:rPr lang="en-US" altLang="zh-CN" sz="800" noProof="1">
                <a:solidFill>
                  <a:prstClr val="white"/>
                </a:solidFill>
                <a:latin typeface="Arial" panose="020B0604020202020204" pitchFamily="34" charset="0"/>
                <a:ea typeface="Heiti SC Light"/>
                <a:cs typeface="Heiti SC Light"/>
              </a:rPr>
              <a:t>olor</a:t>
            </a:r>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he ZTE blue</a:t>
            </a:r>
            <a:r>
              <a:rPr lang="en-US" altLang="ja-JP" sz="800" noProof="1">
                <a:solidFill>
                  <a:prstClr val="white"/>
                </a:solidFill>
                <a:latin typeface="Arial" panose="020B0604020202020204" pitchFamily="34" charset="0"/>
                <a:ea typeface="Heiti SC Light"/>
                <a:cs typeface="Heiti SC Light"/>
              </a:rPr>
              <a:t> </a:t>
            </a:r>
            <a:endParaRPr lang="en-US" altLang="ja-JP" sz="800" noProof="1">
              <a:solidFill>
                <a:prstClr val="white"/>
              </a:solidFill>
              <a:latin typeface="Arial" panose="020B0604020202020204" pitchFamily="34" charset="0"/>
              <a:ea typeface="Heiti SC Light"/>
              <a:cs typeface="Heiti SC Light"/>
            </a:endParaRPr>
          </a:p>
          <a:p>
            <a:pPr defTabSz="935355"/>
            <a:endParaRPr lang="en-US" altLang="zh-CN" sz="900" noProof="1">
              <a:solidFill>
                <a:prstClr val="white"/>
              </a:solidFill>
              <a:latin typeface="Arial" panose="020B0604020202020204" pitchFamily="34" charset="0"/>
              <a:ea typeface="Heiti SC Light"/>
              <a:cs typeface="Heiti SC Light"/>
            </a:endParaRPr>
          </a:p>
          <a:p>
            <a:pPr defTabSz="935355"/>
            <a:r>
              <a:rPr lang="en-US" altLang="zh-CN" sz="900" noProof="1">
                <a:solidFill>
                  <a:prstClr val="white"/>
                </a:solidFill>
                <a:latin typeface="Arial" panose="020B0604020202020204" pitchFamily="34" charset="0"/>
                <a:ea typeface="Heiti SC Light"/>
                <a:cs typeface="Heiti SC Light"/>
              </a:rPr>
              <a:t>Subtitle:</a:t>
            </a:r>
            <a:endParaRPr lang="en-US" altLang="ja-JP" sz="9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T</a:t>
            </a:r>
            <a:r>
              <a:rPr lang="en-US" altLang="zh-CN" sz="800" noProof="1">
                <a:solidFill>
                  <a:prstClr val="white"/>
                </a:solidFill>
                <a:latin typeface="Arial" panose="020B0604020202020204" pitchFamily="34" charset="0"/>
                <a:ea typeface="Heiti SC Light"/>
                <a:cs typeface="Heiti SC Light"/>
              </a:rPr>
              <a:t>ype</a:t>
            </a:r>
            <a:r>
              <a:rPr lang="en-US" altLang="en-US" sz="800" noProof="1">
                <a:solidFill>
                  <a:prstClr val="white"/>
                </a:solidFill>
                <a:latin typeface="Arial" panose="020B0604020202020204" pitchFamily="34" charset="0"/>
                <a:ea typeface="Heiti SC Light"/>
                <a:cs typeface="Heiti SC Light"/>
              </a:rPr>
              <a:t>：</a:t>
            </a:r>
            <a:r>
              <a:rPr lang="en-US" altLang="ja-JP" sz="800" noProof="1">
                <a:solidFill>
                  <a:prstClr val="white"/>
                </a:solidFill>
                <a:latin typeface="Arial" panose="020B0604020202020204" pitchFamily="34" charset="0"/>
              </a:rPr>
              <a:t>Arial</a:t>
            </a:r>
            <a:endParaRPr lang="en-US" sz="800" dirty="0">
              <a:solidFill>
                <a:prstClr val="white"/>
              </a:solidFill>
              <a:latin typeface="Arial" panose="020B0604020202020204" pitchFamily="34" charset="0"/>
            </a:endParaRPr>
          </a:p>
          <a:p>
            <a:pPr defTabSz="935355"/>
            <a:r>
              <a:rPr lang="en-US" sz="800" noProof="1">
                <a:solidFill>
                  <a:prstClr val="white"/>
                </a:solidFill>
                <a:latin typeface="Arial" panose="020B0604020202020204" pitchFamily="34" charset="0"/>
                <a:ea typeface="Heiti SC Light"/>
                <a:cs typeface="Heiti SC Light"/>
              </a:rPr>
              <a:t>S</a:t>
            </a:r>
            <a:r>
              <a:rPr lang="en-US" altLang="zh-CN" sz="800" noProof="1">
                <a:solidFill>
                  <a:prstClr val="white"/>
                </a:solidFill>
                <a:latin typeface="Arial" panose="020B0604020202020204" pitchFamily="34" charset="0"/>
                <a:ea typeface="Heiti SC Light"/>
                <a:cs typeface="Heiti SC Light"/>
              </a:rPr>
              <a:t>ize</a:t>
            </a:r>
            <a:r>
              <a:rPr lang="en-US" sz="800" noProof="1">
                <a:solidFill>
                  <a:prstClr val="white"/>
                </a:solidFill>
                <a:latin typeface="Arial" panose="020B0604020202020204" pitchFamily="34" charset="0"/>
                <a:ea typeface="Heiti SC Light"/>
                <a:cs typeface="Heiti SC Light"/>
              </a:rPr>
              <a:t>：14-</a:t>
            </a:r>
            <a:r>
              <a:rPr lang="en-US" altLang="ja-JP" sz="800" noProof="1">
                <a:solidFill>
                  <a:prstClr val="white"/>
                </a:solidFill>
                <a:latin typeface="Arial" panose="020B0604020202020204" pitchFamily="34" charset="0"/>
                <a:ea typeface="Heiti SC Light"/>
                <a:cs typeface="Heiti SC Light"/>
              </a:rPr>
              <a:t>18pt</a:t>
            </a:r>
            <a:endParaRPr lang="en-US" altLang="ja-JP" sz="800" noProof="1">
              <a:solidFill>
                <a:prstClr val="white"/>
              </a:solidFill>
              <a:latin typeface="Arial" panose="020B0604020202020204" pitchFamily="34" charset="0"/>
              <a:ea typeface="Heiti SC Light"/>
              <a:cs typeface="Heiti SC Light"/>
            </a:endParaRPr>
          </a:p>
          <a:p>
            <a:pPr defTabSz="935355"/>
            <a:r>
              <a:rPr lang="en-US" sz="800" noProof="1">
                <a:solidFill>
                  <a:prstClr val="white"/>
                </a:solidFill>
                <a:latin typeface="Arial" panose="020B0604020202020204" pitchFamily="34" charset="0"/>
                <a:ea typeface="Heiti SC Light"/>
                <a:cs typeface="Heiti SC Light"/>
              </a:rPr>
              <a:t>Color: The </a:t>
            </a:r>
            <a:r>
              <a:rPr lang="en-US" altLang="zh-CN" sz="800" noProof="1">
                <a:solidFill>
                  <a:prstClr val="white"/>
                </a:solidFill>
                <a:latin typeface="Arial" panose="020B0604020202020204" pitchFamily="34" charset="0"/>
                <a:ea typeface="Heiti SC Light"/>
                <a:cs typeface="Heiti SC Light"/>
              </a:rPr>
              <a:t>ZTE green</a:t>
            </a:r>
            <a:endParaRPr lang="en-US" altLang="ja-JP" sz="800" noProof="1">
              <a:solidFill>
                <a:prstClr val="white"/>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622" y="1756625"/>
                <a:ext cx="717814"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G143, B212</a:t>
                </a:r>
                <a:endParaRPr kumimoji="1" lang="zh-CN" altLang="en-US" sz="700" i="1">
                  <a:solidFill>
                    <a:prstClr val="white"/>
                  </a:solidFill>
                  <a:latin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622" y="2130085"/>
                <a:ext cx="982018"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R140,G198, B62</a:t>
                </a:r>
                <a:endParaRPr kumimoji="1" lang="zh-CN" altLang="en-US" sz="700" i="1">
                  <a:solidFill>
                    <a:prstClr val="white"/>
                  </a:solidFill>
                  <a:latin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kumimoji="1" lang="zh-CN" altLang="en-US">
                <a:solidFill>
                  <a:prstClr val="white"/>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622" y="2491243"/>
              <a:ext cx="1175210" cy="200055"/>
            </a:xfrm>
            <a:prstGeom prst="rect">
              <a:avLst/>
            </a:prstGeom>
            <a:noFill/>
            <a:ln w="9525">
              <a:noFill/>
              <a:miter lim="800000"/>
            </a:ln>
          </p:spPr>
          <p:txBody>
            <a:bodyPr>
              <a:spAutoFit/>
            </a:bodyPr>
            <a:lstStyle/>
            <a:p>
              <a:r>
                <a:rPr kumimoji="1" lang="en-US" altLang="zh-CN" sz="700" i="1" dirty="0">
                  <a:solidFill>
                    <a:prstClr val="white"/>
                  </a:solidFill>
                  <a:latin typeface="Arial" panose="020B0604020202020204" pitchFamily="34" charset="0"/>
                </a:rPr>
                <a:t>R90,G203, B245</a:t>
              </a:r>
              <a:endParaRPr kumimoji="1" lang="zh-CN" altLang="en-US" sz="700" i="1">
                <a:solidFill>
                  <a:prstClr val="white"/>
                </a:solidFill>
                <a:latin typeface="Arial" panose="020B0604020202020204" pitchFamily="34" charset="0"/>
              </a:endParaRPr>
            </a:p>
          </p:txBody>
        </p:sp>
      </p:grpSp>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kumimoji="1" lang="en-US" sz="600" dirty="0">
                <a:solidFill>
                  <a:srgbClr val="7F7F7F"/>
                </a:solidFill>
                <a:latin typeface="Arial" panose="020B0604020202020204" pitchFamily="34" charset="0"/>
              </a:rPr>
              <a:t>© ZTE Corporation. All rights reserved</a:t>
            </a:r>
            <a:endParaRPr kumimoji="1" lang="en-US" sz="600" dirty="0">
              <a:solidFill>
                <a:srgbClr val="7F7F7F"/>
              </a:solidFill>
              <a:latin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fld id="{5774FD34-B19B-4EC0-B7CE-4C8A769027F1}" type="slidenum">
              <a:rPr lang="en-US" sz="800">
                <a:solidFill>
                  <a:srgbClr val="404040"/>
                </a:solidFill>
                <a:latin typeface="Arial" panose="020B0604020202020204" pitchFamily="34" charset="0"/>
              </a:rPr>
            </a:fld>
            <a:endParaRPr lang="en-US" sz="800" dirty="0">
              <a:solidFill>
                <a:srgbClr val="404040"/>
              </a:solidFill>
              <a:latin typeface="Arial" panose="020B0604020202020204" pitchFamily="34" charset="0"/>
            </a:endParaRPr>
          </a:p>
        </p:txBody>
      </p:sp>
      <p:sp>
        <p:nvSpPr>
          <p:cNvPr id="33" name="标题 13"/>
          <p:cNvSpPr>
            <a:spLocks noGrp="1"/>
          </p:cNvSpPr>
          <p:nvPr>
            <p:ph type="title"/>
          </p:nvPr>
        </p:nvSpPr>
        <p:spPr>
          <a:xfrm>
            <a:off x="336137" y="411131"/>
            <a:ext cx="8513762" cy="723727"/>
          </a:xfrm>
          <a:prstGeom prst="rect">
            <a:avLst/>
          </a:prstGeo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3_内容">
    <p:spTree>
      <p:nvGrpSpPr>
        <p:cNvPr id="1" name=""/>
        <p:cNvGrpSpPr/>
        <p:nvPr/>
      </p:nvGrpSpPr>
      <p:grpSpPr>
        <a:xfrm>
          <a:off x="0" y="0"/>
          <a:ext cx="0" cy="0"/>
          <a:chOff x="0" y="0"/>
          <a:chExt cx="0" cy="0"/>
        </a:xfrm>
      </p:grpSpPr>
      <p:pic>
        <p:nvPicPr>
          <p:cNvPr id="14" name="Picture 15" descr="ZTE_ppt_design_0202-06.jpg"/>
          <p:cNvPicPr>
            <a:picLocks noChangeAspect="1"/>
          </p:cNvPicPr>
          <p:nvPr/>
        </p:nvPicPr>
        <p:blipFill>
          <a:blip r:embed="rId2" cstate="print"/>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Corporation.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119865" y="4908922"/>
            <a:ext cx="419100" cy="293687"/>
          </a:xfrm>
          <a:prstGeom prst="rect">
            <a:avLst/>
          </a:prstGeom>
          <a:noFill/>
          <a:ln w="9525">
            <a:noFill/>
            <a:miter lim="800000"/>
          </a:ln>
        </p:spPr>
        <p:txBody>
          <a:bodyPr lIns="91426" tIns="45712" rIns="91426" bIns="45712" anchor="ctr"/>
          <a:lstStyle/>
          <a:p>
            <a:pPr algn="ctr">
              <a:defRPr/>
            </a:pPr>
            <a:fld id="{0171E16C-D319-4B78-8C6C-188CCEBE712C}"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178995" y="1050260"/>
            <a:ext cx="8513763" cy="3346880"/>
          </a:xfrm>
          <a:prstGeom prst="rect">
            <a:avLst/>
          </a:prstGeom>
        </p:spPr>
        <p:txBody>
          <a:bodyPr lIns="53993" tIns="26996" rIns="53993" bIns="26996" rtlCol="0">
            <a:noAutofit/>
          </a:bodyPr>
          <a:lstStyle>
            <a:lvl1pPr marL="201295" indent="-201295">
              <a:lnSpc>
                <a:spcPct val="150000"/>
              </a:lnSpc>
              <a:spcBef>
                <a:spcPts val="0"/>
              </a:spcBef>
              <a:buClr>
                <a:srgbClr val="008ED3"/>
              </a:buClr>
              <a:buSzPct val="80000"/>
              <a:buFont typeface="Wingdings" panose="05000000000000000000" pitchFamily="2" charset="2"/>
              <a:buChar char="n"/>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marL="402590" indent="-201295">
              <a:lnSpc>
                <a:spcPct val="150000"/>
              </a:lnSpc>
              <a:spcBef>
                <a:spcPts val="0"/>
              </a:spcBef>
              <a:buClr>
                <a:srgbClr val="008ED3"/>
              </a:buClr>
              <a:buSzPct val="80000"/>
              <a:buFont typeface="Wingdings" panose="05000000000000000000" pitchFamily="2" charset="2"/>
              <a:buChar char="u"/>
              <a:defRPr kumimoji="1" lang="zh-CN" altLang="en-US" sz="15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marL="602615" indent="-200025">
              <a:lnSpc>
                <a:spcPct val="150000"/>
              </a:lnSpc>
              <a:spcBef>
                <a:spcPts val="0"/>
              </a:spcBef>
              <a:buClr>
                <a:srgbClr val="008ED3"/>
              </a:buClr>
              <a:buSzPct val="80000"/>
              <a:buFont typeface="Wingdings" panose="05000000000000000000" pitchFamily="2" charset="2"/>
              <a:buChar char="l"/>
              <a:defRPr sz="1500"/>
            </a:lvl3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p:txBody>
      </p:sp>
      <p:sp>
        <p:nvSpPr>
          <p:cNvPr id="33" name="标题 13"/>
          <p:cNvSpPr>
            <a:spLocks noGrp="1"/>
          </p:cNvSpPr>
          <p:nvPr>
            <p:ph type="title"/>
          </p:nvPr>
        </p:nvSpPr>
        <p:spPr>
          <a:xfrm>
            <a:off x="178995" y="179307"/>
            <a:ext cx="8965005" cy="723727"/>
          </a:xfrm>
        </p:spPr>
        <p:txBody>
          <a:bodyPr lIns="53993" tIns="26996" rIns="53993" bIns="26996" rtlCol="0" anchor="ctr" anchorCtr="0">
            <a:noAutofit/>
          </a:bodyPr>
          <a:lstStyle>
            <a:lvl1pPr>
              <a:defRPr lang="zh-CN" altLang="en-US" sz="2700" b="1" dirty="0">
                <a:solidFill>
                  <a:srgbClr val="008FD4"/>
                </a:solidFill>
                <a:latin typeface="+mj-lt"/>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7_内容">
    <p:spTree>
      <p:nvGrpSpPr>
        <p:cNvPr id="1" name=""/>
        <p:cNvGrpSpPr/>
        <p:nvPr/>
      </p:nvGrpSpPr>
      <p:grpSpPr>
        <a:xfrm>
          <a:off x="0" y="0"/>
          <a:ext cx="0" cy="0"/>
          <a:chOff x="0" y="0"/>
          <a:chExt cx="0" cy="0"/>
        </a:xfrm>
      </p:grpSpPr>
      <p:pic>
        <p:nvPicPr>
          <p:cNvPr id="8" name="Picture 2" descr="ZTE-PPT-16x9-03"/>
          <p:cNvPicPr>
            <a:picLocks noChangeAspect="1" noChangeArrowheads="1"/>
          </p:cNvPicPr>
          <p:nvPr userDrawn="1"/>
        </p:nvPicPr>
        <p:blipFill>
          <a:blip r:embed="rId2" cstate="print"/>
          <a:srcRect/>
          <a:stretch>
            <a:fillRect/>
          </a:stretch>
        </p:blipFill>
        <p:spPr bwMode="auto">
          <a:xfrm>
            <a:off x="0" y="-17405"/>
            <a:ext cx="9146240" cy="5143501"/>
          </a:xfrm>
          <a:prstGeom prst="rect">
            <a:avLst/>
          </a:prstGeom>
          <a:noFill/>
          <a:ln w="9525">
            <a:noFill/>
            <a:miter lim="800000"/>
            <a:headEnd/>
            <a:tailEnd/>
          </a:ln>
        </p:spPr>
      </p:pic>
      <p:sp>
        <p:nvSpPr>
          <p:cNvPr id="18" name="TextBox 16"/>
          <p:cNvSpPr txBox="1">
            <a:spLocks noChangeArrowheads="1"/>
          </p:cNvSpPr>
          <p:nvPr/>
        </p:nvSpPr>
        <p:spPr bwMode="auto">
          <a:xfrm>
            <a:off x="4271816" y="4914803"/>
            <a:ext cx="2191124" cy="169990"/>
          </a:xfrm>
          <a:prstGeom prst="rect">
            <a:avLst/>
          </a:prstGeom>
          <a:noFill/>
          <a:ln w="9525">
            <a:noFill/>
            <a:miter lim="800000"/>
          </a:ln>
        </p:spPr>
        <p:txBody>
          <a:bodyPr lIns="0" tIns="0" rIns="0" bIns="0"/>
          <a:lstStyle/>
          <a:p>
            <a:pPr defTabSz="457200"/>
            <a:r>
              <a:rPr kumimoji="1" lang="en-US" altLang="zh-CN" sz="600" dirty="0">
                <a:solidFill>
                  <a:srgbClr val="7F7F7F"/>
                </a:solidFill>
                <a:latin typeface="宋体" panose="02010600030101010101" pitchFamily="2" charset="-122"/>
              </a:rPr>
              <a:t>© ZTE Corporation. All rights reserved</a:t>
            </a:r>
            <a:endParaRPr kumimoji="1" lang="en-US" altLang="zh-CN" sz="600" dirty="0">
              <a:solidFill>
                <a:srgbClr val="7F7F7F"/>
              </a:solidFill>
              <a:latin typeface="宋体" panose="02010600030101010101" pitchFamily="2" charset="-122"/>
            </a:endParaRPr>
          </a:p>
        </p:txBody>
      </p:sp>
      <p:sp>
        <p:nvSpPr>
          <p:cNvPr id="19" name="Slide Number Placeholder 5"/>
          <p:cNvSpPr>
            <a:spLocks noGrp="1"/>
          </p:cNvSpPr>
          <p:nvPr/>
        </p:nvSpPr>
        <p:spPr bwMode="auto">
          <a:xfrm>
            <a:off x="238395" y="4849962"/>
            <a:ext cx="418943" cy="365390"/>
          </a:xfrm>
          <a:prstGeom prst="rect">
            <a:avLst/>
          </a:prstGeom>
          <a:noFill/>
          <a:ln w="9525">
            <a:noFill/>
            <a:miter lim="800000"/>
          </a:ln>
        </p:spPr>
        <p:txBody>
          <a:bodyPr lIns="91430" tIns="45715" rIns="91430" bIns="45715" anchor="ctr"/>
          <a:lstStyle/>
          <a:p>
            <a:pPr defTabSz="457200"/>
            <a:fld id="{BC835BF3-BBDB-422A-A074-4D1FFA40D6B6}" type="slidenum">
              <a:rPr lang="en-US" altLang="zh-CN" sz="800">
                <a:solidFill>
                  <a:srgbClr val="404040"/>
                </a:solidFill>
                <a:latin typeface="Heiti SC Light"/>
              </a:rPr>
            </a:fld>
            <a:endParaRPr lang="en-US" altLang="zh-CN" sz="800" dirty="0">
              <a:solidFill>
                <a:srgbClr val="404040"/>
              </a:solidFill>
              <a:latin typeface="Heiti SC Light"/>
            </a:endParaRPr>
          </a:p>
        </p:txBody>
      </p:sp>
      <p:sp>
        <p:nvSpPr>
          <p:cNvPr id="9" name="文本占位符 2"/>
          <p:cNvSpPr>
            <a:spLocks noGrp="1"/>
          </p:cNvSpPr>
          <p:nvPr>
            <p:ph idx="1"/>
          </p:nvPr>
        </p:nvSpPr>
        <p:spPr>
          <a:xfrm>
            <a:off x="185580"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dirty="0"/>
              <a:t>单击此处编辑母版文本样式</a:t>
            </a:r>
            <a:endParaRPr lang="zh-CN" altLang="en-US" dirty="0"/>
          </a:p>
          <a:p>
            <a:pPr lvl="1"/>
            <a:r>
              <a:rPr lang="zh-CN" altLang="en-US" dirty="0"/>
              <a:t>第二级</a:t>
            </a:r>
            <a:endParaRPr lang="zh-CN" altLang="en-US" dirty="0"/>
          </a:p>
        </p:txBody>
      </p:sp>
      <p:sp>
        <p:nvSpPr>
          <p:cNvPr id="14" name="标题 13"/>
          <p:cNvSpPr>
            <a:spLocks noGrp="1"/>
          </p:cNvSpPr>
          <p:nvPr>
            <p:ph type="title"/>
          </p:nvPr>
        </p:nvSpPr>
        <p:spPr>
          <a:xfrm>
            <a:off x="185580" y="226928"/>
            <a:ext cx="4700399" cy="399468"/>
          </a:xfrm>
        </p:spPr>
        <p:txBody>
          <a:bodyPr rtlCol="0">
            <a:noAutofit/>
          </a:bodyPr>
          <a:lstStyle>
            <a:lvl1pPr>
              <a:defRPr lang="zh-CN" altLang="en-US" dirty="0">
                <a:solidFill>
                  <a:srgbClr val="008FD4"/>
                </a:solidFill>
              </a:defRPr>
            </a:lvl1pPr>
          </a:lstStyle>
          <a:p>
            <a:pPr lvl="0"/>
            <a:r>
              <a:rPr lang="zh-CN" altLang="en-US" dirty="0"/>
              <a:t>单击此处编辑母版标题样式</a:t>
            </a:r>
            <a:endParaRPr lang="zh-CN" altLang="en-US" dirty="0"/>
          </a:p>
        </p:txBody>
      </p:sp>
      <p:sp>
        <p:nvSpPr>
          <p:cNvPr id="24" name="文本占位符 2"/>
          <p:cNvSpPr>
            <a:spLocks noGrp="1"/>
          </p:cNvSpPr>
          <p:nvPr>
            <p:ph idx="10"/>
          </p:nvPr>
        </p:nvSpPr>
        <p:spPr>
          <a:xfrm>
            <a:off x="2620986" y="701030"/>
            <a:ext cx="2264993" cy="1847340"/>
          </a:xfrm>
          <a:prstGeom prst="rect">
            <a:avLst/>
          </a:prstGeom>
        </p:spPr>
        <p:txBody>
          <a:bodyPr rtlCol="0">
            <a:noAutofit/>
          </a:bodyPr>
          <a:lstStyle>
            <a:lvl1pPr>
              <a:defRPr kumimoji="1" lang="zh-CN" altLang="en-US" sz="1000" dirty="0" smtClean="0">
                <a:solidFill>
                  <a:srgbClr val="404040"/>
                </a:solidFill>
              </a:defRPr>
            </a:lvl1pPr>
            <a:lvl2pPr>
              <a:defRPr kumimoji="1" lang="zh-CN" altLang="en-US" sz="800" b="0" i="0" kern="1200" dirty="0" smtClean="0">
                <a:solidFill>
                  <a:srgbClr val="404040"/>
                </a:solidFill>
                <a:latin typeface="+mn-lt"/>
                <a:ea typeface="微软雅黑" panose="020B0503020204020204" charset="-122"/>
                <a:cs typeface="+mn-cs"/>
              </a:defRPr>
            </a:lvl2pPr>
          </a:lstStyle>
          <a:p>
            <a:pPr lvl="0"/>
            <a:r>
              <a:rPr lang="zh-CN" altLang="en-US"/>
              <a:t>单击此处编辑母版文本样式</a:t>
            </a:r>
            <a:endParaRPr lang="zh-CN" altLang="en-US"/>
          </a:p>
          <a:p>
            <a:pPr lvl="1"/>
            <a:r>
              <a:rPr lang="zh-CN" altLang="en-US"/>
              <a:t>第二级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image" Target="../media/image5.jpeg"/><Relationship Id="rId1" Type="http://schemas.openxmlformats.org/officeDocument/2006/relationships/slideLayout" Target="../slideLayouts/slideLayout3.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12.xml"/><Relationship Id="rId8" Type="http://schemas.openxmlformats.org/officeDocument/2006/relationships/slideLayout" Target="../slideLayouts/slideLayout11.xml"/><Relationship Id="rId7" Type="http://schemas.openxmlformats.org/officeDocument/2006/relationships/slideLayout" Target="../slideLayouts/slideLayout10.xml"/><Relationship Id="rId6" Type="http://schemas.openxmlformats.org/officeDocument/2006/relationships/slideLayout" Target="../slideLayouts/slideLayout9.xml"/><Relationship Id="rId5" Type="http://schemas.openxmlformats.org/officeDocument/2006/relationships/slideLayout" Target="../slideLayouts/slideLayout8.xml"/><Relationship Id="rId4" Type="http://schemas.openxmlformats.org/officeDocument/2006/relationships/slideLayout" Target="../slideLayouts/slideLayout7.xml"/><Relationship Id="rId3" Type="http://schemas.openxmlformats.org/officeDocument/2006/relationships/slideLayout" Target="../slideLayouts/slideLayout6.xml"/><Relationship Id="rId2" Type="http://schemas.openxmlformats.org/officeDocument/2006/relationships/slideLayout" Target="../slideLayouts/slideLayout5.xml"/><Relationship Id="rId13" Type="http://schemas.openxmlformats.org/officeDocument/2006/relationships/theme" Target="../theme/theme3.xml"/><Relationship Id="rId12" Type="http://schemas.openxmlformats.org/officeDocument/2006/relationships/image" Target="../media/image7.jpeg"/><Relationship Id="rId11" Type="http://schemas.openxmlformats.org/officeDocument/2006/relationships/slideLayout" Target="../slideLayouts/slideLayout14.xml"/><Relationship Id="rId10" Type="http://schemas.openxmlformats.org/officeDocument/2006/relationships/slideLayout" Target="../slideLayouts/slideLayout1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image" Target="../media/image10.jpeg"/><Relationship Id="rId1" Type="http://schemas.openxmlformats.org/officeDocument/2006/relationships/slideLayout" Target="../slideLayouts/slideLayout15.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7.jpeg"/><Relationship Id="rId4" Type="http://schemas.openxmlformats.org/officeDocument/2006/relationships/slideLayout" Target="../slideLayouts/slideLayout19.xml"/><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slideLayout" Target="../slideLayouts/slideLayout24.xml"/><Relationship Id="rId4" Type="http://schemas.openxmlformats.org/officeDocument/2006/relationships/slideLayout" Target="../slideLayouts/slideLayout23.xml"/><Relationship Id="rId3" Type="http://schemas.openxmlformats.org/officeDocument/2006/relationships/slideLayout" Target="../slideLayouts/slideLayout22.xml"/><Relationship Id="rId2" Type="http://schemas.openxmlformats.org/officeDocument/2006/relationships/slideLayout" Target="../slideLayouts/slideLayout21.xml"/><Relationship Id="rId1" Type="http://schemas.openxmlformats.org/officeDocument/2006/relationships/slideLayout" Target="../slideLayouts/slideLayout20.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3" Type="http://schemas.openxmlformats.org/officeDocument/2006/relationships/theme" Target="../theme/theme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45.xml"/><Relationship Id="rId8" Type="http://schemas.openxmlformats.org/officeDocument/2006/relationships/slideLayout" Target="../slideLayouts/slideLayout44.xml"/><Relationship Id="rId7" Type="http://schemas.openxmlformats.org/officeDocument/2006/relationships/slideLayout" Target="../slideLayouts/slideLayout43.xml"/><Relationship Id="rId6" Type="http://schemas.openxmlformats.org/officeDocument/2006/relationships/slideLayout" Target="../slideLayouts/slideLayout42.xml"/><Relationship Id="rId5" Type="http://schemas.openxmlformats.org/officeDocument/2006/relationships/slideLayout" Target="../slideLayouts/slideLayout41.xml"/><Relationship Id="rId4" Type="http://schemas.openxmlformats.org/officeDocument/2006/relationships/slideLayout" Target="../slideLayouts/slideLayout40.xml"/><Relationship Id="rId3" Type="http://schemas.openxmlformats.org/officeDocument/2006/relationships/slideLayout" Target="../slideLayouts/slideLayout39.xml"/><Relationship Id="rId2" Type="http://schemas.openxmlformats.org/officeDocument/2006/relationships/slideLayout" Target="../slideLayouts/slideLayout38.xml"/><Relationship Id="rId18" Type="http://schemas.openxmlformats.org/officeDocument/2006/relationships/theme" Target="../theme/theme8.xml"/><Relationship Id="rId17" Type="http://schemas.openxmlformats.org/officeDocument/2006/relationships/slideLayout" Target="../slideLayouts/slideLayout53.xml"/><Relationship Id="rId16" Type="http://schemas.openxmlformats.org/officeDocument/2006/relationships/slideLayout" Target="../slideLayouts/slideLayout52.xml"/><Relationship Id="rId15" Type="http://schemas.openxmlformats.org/officeDocument/2006/relationships/slideLayout" Target="../slideLayouts/slideLayout51.xml"/><Relationship Id="rId14" Type="http://schemas.openxmlformats.org/officeDocument/2006/relationships/slideLayout" Target="../slideLayouts/slideLayout50.xml"/><Relationship Id="rId13" Type="http://schemas.openxmlformats.org/officeDocument/2006/relationships/slideLayout" Target="../slideLayouts/slideLayout49.xml"/><Relationship Id="rId12" Type="http://schemas.openxmlformats.org/officeDocument/2006/relationships/slideLayout" Target="../slideLayouts/slideLayout48.xml"/><Relationship Id="rId11" Type="http://schemas.openxmlformats.org/officeDocument/2006/relationships/slideLayout" Target="../slideLayouts/slideLayout47.xml"/><Relationship Id="rId10" Type="http://schemas.openxmlformats.org/officeDocument/2006/relationships/slideLayout" Target="../slideLayouts/slideLayout46.xml"/><Relationship Id="rId1" Type="http://schemas.openxmlformats.org/officeDocument/2006/relationships/slideLayout" Target="../slideLayouts/slideLayout37.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3.jpeg"/><Relationship Id="rId4" Type="http://schemas.openxmlformats.org/officeDocument/2006/relationships/slideLayout" Target="../slideLayouts/slideLayout57.xml"/><Relationship Id="rId3" Type="http://schemas.openxmlformats.org/officeDocument/2006/relationships/slideLayout" Target="../slideLayouts/slideLayout56.xml"/><Relationship Id="rId2" Type="http://schemas.openxmlformats.org/officeDocument/2006/relationships/slideLayout" Target="../slideLayouts/slideLayout55.xml"/><Relationship Id="rId1" Type="http://schemas.openxmlformats.org/officeDocument/2006/relationships/slideLayout" Target="../slideLayouts/slideLayout5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2050"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Size：32-24-pt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sp>
        <p:nvSpPr>
          <p:cNvPr id="2051" name="TextBox 4"/>
          <p:cNvSpPr txBox="1">
            <a:spLocks noChangeArrowheads="1"/>
          </p:cNvSpPr>
          <p:nvPr/>
        </p:nvSpPr>
        <p:spPr bwMode="auto">
          <a:xfrm>
            <a:off x="5848350" y="4454525"/>
            <a:ext cx="309563"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2" name="TextBox 5"/>
          <p:cNvSpPr txBox="1">
            <a:spLocks noChangeArrowheads="1"/>
          </p:cNvSpPr>
          <p:nvPr/>
        </p:nvSpPr>
        <p:spPr bwMode="auto">
          <a:xfrm>
            <a:off x="4814888" y="4170363"/>
            <a:ext cx="309562" cy="366712"/>
          </a:xfrm>
          <a:prstGeom prst="rect">
            <a:avLst/>
          </a:prstGeom>
          <a:noFill/>
          <a:ln w="9525">
            <a:noFill/>
            <a:miter lim="800000"/>
          </a:ln>
        </p:spPr>
        <p:txBody>
          <a:bodyPr wrap="none">
            <a:spAutoFit/>
          </a:bodyPr>
          <a:lstStyle/>
          <a:p>
            <a:endParaRPr lang="en-US">
              <a:latin typeface="Arial" panose="020B0604020202020204" pitchFamily="34" charset="0"/>
            </a:endParaRPr>
          </a:p>
        </p:txBody>
      </p:sp>
      <p:sp>
        <p:nvSpPr>
          <p:cNvPr id="2053" name="TextBox 6"/>
          <p:cNvSpPr txBox="1">
            <a:spLocks noChangeArrowheads="1"/>
          </p:cNvSpPr>
          <p:nvPr/>
        </p:nvSpPr>
        <p:spPr bwMode="auto">
          <a:xfrm>
            <a:off x="4037013" y="3638550"/>
            <a:ext cx="309562" cy="365125"/>
          </a:xfrm>
          <a:prstGeom prst="rect">
            <a:avLst/>
          </a:prstGeom>
          <a:noFill/>
          <a:ln w="9525">
            <a:noFill/>
            <a:miter lim="800000"/>
          </a:ln>
        </p:spPr>
        <p:txBody>
          <a:bodyPr wrap="none">
            <a:spAutoFit/>
          </a:bodyPr>
          <a:lstStyle/>
          <a:p>
            <a:endParaRPr lang="en-US">
              <a:latin typeface="Arial" panose="020B0604020202020204" pitchFamily="34" charset="0"/>
            </a:endParaRPr>
          </a:p>
        </p:txBody>
      </p:sp>
      <p:grpSp>
        <p:nvGrpSpPr>
          <p:cNvPr id="2054" name="组 5"/>
          <p:cNvGrpSpPr/>
          <p:nvPr/>
        </p:nvGrpSpPr>
        <p:grpSpPr bwMode="auto">
          <a:xfrm>
            <a:off x="9364663" y="3851275"/>
            <a:ext cx="1392237" cy="989013"/>
            <a:chOff x="0" y="0"/>
            <a:chExt cx="1392554" cy="989008"/>
          </a:xfrm>
        </p:grpSpPr>
        <p:grpSp>
          <p:nvGrpSpPr>
            <p:cNvPr id="2055" name="组 6"/>
            <p:cNvGrpSpPr/>
            <p:nvPr/>
          </p:nvGrpSpPr>
          <p:grpSpPr bwMode="auto">
            <a:xfrm>
              <a:off x="0" y="0"/>
              <a:ext cx="935158" cy="254390"/>
              <a:chOff x="0" y="0"/>
              <a:chExt cx="935158" cy="254390"/>
            </a:xfrm>
          </p:grpSpPr>
          <p:sp>
            <p:nvSpPr>
              <p:cNvPr id="2056"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57"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2058" name="组 9"/>
            <p:cNvGrpSpPr/>
            <p:nvPr/>
          </p:nvGrpSpPr>
          <p:grpSpPr bwMode="auto">
            <a:xfrm>
              <a:off x="0" y="373460"/>
              <a:ext cx="1199362" cy="254390"/>
              <a:chOff x="0" y="0"/>
              <a:chExt cx="1199362" cy="254390"/>
            </a:xfrm>
          </p:grpSpPr>
          <p:sp>
            <p:nvSpPr>
              <p:cNvPr id="2059"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0"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2061"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2062"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2063"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4"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endParaRPr lang="en-US">
              <a:latin typeface="Arial" panose="020B0604020202020204" pitchFamily="34" charset="0"/>
            </a:endParaRPr>
          </a:p>
        </p:txBody>
      </p:sp>
      <p:sp>
        <p:nvSpPr>
          <p:cNvPr id="2065" name="标题占位符 1"/>
          <p:cNvSpPr>
            <a:spLocks noGrp="1" noChangeArrowheads="1"/>
          </p:cNvSpPr>
          <p:nvPr>
            <p:ph type="title"/>
          </p:nvPr>
        </p:nvSpPr>
        <p:spPr bwMode="auto">
          <a:xfrm>
            <a:off x="333375" y="342900"/>
            <a:ext cx="6767513" cy="720725"/>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2066"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pic>
        <p:nvPicPr>
          <p:cNvPr id="2067" name="Picture 19" descr="1-01"/>
          <p:cNvPicPr>
            <a:picLocks noChangeAspect="1" noChangeArrowheads="1"/>
          </p:cNvPicPr>
          <p:nvPr/>
        </p:nvPicPr>
        <p:blipFill>
          <a:blip r:embed="rId4" cstate="print"/>
          <a:srcRect/>
          <a:stretch>
            <a:fillRect/>
          </a:stretch>
        </p:blipFill>
        <p:spPr bwMode="auto">
          <a:xfrm>
            <a:off x="7158038" y="69850"/>
            <a:ext cx="1789112" cy="134302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457200" rtl="0" eaLnBrk="1" fontAlgn="base" hangingPunct="1">
        <a:spcBef>
          <a:spcPct val="0"/>
        </a:spcBef>
        <a:spcAft>
          <a:spcPct val="0"/>
        </a:spcAft>
        <a:defRPr sz="2400">
          <a:solidFill>
            <a:schemeClr val="tx1"/>
          </a:solidFill>
          <a:latin typeface="+mj-lt"/>
          <a:ea typeface="+mj-ea"/>
          <a:cs typeface="+mj-cs"/>
        </a:defRPr>
      </a:lvl1pPr>
      <a:lvl2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eaLnBrk="1" fontAlgn="base" hangingPunct="1">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auto">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074"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dirty="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Size：16-20pt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3075" name="组 5"/>
          <p:cNvGrpSpPr/>
          <p:nvPr/>
        </p:nvGrpSpPr>
        <p:grpSpPr bwMode="auto">
          <a:xfrm>
            <a:off x="9364663" y="3851275"/>
            <a:ext cx="1392237" cy="989013"/>
            <a:chOff x="0" y="0"/>
            <a:chExt cx="1392554" cy="989008"/>
          </a:xfrm>
        </p:grpSpPr>
        <p:grpSp>
          <p:nvGrpSpPr>
            <p:cNvPr id="3076" name="组 6"/>
            <p:cNvGrpSpPr/>
            <p:nvPr/>
          </p:nvGrpSpPr>
          <p:grpSpPr bwMode="auto">
            <a:xfrm>
              <a:off x="0" y="0"/>
              <a:ext cx="935158" cy="254390"/>
              <a:chOff x="0" y="0"/>
              <a:chExt cx="935158" cy="254390"/>
            </a:xfrm>
          </p:grpSpPr>
          <p:sp>
            <p:nvSpPr>
              <p:cNvPr id="3077"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78"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3079" name="组 9"/>
            <p:cNvGrpSpPr/>
            <p:nvPr/>
          </p:nvGrpSpPr>
          <p:grpSpPr bwMode="auto">
            <a:xfrm>
              <a:off x="0" y="373460"/>
              <a:ext cx="1199362" cy="254390"/>
              <a:chOff x="0" y="0"/>
              <a:chExt cx="1199362" cy="254390"/>
            </a:xfrm>
          </p:grpSpPr>
          <p:sp>
            <p:nvSpPr>
              <p:cNvPr id="3080"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1"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3082"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3083"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3084" name="标题占位符 1"/>
          <p:cNvSpPr>
            <a:spLocks noGrp="1" noChangeArrowheads="1"/>
          </p:cNvSpPr>
          <p:nvPr>
            <p:ph type="title"/>
          </p:nvPr>
        </p:nvSpPr>
        <p:spPr bwMode="auto">
          <a:xfrm>
            <a:off x="1257299" y="341313"/>
            <a:ext cx="7593013"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3085" name="文本占位符 2"/>
          <p:cNvSpPr>
            <a:spLocks noGrp="1" noChangeArrowheads="1"/>
          </p:cNvSpPr>
          <p:nvPr>
            <p:ph type="body" idx="1"/>
          </p:nvPr>
        </p:nvSpPr>
        <p:spPr bwMode="auto">
          <a:xfrm>
            <a:off x="1257299" y="1200150"/>
            <a:ext cx="7593014" cy="3189288"/>
          </a:xfrm>
          <a:prstGeom prst="rect">
            <a:avLst/>
          </a:prstGeom>
          <a:noFill/>
          <a:ln w="9525">
            <a:noFill/>
            <a:miter lim="800000"/>
          </a:ln>
        </p:spPr>
        <p:txBody>
          <a:bodyPr vert="horz" wrap="square" lIns="0" tIns="0" rIns="0" bIns="0" numCol="1" anchor="t" anchorCtr="0" compatLnSpc="1"/>
          <a:lstStyle/>
          <a:p>
            <a:pPr lvl="0"/>
            <a:r>
              <a:rPr lang="zh-CN" dirty="0"/>
              <a:t>单击此处编辑母版文本样式</a:t>
            </a:r>
            <a:endParaRPr lang="zh-CN" dirty="0"/>
          </a:p>
          <a:p>
            <a:pPr lvl="1"/>
            <a:r>
              <a:rPr lang="zh-CN" dirty="0"/>
              <a:t>二级</a:t>
            </a:r>
            <a:endParaRPr lang="zh-CN" dirty="0"/>
          </a:p>
          <a:p>
            <a:pPr lvl="2"/>
            <a:r>
              <a:rPr lang="zh-CN" dirty="0"/>
              <a:t>三级</a:t>
            </a:r>
            <a:endParaRPr lang="zh-CN" dirty="0"/>
          </a:p>
          <a:p>
            <a:pPr lvl="3"/>
            <a:r>
              <a:rPr lang="zh-CN" dirty="0"/>
              <a:t>四级</a:t>
            </a:r>
            <a:endParaRPr lang="zh-CN" dirty="0"/>
          </a:p>
          <a:p>
            <a:pPr lvl="4"/>
            <a:r>
              <a:rPr lang="zh-CN" dirty="0"/>
              <a:t>五级</a:t>
            </a:r>
            <a:endParaRPr lang="zh-CN" dirty="0"/>
          </a:p>
        </p:txBody>
      </p:sp>
    </p:spTree>
  </p:cSld>
  <p:clrMap bg1="lt1" tx1="dk1" bg2="lt2" tx2="dk2" accent1="accent1" accent2="accent2" accent3="accent3" accent4="accent4" accent5="accent5" accent6="accent6" hlink="hlink" folHlink="folHlink"/>
  <p:sldLayoutIdLst>
    <p:sldLayoutId id="2147483652"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12"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chemeClr val="bg1"/>
                </a:solidFill>
                <a:latin typeface="Arial" panose="020B0604020202020204" pitchFamily="34" charset="0"/>
                <a:ea typeface="Heiti SC Light"/>
                <a:cs typeface="Heiti SC Light"/>
              </a:rPr>
              <a:t>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 </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Size：22-24pt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Color：The ZTE blue </a:t>
            </a:r>
            <a:endParaRPr lang="en-US" altLang="en-US" sz="800" noProof="1">
              <a:solidFill>
                <a:schemeClr val="bg1"/>
              </a:solidFill>
              <a:latin typeface="Arial" panose="020B0604020202020204" pitchFamily="34" charset="0"/>
              <a:ea typeface="Heiti SC Light"/>
              <a:cs typeface="Heiti SC Light"/>
            </a:endParaRPr>
          </a:p>
          <a:p>
            <a:pPr defTabSz="935355"/>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900" noProof="1">
                <a:solidFill>
                  <a:schemeClr val="bg1"/>
                </a:solidFill>
                <a:latin typeface="Arial" panose="020B0604020202020204" pitchFamily="34" charset="0"/>
                <a:ea typeface="Heiti SC Light"/>
                <a:cs typeface="Heiti SC Light"/>
              </a:rPr>
              <a:t>Subtitle:</a:t>
            </a:r>
            <a:endParaRPr lang="en-US" altLang="en-US" sz="9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Type：</a:t>
            </a:r>
            <a:r>
              <a:rPr lang="en-US" altLang="en-US" sz="800" noProof="1">
                <a:solidFill>
                  <a:schemeClr val="bg1"/>
                </a:solidFill>
                <a:latin typeface="Arial" panose="020B0604020202020204" pitchFamily="34" charset="0"/>
                <a:ea typeface="MS PGothic" panose="020B0600070205080204" pitchFamily="34" charset="-128"/>
              </a:rPr>
              <a:t>Arial</a:t>
            </a:r>
            <a:endParaRPr lang="en-US" sz="800">
              <a:solidFill>
                <a:schemeClr val="bg1"/>
              </a:solidFill>
              <a:latin typeface="Arial" panose="020B0604020202020204" pitchFamily="34" charset="0"/>
            </a:endParaRPr>
          </a:p>
          <a:p>
            <a:pPr defTabSz="935355"/>
            <a:r>
              <a:rPr lang="en-US" altLang="en-US" sz="800" noProof="1">
                <a:solidFill>
                  <a:schemeClr val="bg1"/>
                </a:solidFill>
                <a:latin typeface="Arial" panose="020B0604020202020204" pitchFamily="34" charset="0"/>
                <a:ea typeface="Heiti SC Light"/>
                <a:cs typeface="Heiti SC Light"/>
              </a:rPr>
              <a:t>Size：14-18pt</a:t>
            </a:r>
            <a:endParaRPr lang="en-US" altLang="en-US" sz="800" noProof="1">
              <a:solidFill>
                <a:schemeClr val="bg1"/>
              </a:solidFill>
              <a:latin typeface="Arial" panose="020B0604020202020204" pitchFamily="34" charset="0"/>
              <a:ea typeface="Heiti SC Light"/>
              <a:cs typeface="Heiti SC Light"/>
            </a:endParaRPr>
          </a:p>
          <a:p>
            <a:pPr defTabSz="935355"/>
            <a:r>
              <a:rPr lang="en-US" altLang="en-US" sz="800" noProof="1">
                <a:solidFill>
                  <a:schemeClr val="bg1"/>
                </a:solidFill>
                <a:latin typeface="Arial" panose="020B0604020202020204" pitchFamily="34" charset="0"/>
                <a:ea typeface="Heiti SC Light"/>
                <a:cs typeface="Heiti SC Light"/>
              </a:rPr>
              <a:t>Color: The ZTE green</a:t>
            </a:r>
            <a:endParaRPr lang="en-US" altLang="en-US" sz="800" noProof="1">
              <a:solidFill>
                <a:schemeClr val="bg1"/>
              </a:solidFill>
              <a:latin typeface="Arial" panose="020B0604020202020204" pitchFamily="34" charset="0"/>
              <a:ea typeface="Heiti SC Light"/>
              <a:cs typeface="Heiti SC Light"/>
            </a:endParaRPr>
          </a:p>
        </p:txBody>
      </p:sp>
      <p:grpSp>
        <p:nvGrpSpPr>
          <p:cNvPr id="4100" name="组 5"/>
          <p:cNvGrpSpPr/>
          <p:nvPr/>
        </p:nvGrpSpPr>
        <p:grpSpPr bwMode="auto">
          <a:xfrm>
            <a:off x="9364663" y="3851275"/>
            <a:ext cx="1392237" cy="989013"/>
            <a:chOff x="0" y="0"/>
            <a:chExt cx="1392554" cy="989008"/>
          </a:xfrm>
        </p:grpSpPr>
        <p:grpSp>
          <p:nvGrpSpPr>
            <p:cNvPr id="4101"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G143, B212</a:t>
                </a:r>
                <a:endParaRPr lang="zh-CN" altLang="en-US" sz="700" i="1">
                  <a:solidFill>
                    <a:schemeClr val="bg1"/>
                  </a:solidFill>
                  <a:latin typeface="Arial" panose="020B0604020202020204" pitchFamily="34" charset="0"/>
                </a:endParaRPr>
              </a:p>
            </p:txBody>
          </p:sp>
        </p:grpSp>
        <p:grpSp>
          <p:nvGrpSpPr>
            <p:cNvPr id="410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R140,G198, B62</a:t>
                </a:r>
                <a:endParaRPr lang="zh-CN" altLang="en-US" sz="700" i="1">
                  <a:solidFill>
                    <a:schemeClr val="bg1"/>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chemeClr val="bg1"/>
                  </a:solidFill>
                  <a:latin typeface="Arial" panose="020B0604020202020204" pitchFamily="34" charset="0"/>
                </a:rPr>
                <a:t>R90,G203, B245</a:t>
              </a:r>
              <a:endParaRPr lang="zh-CN" altLang="en-US" sz="700" i="1">
                <a:solidFill>
                  <a:schemeClr val="bg1"/>
                </a:solidFill>
                <a:latin typeface="Arial" panose="020B0604020202020204" pitchFamily="34" charset="0"/>
              </a:endParaRPr>
            </a:p>
          </p:txBody>
        </p:sp>
      </p:grpSp>
      <p:sp>
        <p:nvSpPr>
          <p:cNvPr id="4109" name="TextBox 16"/>
          <p:cNvSpPr txBox="1">
            <a:spLocks noChangeArrowheads="1"/>
          </p:cNvSpPr>
          <p:nvPr/>
        </p:nvSpPr>
        <p:spPr bwMode="auto">
          <a:xfrm>
            <a:off x="4271963" y="4914900"/>
            <a:ext cx="2190750" cy="169863"/>
          </a:xfrm>
          <a:prstGeom prst="rect">
            <a:avLst/>
          </a:prstGeom>
          <a:noFill/>
          <a:ln w="9525">
            <a:noFill/>
            <a:miter lim="800000"/>
          </a:ln>
        </p:spPr>
        <p:txBody>
          <a:bodyPr lIns="0" tIns="0" rIns="0" bIns="0"/>
          <a:lstStyle/>
          <a:p>
            <a:r>
              <a:rPr lang="en-US" sz="600">
                <a:solidFill>
                  <a:srgbClr val="7F7F7F"/>
                </a:solidFill>
                <a:latin typeface="Arial" panose="020B0604020202020204" pitchFamily="34" charset="0"/>
              </a:rPr>
              <a:t>© ZTE Corporation. All rights reserved</a:t>
            </a:r>
            <a:endParaRPr lang="en-US" sz="60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7170" name="Picture 2" descr="ZTE-PPT-4x3-05"/>
          <p:cNvPicPr>
            <a:picLocks noChangeAspect="1" noChangeArrowheads="1"/>
          </p:cNvPicPr>
          <p:nvPr/>
        </p:nvPicPr>
        <p:blipFill>
          <a:blip r:embed="rId2" cstate="print"/>
          <a:srcRect/>
          <a:stretch>
            <a:fillRect/>
          </a:stretch>
        </p:blipFill>
        <p:spPr bwMode="auto">
          <a:xfrm>
            <a:off x="-26988" y="-822325"/>
            <a:ext cx="9191626" cy="6896100"/>
          </a:xfrm>
          <a:prstGeom prst="rect">
            <a:avLst/>
          </a:prstGeom>
          <a:noFill/>
          <a:ln w="9525">
            <a:noFill/>
            <a:miter lim="800000"/>
            <a:headEnd/>
            <a:tailEnd/>
          </a:ln>
        </p:spPr>
      </p:pic>
      <p:sp>
        <p:nvSpPr>
          <p:cNvPr id="717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717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6" r:id="rId1"/>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5"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txStyles>
    <p:titleStyle>
      <a:lvl1pPr algn="l" defTabSz="457200" rtl="0" eaLnBrk="1" fontAlgn="base" latinLnBrk="1"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latinLnBrk="1"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latinLnBrk="1"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latinLnBrk="1"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latinLnBrk="1"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1"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1" hangingPunct="1">
        <a:defRPr sz="1800" kern="1200">
          <a:solidFill>
            <a:schemeClr val="tx1"/>
          </a:solidFill>
          <a:latin typeface="+mn-lt"/>
          <a:ea typeface="+mn-ea"/>
          <a:cs typeface="+mn-cs"/>
        </a:defRPr>
      </a:lvl1pPr>
      <a:lvl2pPr marL="457200" algn="l" defTabSz="457200" rtl="0" eaLnBrk="1" latinLnBrk="1" hangingPunct="1">
        <a:defRPr sz="1800" kern="1200">
          <a:solidFill>
            <a:schemeClr val="tx1"/>
          </a:solidFill>
          <a:latin typeface="+mn-lt"/>
          <a:ea typeface="+mn-ea"/>
          <a:cs typeface="+mn-cs"/>
        </a:defRPr>
      </a:lvl2pPr>
      <a:lvl3pPr marL="914400" algn="l" defTabSz="457200" rtl="0" eaLnBrk="1" latinLnBrk="1" hangingPunct="1">
        <a:defRPr sz="1800" kern="1200">
          <a:solidFill>
            <a:schemeClr val="tx1"/>
          </a:solidFill>
          <a:latin typeface="+mn-lt"/>
          <a:ea typeface="+mn-ea"/>
          <a:cs typeface="+mn-cs"/>
        </a:defRPr>
      </a:lvl3pPr>
      <a:lvl4pPr marL="1371600" algn="l" defTabSz="457200" rtl="0" eaLnBrk="1" latinLnBrk="1" hangingPunct="1">
        <a:defRPr sz="1800" kern="1200">
          <a:solidFill>
            <a:schemeClr val="tx1"/>
          </a:solidFill>
          <a:latin typeface="+mn-lt"/>
          <a:ea typeface="+mn-ea"/>
          <a:cs typeface="+mn-cs"/>
        </a:defRPr>
      </a:lvl4pPr>
      <a:lvl5pPr marL="1828800" algn="l" defTabSz="457200" rtl="0" eaLnBrk="1" latinLnBrk="1" hangingPunct="1">
        <a:defRPr sz="1800" kern="1200">
          <a:solidFill>
            <a:schemeClr val="tx1"/>
          </a:solidFill>
          <a:latin typeface="+mn-lt"/>
          <a:ea typeface="+mn-ea"/>
          <a:cs typeface="+mn-cs"/>
        </a:defRPr>
      </a:lvl5pPr>
      <a:lvl6pPr marL="2286000" algn="l" defTabSz="457200" rtl="0" eaLnBrk="1" latinLnBrk="1" hangingPunct="1">
        <a:defRPr sz="1800" kern="1200">
          <a:solidFill>
            <a:schemeClr val="tx1"/>
          </a:solidFill>
          <a:latin typeface="+mn-lt"/>
          <a:ea typeface="+mn-ea"/>
          <a:cs typeface="+mn-cs"/>
        </a:defRPr>
      </a:lvl6pPr>
      <a:lvl7pPr marL="2743200" algn="l" defTabSz="457200" rtl="0" eaLnBrk="1" latinLnBrk="1" hangingPunct="1">
        <a:defRPr sz="1800" kern="1200">
          <a:solidFill>
            <a:schemeClr val="tx1"/>
          </a:solidFill>
          <a:latin typeface="+mn-lt"/>
          <a:ea typeface="+mn-ea"/>
          <a:cs typeface="+mn-cs"/>
        </a:defRPr>
      </a:lvl7pPr>
      <a:lvl8pPr marL="3200400" algn="l" defTabSz="457200" rtl="0" eaLnBrk="1" latinLnBrk="1" hangingPunct="1">
        <a:defRPr sz="1800" kern="1200">
          <a:solidFill>
            <a:schemeClr val="tx1"/>
          </a:solidFill>
          <a:latin typeface="+mn-lt"/>
          <a:ea typeface="+mn-ea"/>
          <a:cs typeface="+mn-cs"/>
        </a:defRPr>
      </a:lvl8pPr>
      <a:lvl9pPr marL="3657600" algn="l" defTabSz="457200" rtl="0" eaLnBrk="1" latinLnBrk="1"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167815" y="177322"/>
            <a:ext cx="8629206" cy="722312"/>
          </a:xfrm>
          <a:prstGeom prst="rect">
            <a:avLst/>
          </a:prstGeom>
          <a:noFill/>
          <a:ln w="9525">
            <a:noFill/>
            <a:miter lim="800000"/>
          </a:ln>
        </p:spPr>
        <p:txBody>
          <a:bodyPr vert="horz" wrap="square" lIns="53993" tIns="26996" rIns="53993" bIns="26996" numCol="1" anchor="ctr" anchorCtr="0" compatLnSpc="1"/>
          <a:lstStyle/>
          <a:p>
            <a:pPr lvl="0"/>
            <a:r>
              <a:rPr lang="zh-CN" altLang="en-US" dirty="0"/>
              <a:t>单击此处编辑母版标题样式</a:t>
            </a:r>
            <a:endParaRPr lang="zh-CN" altLang="en-US" dirty="0"/>
          </a:p>
        </p:txBody>
      </p:sp>
      <p:sp>
        <p:nvSpPr>
          <p:cNvPr id="1027" name="文本占位符 2"/>
          <p:cNvSpPr>
            <a:spLocks noGrp="1"/>
          </p:cNvSpPr>
          <p:nvPr>
            <p:ph type="body" idx="1"/>
          </p:nvPr>
        </p:nvSpPr>
        <p:spPr bwMode="auto">
          <a:xfrm>
            <a:off x="181390" y="1052106"/>
            <a:ext cx="8615453" cy="3189288"/>
          </a:xfrm>
          <a:prstGeom prst="rect">
            <a:avLst/>
          </a:prstGeom>
          <a:noFill/>
          <a:ln w="9525">
            <a:noFill/>
            <a:miter lim="800000"/>
          </a:ln>
        </p:spPr>
        <p:txBody>
          <a:bodyPr vert="horz" wrap="square" lIns="53993" tIns="26996" rIns="53993" bIns="26996" numCol="1" rtlCol="0" anchor="t" anchorCtr="0" compatLnSpc="1">
            <a:noAutofit/>
          </a:bodyPr>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Lst>
  <p:txStyles>
    <p:titleStyle>
      <a:lvl1pPr algn="l" defTabSz="457200" rtl="0" eaLnBrk="1" fontAlgn="base" hangingPunct="1">
        <a:spcBef>
          <a:spcPct val="0"/>
        </a:spcBef>
        <a:spcAft>
          <a:spcPct val="0"/>
        </a:spcAft>
        <a:defRPr kumimoji="1" lang="zh-CN" altLang="en-US" sz="2400" b="1" kern="1200" dirty="0">
          <a:solidFill>
            <a:srgbClr val="008ED3"/>
          </a:solidFill>
          <a:latin typeface="+mj-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marL="201295"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1pPr>
      <a:lvl2pPr marL="402590" indent="-20129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u"/>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2pPr>
      <a:lvl3pPr marL="602615" indent="-200025" algn="l" defTabSz="457200" rtl="0" eaLnBrk="1" fontAlgn="base" hangingPunct="1">
        <a:lnSpc>
          <a:spcPct val="150000"/>
        </a:lnSpc>
        <a:spcBef>
          <a:spcPts val="0"/>
        </a:spcBef>
        <a:spcAft>
          <a:spcPct val="0"/>
        </a:spcAft>
        <a:buClr>
          <a:srgbClr val="008ED3"/>
        </a:buClr>
        <a:buSzPct val="80000"/>
        <a:buFont typeface="Wingdings" panose="05000000000000000000" pitchFamily="2" charset="2"/>
        <a:buChar char="l"/>
        <a:defRPr kumimoji="1" lang="zh-CN" altLang="en-US" sz="15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3pPr>
      <a:lvl4pPr marL="16002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4pPr>
      <a:lvl5pPr marL="2057400" indent="-228600" algn="l" defTabSz="457200" rtl="0" eaLnBrk="1" fontAlgn="base" hangingPunct="1">
        <a:lnSpc>
          <a:spcPct val="120000"/>
        </a:lnSpc>
        <a:spcBef>
          <a:spcPct val="20000"/>
        </a:spcBef>
        <a:spcAft>
          <a:spcPct val="0"/>
        </a:spcAft>
        <a:buClr>
          <a:srgbClr val="008ED3"/>
        </a:buClr>
        <a:buSzPct val="80000"/>
        <a:buFont typeface="Wingdings" panose="05000000000000000000" pitchFamily="2" charset="2"/>
        <a:buChar char="n"/>
        <a:defRPr kumimoji="1" lang="zh-CN" altLang="en-US" sz="1800" kern="1200" baseline="0" smtClean="0">
          <a:solidFill>
            <a:schemeClr val="tx1">
              <a:lumMod val="75000"/>
              <a:lumOff val="25000"/>
            </a:schemeClr>
          </a:solidFill>
          <a:latin typeface="+mj-lt"/>
          <a:ea typeface="微软雅黑" panose="020B0503020204020204" charset="-122"/>
          <a:cs typeface="Arial" panose="020B0604020202020204" pitchFamily="34" charset="0"/>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rPr>
              <a:t>Arial</a:t>
            </a:r>
            <a:endParaRPr lang="en-US" sz="800">
              <a:solidFill>
                <a:srgbClr val="FFFFFF"/>
              </a:solidFill>
              <a:latin typeface="Arial" panose="020B0604020202020204" pitchFamily="34" charset="0"/>
            </a:endParaRPr>
          </a:p>
          <a:p>
            <a:pPr defTabSz="935355"/>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G143, B212</a:t>
                </a:r>
                <a:endParaRPr lang="zh-CN" altLang="en-US" sz="700" i="1">
                  <a:solidFill>
                    <a:srgbClr val="FFFFFF"/>
                  </a:solidFill>
                  <a:latin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R140,G198, B62</a:t>
                </a:r>
                <a:endParaRPr lang="zh-CN" altLang="en-US" sz="700" i="1">
                  <a:solidFill>
                    <a:srgbClr val="FFFFFF"/>
                  </a:solidFill>
                  <a:latin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endParaRPr lang="zh-CN" altLang="en-US">
                <a:solidFill>
                  <a:srgbClr val="FFFFFF"/>
                </a:solidFill>
                <a:latin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r>
                <a:rPr lang="en-US" sz="700" i="1">
                  <a:solidFill>
                    <a:srgbClr val="FFFFFF"/>
                  </a:solidFill>
                  <a:latin typeface="Arial" panose="020B0604020202020204" pitchFamily="34" charset="0"/>
                </a:rPr>
                <a:t>R90,G203, B245</a:t>
              </a:r>
              <a:endParaRPr lang="zh-CN" altLang="en-US" sz="700" i="1">
                <a:solidFill>
                  <a:srgbClr val="FFFFFF"/>
                </a:solidFill>
                <a:latin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r>
              <a:rPr lang="en-US" sz="600" dirty="0">
                <a:solidFill>
                  <a:srgbClr val="7F7F7F"/>
                </a:solidFill>
                <a:latin typeface="Arial" panose="020B0604020202020204" pitchFamily="34" charset="0"/>
              </a:rPr>
              <a:t>© ZTE All rights reserved</a:t>
            </a:r>
            <a:endParaRPr lang="en-US" sz="600" dirty="0">
              <a:solidFill>
                <a:srgbClr val="7F7F7F"/>
              </a:solidFill>
              <a:latin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fld id="{63A232AC-B835-42C1-99DB-2C459B2C1403}" type="slidenum">
              <a:rPr lang="en-US" sz="800">
                <a:solidFill>
                  <a:srgbClr val="404040"/>
                </a:solidFill>
                <a:latin typeface="Arial" panose="020B0604020202020204" pitchFamily="34" charset="0"/>
              </a:rPr>
            </a:fld>
            <a:endParaRPr lang="en-US" sz="800">
              <a:solidFill>
                <a:srgbClr val="404040"/>
              </a:solidFill>
              <a:latin typeface="Arial" panose="020B0604020202020204" pitchFamily="34" charset="0"/>
            </a:endParaRPr>
          </a:p>
        </p:txBody>
      </p:sp>
      <p:pic>
        <p:nvPicPr>
          <p:cNvPr id="1026" name="Picture 2" descr="C:\Users\00032996\Pictures\图片1.jpg"/>
          <p:cNvPicPr>
            <a:picLocks noChangeAspect="1" noChangeArrowheads="1"/>
          </p:cNvPicPr>
          <p:nvPr userDrawn="1"/>
        </p:nvPicPr>
        <p:blipFill>
          <a:blip r:embed="rId5" cstate="print"/>
          <a:srcRect/>
          <a:stretch>
            <a:fillRect/>
          </a:stretch>
        </p:blipFill>
        <p:spPr bwMode="auto">
          <a:xfrm>
            <a:off x="0" y="0"/>
            <a:ext cx="9144000" cy="5143500"/>
          </a:xfrm>
          <a:prstGeom prst="rect">
            <a:avLst/>
          </a:prstGeom>
          <a:noFill/>
        </p:spPr>
      </p:pic>
    </p:spTree>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6" Type="http://schemas.openxmlformats.org/officeDocument/2006/relationships/vmlDrawing" Target="../drawings/vmlDrawing1.vml"/><Relationship Id="rId5" Type="http://schemas.openxmlformats.org/officeDocument/2006/relationships/slideLayout" Target="../slideLayouts/slideLayout5.xml"/><Relationship Id="rId4" Type="http://schemas.openxmlformats.org/officeDocument/2006/relationships/image" Target="../media/image25.emf"/><Relationship Id="rId3" Type="http://schemas.openxmlformats.org/officeDocument/2006/relationships/oleObject" Target="../embeddings/oleObject2.bin"/><Relationship Id="rId2" Type="http://schemas.openxmlformats.org/officeDocument/2006/relationships/image" Target="../media/image24.emf"/><Relationship Id="rId1"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55955" y="1955165"/>
            <a:ext cx="8047990" cy="562610"/>
          </a:xfrm>
        </p:spPr>
        <p:txBody>
          <a:bodyPr>
            <a:noAutofit/>
          </a:bodyPr>
          <a:lstStyle/>
          <a:p>
            <a:r>
              <a:rPr lang="en-US" altLang="zh-CN" sz="2800">
                <a:solidFill>
                  <a:schemeClr val="bg1"/>
                </a:solidFill>
                <a:sym typeface="+mn-ea"/>
              </a:rPr>
              <a:t>Further enhancement for RAN slicing</a:t>
            </a:r>
            <a:endParaRPr lang="en-US" altLang="zh-CN" sz="2800">
              <a:solidFill>
                <a:schemeClr val="bg1"/>
              </a:solidFill>
              <a:sym typeface="+mn-ea"/>
            </a:endParaRPr>
          </a:p>
        </p:txBody>
      </p:sp>
      <p:sp>
        <p:nvSpPr>
          <p:cNvPr id="51203" name="文本框 3"/>
          <p:cNvSpPr txBox="1">
            <a:spLocks noChangeArrowheads="1"/>
          </p:cNvSpPr>
          <p:nvPr/>
        </p:nvSpPr>
        <p:spPr bwMode="auto">
          <a:xfrm>
            <a:off x="58738" y="122238"/>
            <a:ext cx="4354512"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nSpc>
                <a:spcPct val="100000"/>
              </a:lnSpc>
              <a:spcBef>
                <a:spcPct val="0"/>
              </a:spcBef>
              <a:buFontTx/>
              <a:buNone/>
            </a:pPr>
            <a:r>
              <a:rPr kumimoji="1" lang="en-US" altLang="zh-CN" sz="1800" dirty="0">
                <a:solidFill>
                  <a:schemeClr val="bg1"/>
                </a:solidFill>
                <a:ea typeface="宋体" panose="02010600030101010101" pitchFamily="2" charset="-122"/>
              </a:rPr>
              <a:t>3GPP TSG RAN Rel-18 workshop</a:t>
            </a:r>
            <a:endParaRPr kumimoji="1" lang="en-US" altLang="zh-CN" sz="1800" dirty="0">
              <a:solidFill>
                <a:schemeClr val="bg1"/>
              </a:solidFill>
              <a:ea typeface="宋体" panose="02010600030101010101" pitchFamily="2" charset="-122"/>
            </a:endParaRPr>
          </a:p>
          <a:p>
            <a:pPr>
              <a:lnSpc>
                <a:spcPct val="100000"/>
              </a:lnSpc>
              <a:spcBef>
                <a:spcPct val="0"/>
              </a:spcBef>
              <a:buFontTx/>
              <a:buNone/>
            </a:pPr>
            <a:r>
              <a:rPr kumimoji="1" lang="en-US" altLang="zh-CN" sz="1800" dirty="0">
                <a:solidFill>
                  <a:schemeClr val="bg1"/>
                </a:solidFill>
                <a:ea typeface="宋体" panose="02010600030101010101" pitchFamily="2" charset="-122"/>
              </a:rPr>
              <a:t>Electronic Meeting, June 28- July 2, 2021</a:t>
            </a:r>
            <a:endParaRPr kumimoji="1" lang="en-US" altLang="zh-CN" sz="1800" dirty="0">
              <a:solidFill>
                <a:schemeClr val="bg1"/>
              </a:solidFill>
              <a:ea typeface="宋体" panose="02010600030101010101" pitchFamily="2" charset="-122"/>
            </a:endParaRPr>
          </a:p>
          <a:p>
            <a:pPr hangingPunct="1">
              <a:lnSpc>
                <a:spcPct val="100000"/>
              </a:lnSpc>
              <a:spcBef>
                <a:spcPct val="0"/>
              </a:spcBef>
              <a:buFontTx/>
              <a:buNone/>
            </a:pPr>
            <a:endParaRPr kumimoji="1" lang="zh-CN"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Source: 	ZTE, </a:t>
            </a:r>
            <a:r>
              <a:rPr lang="en-GB" altLang="zh-CN" sz="1800" dirty="0" err="1">
                <a:solidFill>
                  <a:schemeClr val="bg1"/>
                </a:solidFill>
                <a:ea typeface="宋体" panose="02010600030101010101" pitchFamily="2" charset="-122"/>
              </a:rPr>
              <a:t>Sanechips</a:t>
            </a:r>
            <a:endParaRPr lang="en-GB" altLang="zh-CN" sz="1800" dirty="0">
              <a:solidFill>
                <a:schemeClr val="bg1"/>
              </a:solidFill>
              <a:ea typeface="宋体" panose="02010600030101010101" pitchFamily="2" charset="-122"/>
            </a:endParaRPr>
          </a:p>
          <a:p>
            <a:pPr>
              <a:lnSpc>
                <a:spcPct val="100000"/>
              </a:lnSpc>
              <a:spcBef>
                <a:spcPct val="0"/>
              </a:spcBef>
              <a:buFontTx/>
              <a:buNone/>
            </a:pPr>
            <a:r>
              <a:rPr lang="en-GB" altLang="zh-CN" sz="1800" dirty="0">
                <a:solidFill>
                  <a:schemeClr val="bg1"/>
                </a:solidFill>
                <a:ea typeface="宋体" panose="02010600030101010101" pitchFamily="2" charset="-122"/>
              </a:rPr>
              <a:t>Agenda:   </a:t>
            </a:r>
            <a:r>
              <a:rPr lang="en-GB" altLang="zh-CN" sz="1800" dirty="0" smtClean="0">
                <a:solidFill>
                  <a:schemeClr val="bg1"/>
                </a:solidFill>
                <a:ea typeface="宋体" panose="02010600030101010101" pitchFamily="2" charset="-122"/>
              </a:rPr>
              <a:t>4.3</a:t>
            </a: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en-GB" altLang="zh-CN" sz="1800" dirty="0">
              <a:solidFill>
                <a:schemeClr val="bg1"/>
              </a:solidFill>
              <a:ea typeface="宋体" panose="02010600030101010101" pitchFamily="2" charset="-122"/>
            </a:endParaRPr>
          </a:p>
          <a:p>
            <a:pPr>
              <a:lnSpc>
                <a:spcPct val="100000"/>
              </a:lnSpc>
              <a:spcBef>
                <a:spcPct val="0"/>
              </a:spcBef>
              <a:buFontTx/>
              <a:buNone/>
            </a:pPr>
            <a:endParaRPr lang="zh-CN" altLang="zh-CN" sz="1800" dirty="0">
              <a:ea typeface="宋体" panose="02010600030101010101" pitchFamily="2" charset="-122"/>
            </a:endParaRPr>
          </a:p>
          <a:p>
            <a:pPr>
              <a:lnSpc>
                <a:spcPct val="100000"/>
              </a:lnSpc>
              <a:spcBef>
                <a:spcPct val="0"/>
              </a:spcBef>
              <a:buFontTx/>
              <a:buNone/>
            </a:pPr>
            <a:endParaRPr kumimoji="1" lang="en-US" altLang="zh-CN" sz="1800" dirty="0">
              <a:ea typeface="宋体" panose="02010600030101010101" pitchFamily="2" charset="-122"/>
            </a:endParaRPr>
          </a:p>
        </p:txBody>
      </p:sp>
      <p:sp>
        <p:nvSpPr>
          <p:cNvPr id="51204" name="文本框 4"/>
          <p:cNvSpPr txBox="1">
            <a:spLocks noChangeArrowheads="1"/>
          </p:cNvSpPr>
          <p:nvPr/>
        </p:nvSpPr>
        <p:spPr bwMode="auto">
          <a:xfrm>
            <a:off x="6651653" y="122238"/>
            <a:ext cx="2298672"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lnSpc>
                <a:spcPct val="120000"/>
              </a:lnSpc>
              <a:spcBef>
                <a:spcPct val="20000"/>
              </a:spcBef>
              <a:buFont typeface="Arial" panose="020B0604020202020204" pitchFamily="34" charset="0"/>
              <a:defRPr sz="2000">
                <a:solidFill>
                  <a:schemeClr val="tx1"/>
                </a:solidFill>
                <a:latin typeface="Calibri" panose="020F0502020204030204" pitchFamily="34" charset="0"/>
                <a:ea typeface="微软雅黑" panose="020B0503020204020204" charset="-122"/>
              </a:defRPr>
            </a:lvl1pPr>
            <a:lvl2pPr marL="742950" indent="-285750">
              <a:lnSpc>
                <a:spcPct val="120000"/>
              </a:lnSpc>
              <a:spcBef>
                <a:spcPct val="20000"/>
              </a:spcBef>
              <a:buFont typeface="Arial" panose="020B0604020202020204" pitchFamily="34" charset="0"/>
              <a:buChar char="–"/>
              <a:defRPr>
                <a:solidFill>
                  <a:schemeClr val="tx1"/>
                </a:solidFill>
                <a:latin typeface="Calibri" panose="020F0502020204030204" pitchFamily="34" charset="0"/>
                <a:ea typeface="微软雅黑" panose="020B0503020204020204" charset="-122"/>
              </a:defRPr>
            </a:lvl2pPr>
            <a:lvl3pPr marL="1143000" indent="-228600">
              <a:lnSpc>
                <a:spcPct val="120000"/>
              </a:lnSpc>
              <a:spcBef>
                <a:spcPct val="20000"/>
              </a:spcBef>
              <a:buFont typeface="Arial" panose="020B0604020202020204" pitchFamily="34" charset="0"/>
              <a:buChar char="•"/>
              <a:defRPr sz="1600">
                <a:solidFill>
                  <a:schemeClr val="tx1"/>
                </a:solidFill>
                <a:latin typeface="Calibri" panose="020F0502020204030204" pitchFamily="34" charset="0"/>
                <a:ea typeface="微软雅黑" panose="020B0503020204020204" charset="-122"/>
              </a:defRPr>
            </a:lvl3pPr>
            <a:lvl4pPr marL="1600200" indent="-228600">
              <a:lnSpc>
                <a:spcPct val="120000"/>
              </a:lnSpc>
              <a:spcBef>
                <a:spcPct val="20000"/>
              </a:spcBef>
              <a:buFont typeface="Arial" panose="020B0604020202020204" pitchFamily="34" charset="0"/>
              <a:buChar char="–"/>
              <a:defRPr sz="1400">
                <a:solidFill>
                  <a:schemeClr val="tx1"/>
                </a:solidFill>
                <a:latin typeface="Calibri" panose="020F0502020204030204" pitchFamily="34" charset="0"/>
                <a:ea typeface="微软雅黑" panose="020B0503020204020204" charset="-122"/>
              </a:defRPr>
            </a:lvl4pPr>
            <a:lvl5pPr marL="2057400" indent="-228600">
              <a:lnSpc>
                <a:spcPct val="120000"/>
              </a:lnSpc>
              <a:spcBef>
                <a:spcPct val="20000"/>
              </a:spcBef>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5pPr>
            <a:lvl6pPr marL="25146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6pPr>
            <a:lvl7pPr marL="29718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7pPr>
            <a:lvl8pPr marL="34290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8pPr>
            <a:lvl9pPr marL="3886200" indent="-228600" defTabSz="457200" eaLnBrk="0" fontAlgn="base" hangingPunct="0">
              <a:lnSpc>
                <a:spcPct val="120000"/>
              </a:lnSpc>
              <a:spcBef>
                <a:spcPct val="20000"/>
              </a:spcBef>
              <a:spcAft>
                <a:spcPct val="0"/>
              </a:spcAft>
              <a:buFont typeface="Arial" panose="020B0604020202020204" pitchFamily="34" charset="0"/>
              <a:buChar char="»"/>
              <a:defRPr sz="1200">
                <a:solidFill>
                  <a:schemeClr val="tx1"/>
                </a:solidFill>
                <a:latin typeface="Calibri" panose="020F0502020204030204" pitchFamily="34" charset="0"/>
                <a:ea typeface="微软雅黑" panose="020B0503020204020204" charset="-122"/>
              </a:defRPr>
            </a:lvl9pPr>
          </a:lstStyle>
          <a:p>
            <a:pPr algn="r">
              <a:lnSpc>
                <a:spcPct val="100000"/>
              </a:lnSpc>
              <a:spcBef>
                <a:spcPct val="0"/>
              </a:spcBef>
              <a:buFontTx/>
              <a:buNone/>
            </a:pPr>
            <a:r>
              <a:rPr kumimoji="1" lang="en-US" altLang="zh-CN" sz="2400" dirty="0">
                <a:solidFill>
                  <a:schemeClr val="bg1"/>
                </a:solidFill>
                <a:ea typeface="宋体" panose="02010600030101010101" pitchFamily="2" charset="-122"/>
              </a:rPr>
              <a:t>RWS-210482</a:t>
            </a:r>
            <a:endParaRPr kumimoji="1" lang="en-US" altLang="zh-CN" sz="2400" dirty="0" smtClean="0">
              <a:solidFill>
                <a:schemeClr val="bg1"/>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2" name="标题 1"/>
          <p:cNvSpPr>
            <a:spLocks noGrp="1"/>
          </p:cNvSpPr>
          <p:nvPr>
            <p:ph type="title"/>
          </p:nvPr>
        </p:nvSpPr>
        <p:spPr/>
        <p:txBody>
          <a:bodyPr/>
          <a:p>
            <a:r>
              <a:rPr lang="en-US" altLang="zh-CN" sz="2000" smtClean="0">
                <a:solidFill>
                  <a:srgbClr val="008FD4"/>
                </a:solidFill>
                <a:sym typeface="+mn-ea"/>
              </a:rPr>
              <a:t>Left over issues in RAN3 - Further enhancement of network slicing on MR-DC</a:t>
            </a:r>
            <a:br>
              <a:rPr lang="en-US" altLang="zh-CN" sz="1600" smtClean="0">
                <a:solidFill>
                  <a:srgbClr val="008FD4"/>
                </a:solidFill>
              </a:rPr>
            </a:br>
            <a:endParaRPr lang="en-US" altLang="zh-CN" sz="1600" smtClean="0">
              <a:solidFill>
                <a:srgbClr val="008FD4"/>
              </a:solidFill>
            </a:endParaRPr>
          </a:p>
        </p:txBody>
      </p:sp>
      <p:sp>
        <p:nvSpPr>
          <p:cNvPr id="3" name="内容占位符 2"/>
          <p:cNvSpPr>
            <a:spLocks noGrp="1"/>
          </p:cNvSpPr>
          <p:nvPr>
            <p:ph idx="1"/>
          </p:nvPr>
        </p:nvSpPr>
        <p:spPr>
          <a:xfrm>
            <a:off x="333375" y="804545"/>
            <a:ext cx="5118735" cy="3970655"/>
          </a:xfrm>
        </p:spPr>
        <p:txBody>
          <a:bodyPr/>
          <a:p>
            <a:pPr marL="342900" indent="-342900" algn="l">
              <a:buClrTx/>
              <a:buSzTx/>
              <a:buChar char="•"/>
            </a:pPr>
            <a:r>
              <a:rPr lang="en-US" altLang="zh-CN" sz="1400"/>
              <a:t>As specified in SA2, a network Slice may be available in the whole PLMN or in one or more Tracking Areas of the PLMN. The AMF learns the S-NSSAIs supported per TA by the NG-RAN when the NG-RAN nodes establish or update the connection with the AMF. </a:t>
            </a:r>
            <a:endParaRPr lang="en-US" altLang="zh-CN" sz="1400"/>
          </a:p>
          <a:p>
            <a:pPr marL="342900" indent="-342900" algn="l">
              <a:buClrTx/>
              <a:buSzTx/>
              <a:buChar char="•"/>
            </a:pPr>
            <a:r>
              <a:rPr lang="en-US" altLang="zh-CN" sz="1400"/>
              <a:t>In the deployment shown right, the MN provides coverage and eMBB services in one S-NSSAI. In actual deployment, URLLC service and eMBB belong to different slices. The SN provides special URLLC service to enhances the throughput in another S-NSSAI. Since URLLC is not supported in the whole MN, the core network will not allocate URLLC S-NSSAI to the UE according to the current specifications. Therefore, the scenario where the SN and MN supports different slices need to be investigated.</a:t>
            </a:r>
            <a:endParaRPr lang="en-US" altLang="zh-CN" sz="1400"/>
          </a:p>
          <a:p>
            <a:pPr marL="342900" indent="-342900" algn="l">
              <a:buClrTx/>
              <a:buSzTx/>
              <a:buChar char="•"/>
            </a:pPr>
            <a:r>
              <a:rPr lang="en-US" altLang="zh-CN" sz="1400"/>
              <a:t>The main work of the SI can be focus on the how to support a UE leverage different slice resource in MN and SN  simultaneously. Coordinate with SA2 is necessary.</a:t>
            </a:r>
            <a:endParaRPr lang="en-US" altLang="zh-CN" sz="1400"/>
          </a:p>
        </p:txBody>
      </p:sp>
      <p:sp>
        <p:nvSpPr>
          <p:cNvPr id="5" name="文本框 4"/>
          <p:cNvSpPr txBox="1"/>
          <p:nvPr/>
        </p:nvSpPr>
        <p:spPr>
          <a:xfrm>
            <a:off x="5904230" y="883920"/>
            <a:ext cx="2882265" cy="583565"/>
          </a:xfrm>
          <a:prstGeom prst="rect">
            <a:avLst/>
          </a:prstGeom>
          <a:noFill/>
        </p:spPr>
        <p:txBody>
          <a:bodyPr wrap="square" rtlCol="0" anchor="t">
            <a:spAutoFit/>
          </a:bodyPr>
          <a:p>
            <a:pPr algn="ctr">
              <a:buClrTx/>
              <a:buSzTx/>
            </a:pPr>
            <a:r>
              <a:rPr lang="en-US" sz="1600">
                <a:latin typeface="+mn-lt"/>
                <a:ea typeface="Calibri" panose="020F0502020204030204" pitchFamily="34" charset="0"/>
                <a:cs typeface="+mn-lt"/>
                <a:sym typeface="+mn-ea"/>
              </a:rPr>
              <a:t>Scenario: SN supports different Slice from MN</a:t>
            </a:r>
            <a:endParaRPr lang="en-US" sz="1600">
              <a:latin typeface="+mn-lt"/>
              <a:ea typeface="Calibri" panose="020F0502020204030204" pitchFamily="34" charset="0"/>
              <a:cs typeface="+mn-lt"/>
              <a:sym typeface="+mn-ea"/>
            </a:endParaRPr>
          </a:p>
        </p:txBody>
      </p:sp>
      <p:pic>
        <p:nvPicPr>
          <p:cNvPr id="8" name="图片 1"/>
          <p:cNvPicPr>
            <a:picLocks noChangeAspect="1"/>
          </p:cNvPicPr>
          <p:nvPr/>
        </p:nvPicPr>
        <p:blipFill>
          <a:blip r:embed="rId1"/>
          <a:stretch>
            <a:fillRect/>
          </a:stretch>
        </p:blipFill>
        <p:spPr>
          <a:xfrm>
            <a:off x="5559743" y="1731328"/>
            <a:ext cx="3381375" cy="225869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en-US" altLang="zh-CN" dirty="0"/>
              <a:t>Thanks</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t>Further enhancement for RAN slicing</a:t>
            </a:r>
          </a:p>
        </p:txBody>
      </p:sp>
      <p:sp>
        <p:nvSpPr>
          <p:cNvPr id="6" name="内容占位符 5"/>
          <p:cNvSpPr>
            <a:spLocks noGrp="1" noChangeArrowheads="1"/>
          </p:cNvSpPr>
          <p:nvPr>
            <p:ph idx="10"/>
          </p:nvPr>
        </p:nvSpPr>
        <p:spPr/>
        <p:txBody>
          <a:bodyPr/>
          <a:lstStyle/>
          <a:p>
            <a:pPr marL="342900" indent="-342900">
              <a:buFont typeface="Arial" panose="020B0604020202020204" pitchFamily="34" charset="0"/>
              <a:buChar char="•"/>
            </a:pPr>
            <a:r>
              <a:rPr lang="en-US" altLang="zh-CN" smtClean="0">
                <a:solidFill>
                  <a:srgbClr val="FF0000"/>
                </a:solidFill>
              </a:rPr>
              <a:t>New requirement from SA</a:t>
            </a:r>
            <a:endParaRPr lang="en-US" altLang="zh-CN" smtClean="0">
              <a:solidFill>
                <a:srgbClr val="008FD4"/>
              </a:solidFill>
            </a:endParaRPr>
          </a:p>
          <a:p>
            <a:pPr marL="342900" indent="-342900">
              <a:buFont typeface="Arial" panose="020B0604020202020204" pitchFamily="34" charset="0"/>
              <a:buChar char="•"/>
            </a:pPr>
            <a:r>
              <a:rPr lang="en-US" altLang="zh-CN" smtClean="0">
                <a:solidFill>
                  <a:srgbClr val="008FD4"/>
                </a:solidFill>
              </a:rPr>
              <a:t>Left over issues from R17 RAN slicing</a:t>
            </a:r>
            <a:endParaRPr lang="en-US" altLang="zh-CN" smtClean="0">
              <a:solidFill>
                <a:srgbClr val="008FD4"/>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8995" y="1050259"/>
            <a:ext cx="8665460" cy="3742457"/>
          </a:xfrm>
        </p:spPr>
        <p:txBody>
          <a:bodyPr/>
          <a:lstStyle/>
          <a:p>
            <a:pPr lvl="0">
              <a:lnSpc>
                <a:spcPct val="107000"/>
              </a:lnSpc>
              <a:spcAft>
                <a:spcPts val="800"/>
              </a:spcAft>
              <a:tabLst>
                <a:tab pos="457200" algn="l"/>
              </a:tabLst>
            </a:pPr>
            <a:r>
              <a:rPr lang="en-US">
                <a:effectLst/>
                <a:latin typeface="+mn-lt"/>
                <a:ea typeface="Calibri" panose="020F0502020204030204" pitchFamily="34" charset="0"/>
                <a:cs typeface="+mn-lt"/>
                <a:sym typeface="+mn-ea"/>
              </a:rPr>
              <a:t>Some new requirements about NW slicing have been identified in SA1 SI FS_EASNS</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[CPR-001] For a UE authorized to access multiple network slices of one operator which cannot be simultaneously used by the UE (e.g. due to radio frequency restrictions), the 5G system shall be able to support the UE to access the most suitable network slice in minimum time (e.g. based on the location of the UE, ongoing applications, UE capability, frequency configured for the network slice).</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[CPR-002] For a UE authorized to access to multiple network slices of one operator which cannot be simultaneously used by the UE (e.g. due to radio frequency restrictions), the 5G system shall minimize service interruption time when the UE changes the access from one network slice to another network slice. (e.g. based on changes of active applications).</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[CPR-003] 5G system shall minimize signaling exchange and service interruption time for a network slice, e.g. when restrictions related to radio resources change (e.g., frequencies, RATs).</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[CPR-006] The 5G system shall be able to minimize power consumption of a UE (e.g. reduce unnecessary cell measurements), in an area where no authorized network slice is available.</a:t>
            </a:r>
            <a:endParaRPr lang="en-US" sz="1165">
              <a:effectLst/>
              <a:latin typeface="+mn-lt"/>
              <a:ea typeface="Calibri" panose="020F0502020204030204" pitchFamily="34" charset="0"/>
              <a:cs typeface="+mn-lt"/>
              <a:sym typeface="+mn-ea"/>
            </a:endParaRPr>
          </a:p>
          <a:p>
            <a:pPr lvl="1">
              <a:lnSpc>
                <a:spcPct val="107000"/>
              </a:lnSpc>
              <a:spcAft>
                <a:spcPts val="800"/>
              </a:spcAft>
              <a:tabLst>
                <a:tab pos="457200" algn="l"/>
              </a:tabLst>
            </a:pPr>
            <a:endParaRPr lang="en-US" sz="1165">
              <a:effectLst/>
              <a:latin typeface="+mn-lt"/>
              <a:ea typeface="Calibri" panose="020F0502020204030204" pitchFamily="34" charset="0"/>
              <a:cs typeface="+mn-lt"/>
              <a:sym typeface="+mn-ea"/>
            </a:endParaRPr>
          </a:p>
          <a:p>
            <a:pPr lvl="0">
              <a:lnSpc>
                <a:spcPct val="107000"/>
              </a:lnSpc>
              <a:spcAft>
                <a:spcPts val="800"/>
              </a:spcAft>
              <a:tabLst>
                <a:tab pos="457200" algn="l"/>
              </a:tabLst>
            </a:pPr>
            <a:endParaRPr lang="en-US" sz="1160">
              <a:effectLst/>
              <a:latin typeface="Calibri" panose="020F0502020204030204" pitchFamily="34" charset="0"/>
              <a:ea typeface="Calibri" panose="020F0502020204030204" pitchFamily="34" charset="0"/>
              <a:cs typeface="Times New Roman" panose="02020603050405020304" pitchFamily="18" charset="0"/>
              <a:sym typeface="+mn-ea"/>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dirty="0">
                <a:sym typeface="+mn-ea"/>
              </a:rPr>
              <a:t>New requirement identified in FS_EASNS</a:t>
            </a:r>
            <a:endParaRPr lang="en-US" altLang="zh-CN" dirty="0">
              <a:sym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78995" y="1050259"/>
            <a:ext cx="8665460" cy="3742457"/>
          </a:xfrm>
        </p:spPr>
        <p:txBody>
          <a:bodyPr/>
          <a:lstStyle/>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[CPR-007] When a UE moves out of the service area of a network slice for an active application, the 5G system shall be able to minimize impact on the active applications (e.g., providing early notification).</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[CPR-008] The 5G system shall support a mechanism for a UE to select and access network slice(s) based on UE capability, ongoing application, radio resources assigned to the slice, and policy (e.g., application preference).</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[CPR-009] The 5G system shall support a mechanism to optimize resources of network slices (e.g., due to operator deploying different frequency to offer different network slices) based on network slice usage patterns and policy (e.g., application preference) of a UE or group of UEs</a:t>
            </a:r>
            <a:endParaRPr lang="en-US" sz="1400">
              <a:effectLst/>
              <a:latin typeface="+mn-lt"/>
              <a:ea typeface="Calibri" panose="020F0502020204030204" pitchFamily="34" charset="0"/>
              <a:cs typeface="+mn-lt"/>
              <a:sym typeface="+mn-ea"/>
            </a:endParaRPr>
          </a:p>
          <a:p>
            <a:pPr lvl="1">
              <a:lnSpc>
                <a:spcPct val="107000"/>
              </a:lnSpc>
              <a:spcAft>
                <a:spcPts val="800"/>
              </a:spcAft>
              <a:tabLst>
                <a:tab pos="457200" algn="l"/>
              </a:tabLst>
            </a:pPr>
            <a:r>
              <a:rPr lang="en-US" sz="1400">
                <a:effectLst/>
                <a:latin typeface="+mn-lt"/>
                <a:ea typeface="Calibri" panose="020F0502020204030204" pitchFamily="34" charset="0"/>
                <a:cs typeface="+mn-lt"/>
                <a:sym typeface="+mn-ea"/>
              </a:rPr>
              <a:t>[CPR-010] For traffic pertaining to a network slice offered via a relay node, 5G system shall use only radio resources (e.g. frequency band) allowed for the network slice.</a:t>
            </a:r>
            <a:endParaRPr lang="en-US" sz="1165">
              <a:effectLst/>
              <a:latin typeface="+mn-lt"/>
              <a:ea typeface="Calibri" panose="020F0502020204030204" pitchFamily="34" charset="0"/>
              <a:cs typeface="+mn-lt"/>
              <a:sym typeface="+mn-ea"/>
            </a:endParaRPr>
          </a:p>
          <a:p>
            <a:pPr lvl="0">
              <a:lnSpc>
                <a:spcPct val="107000"/>
              </a:lnSpc>
              <a:spcAft>
                <a:spcPts val="800"/>
              </a:spcAft>
              <a:tabLst>
                <a:tab pos="457200" algn="l"/>
              </a:tabLst>
            </a:pPr>
            <a:endParaRPr lang="en-US" sz="1160">
              <a:effectLst/>
              <a:latin typeface="Calibri" panose="020F0502020204030204" pitchFamily="34" charset="0"/>
              <a:ea typeface="Calibri" panose="020F0502020204030204" pitchFamily="34" charset="0"/>
              <a:cs typeface="Times New Roman" panose="02020603050405020304" pitchFamily="18" charset="0"/>
              <a:sym typeface="+mn-ea"/>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a:sym typeface="+mn-ea"/>
              </a:rPr>
              <a:t>New requirement identified in FS_EASNS</a:t>
            </a:r>
            <a:endParaRPr lang="en-US" altLang="zh-CN"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2"/>
          </p:nvPr>
        </p:nvSpPr>
        <p:spPr>
          <a:xfrm>
            <a:off x="161290" y="1050290"/>
            <a:ext cx="8682990" cy="3742690"/>
          </a:xfrm>
        </p:spPr>
        <p:txBody>
          <a:bodyPr/>
          <a:lstStyle/>
          <a:p>
            <a:pPr lvl="0">
              <a:lnSpc>
                <a:spcPct val="107000"/>
              </a:lnSpc>
              <a:spcAft>
                <a:spcPts val="800"/>
              </a:spcAft>
              <a:tabLst>
                <a:tab pos="457200" algn="l"/>
              </a:tabLst>
            </a:pPr>
            <a:r>
              <a:rPr lang="en-US" sz="2000">
                <a:effectLst/>
                <a:latin typeface="+mn-lt"/>
                <a:ea typeface="Calibri" panose="020F0502020204030204" pitchFamily="34" charset="0"/>
                <a:cs typeface="+mn-lt"/>
                <a:sym typeface="+mn-ea"/>
              </a:rPr>
              <a:t>Although the study in SA has not been finalized, clear impact on RAN can be seen from the new requirement identified in FS_EASNS, which is captured as potential consolidated requirements in 22.835.</a:t>
            </a:r>
            <a:endParaRPr lang="en-US" sz="2000">
              <a:effectLst/>
              <a:latin typeface="+mn-lt"/>
              <a:ea typeface="Calibri" panose="020F0502020204030204" pitchFamily="34" charset="0"/>
              <a:cs typeface="+mn-lt"/>
              <a:sym typeface="+mn-ea"/>
            </a:endParaRPr>
          </a:p>
          <a:p>
            <a:pPr lvl="0">
              <a:lnSpc>
                <a:spcPct val="107000"/>
              </a:lnSpc>
              <a:spcAft>
                <a:spcPts val="800"/>
              </a:spcAft>
              <a:tabLst>
                <a:tab pos="457200" algn="l"/>
              </a:tabLst>
            </a:pPr>
            <a:r>
              <a:rPr lang="en-US" sz="2000">
                <a:effectLst/>
                <a:latin typeface="+mn-lt"/>
                <a:ea typeface="Calibri" panose="020F0502020204030204" pitchFamily="34" charset="0"/>
                <a:cs typeface="+mn-lt"/>
                <a:sym typeface="+mn-ea"/>
              </a:rPr>
              <a:t>To address the requirement from SA, a new RAN SI is required in Rel-18 accordingly.</a:t>
            </a:r>
            <a:endParaRPr lang="en-US">
              <a:effectLst/>
              <a:latin typeface="+mn-lt"/>
              <a:ea typeface="Calibri" panose="020F0502020204030204" pitchFamily="34" charset="0"/>
              <a:cs typeface="+mn-lt"/>
              <a:sym typeface="+mn-ea"/>
            </a:endParaRPr>
          </a:p>
          <a:p>
            <a:pPr lvl="0">
              <a:lnSpc>
                <a:spcPct val="107000"/>
              </a:lnSpc>
              <a:spcAft>
                <a:spcPts val="800"/>
              </a:spcAft>
              <a:tabLst>
                <a:tab pos="457200" algn="l"/>
              </a:tabLst>
            </a:pPr>
            <a:endParaRPr lang="en-US" sz="1165" dirty="0">
              <a:effectLst/>
              <a:latin typeface="Calibri" panose="020F0502020204030204" pitchFamily="34" charset="0"/>
              <a:ea typeface="Calibri" panose="020F0502020204030204" pitchFamily="34" charset="0"/>
              <a:cs typeface="Times New Roman" panose="02020603050405020304" pitchFamily="18" charset="0"/>
            </a:endParaRPr>
          </a:p>
          <a:p>
            <a:pPr marL="0" lvl="0" indent="0">
              <a:lnSpc>
                <a:spcPct val="107000"/>
              </a:lnSpc>
              <a:spcAft>
                <a:spcPts val="800"/>
              </a:spcAft>
              <a:buFont typeface="Arial" panose="020B0604020202020204" pitchFamily="34" charset="0"/>
              <a:buNone/>
              <a:tabLst>
                <a:tab pos="457200" algn="l"/>
              </a:tabLst>
            </a:pPr>
            <a:r>
              <a:rPr lang="en-US" sz="1165" dirty="0">
                <a:effectLst/>
                <a:latin typeface="Calibri" panose="020F0502020204030204" pitchFamily="34" charset="0"/>
                <a:ea typeface="Calibri" panose="020F0502020204030204" pitchFamily="34" charset="0"/>
                <a:cs typeface="Times New Roman" panose="02020603050405020304" pitchFamily="18" charset="0"/>
              </a:rPr>
              <a:t> </a:t>
            </a:r>
            <a:endParaRPr lang="en-GB" sz="1000" dirty="0">
              <a:latin typeface="Calibri" panose="020F0502020204030204" pitchFamily="34" charset="0"/>
              <a:cs typeface="Times New Roman" panose="02020603050405020304" pitchFamily="18" charset="0"/>
            </a:endParaRPr>
          </a:p>
          <a:p>
            <a:pPr marL="457200" lvl="1" indent="0">
              <a:lnSpc>
                <a:spcPct val="107000"/>
              </a:lnSpc>
              <a:spcAft>
                <a:spcPts val="800"/>
              </a:spcAft>
              <a:buNone/>
              <a:tabLst>
                <a:tab pos="914400" algn="l"/>
              </a:tabLst>
            </a:pPr>
            <a:endParaRPr lang="en-US" sz="14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 name="标题 2"/>
          <p:cNvSpPr>
            <a:spLocks noGrp="1"/>
          </p:cNvSpPr>
          <p:nvPr>
            <p:ph type="title"/>
          </p:nvPr>
        </p:nvSpPr>
        <p:spPr>
          <a:xfrm>
            <a:off x="203835" y="179070"/>
            <a:ext cx="8940165" cy="723900"/>
          </a:xfrm>
        </p:spPr>
        <p:txBody>
          <a:bodyPr/>
          <a:lstStyle/>
          <a:p>
            <a:r>
              <a:rPr lang="en-US" altLang="zh-CN">
                <a:sym typeface="+mn-ea"/>
              </a:rPr>
              <a:t>New requirement identified in FS_EASNS</a:t>
            </a:r>
            <a:endParaRPr lang="en-US" altLang="zh-CN"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ctrTitle"/>
          </p:nvPr>
        </p:nvSpPr>
        <p:spPr/>
        <p:txBody>
          <a:bodyPr/>
          <a:lstStyle/>
          <a:p>
            <a:r>
              <a:t>Further enhancement for RAN slicing</a:t>
            </a:r>
          </a:p>
        </p:txBody>
      </p:sp>
      <p:sp>
        <p:nvSpPr>
          <p:cNvPr id="6" name="内容占位符 5"/>
          <p:cNvSpPr>
            <a:spLocks noGrp="1" noChangeArrowheads="1"/>
          </p:cNvSpPr>
          <p:nvPr>
            <p:ph idx="10"/>
          </p:nvPr>
        </p:nvSpPr>
        <p:spPr/>
        <p:txBody>
          <a:bodyPr/>
          <a:lstStyle/>
          <a:p>
            <a:pPr marL="342900" indent="-342900">
              <a:buFont typeface="Arial" panose="020B0604020202020204" pitchFamily="34" charset="0"/>
              <a:buChar char="•"/>
            </a:pPr>
            <a:r>
              <a:rPr lang="en-US" altLang="zh-CN" smtClean="0">
                <a:solidFill>
                  <a:srgbClr val="008FD4"/>
                </a:solidFill>
              </a:rPr>
              <a:t>New requirement from SA</a:t>
            </a:r>
            <a:endParaRPr lang="en-US" altLang="zh-CN" smtClean="0">
              <a:solidFill>
                <a:srgbClr val="008FD4"/>
              </a:solidFill>
            </a:endParaRPr>
          </a:p>
          <a:p>
            <a:pPr marL="342900" indent="-342900">
              <a:buFont typeface="Arial" panose="020B0604020202020204" pitchFamily="34" charset="0"/>
              <a:buChar char="•"/>
            </a:pPr>
            <a:r>
              <a:rPr lang="en-US" altLang="zh-CN" smtClean="0">
                <a:solidFill>
                  <a:srgbClr val="FF0000"/>
                </a:solidFill>
              </a:rPr>
              <a:t>Left over issues in RAN</a:t>
            </a:r>
            <a:endParaRPr lang="en-US" altLang="zh-CN" smtClean="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mtClean="0">
                <a:solidFill>
                  <a:srgbClr val="008FD4"/>
                </a:solidFill>
                <a:sym typeface="+mn-ea"/>
              </a:rPr>
              <a:t>Left over issues in RAN</a:t>
            </a:r>
            <a:br>
              <a:rPr lang="en-US" altLang="zh-CN" smtClean="0">
                <a:solidFill>
                  <a:srgbClr val="008FD4"/>
                </a:solidFill>
              </a:rPr>
            </a:br>
            <a:endParaRPr lang="zh-CN" altLang="en-US"/>
          </a:p>
        </p:txBody>
      </p:sp>
      <p:sp>
        <p:nvSpPr>
          <p:cNvPr id="3" name="内容占位符 2"/>
          <p:cNvSpPr>
            <a:spLocks noGrp="1"/>
          </p:cNvSpPr>
          <p:nvPr>
            <p:ph idx="1"/>
          </p:nvPr>
        </p:nvSpPr>
        <p:spPr>
          <a:xfrm>
            <a:off x="261620" y="1012825"/>
            <a:ext cx="8491855" cy="3455670"/>
          </a:xfrm>
        </p:spPr>
        <p:txBody>
          <a:bodyPr/>
          <a:lstStyle/>
          <a:p>
            <a:pPr marL="342900" indent="-342900">
              <a:buFont typeface="Arial" panose="020B0604020202020204" pitchFamily="34" charset="0"/>
              <a:buChar char="•"/>
            </a:pPr>
            <a:r>
              <a:rPr lang="en-US" altLang="zh-CN" dirty="0"/>
              <a:t>Besides the new requirement identified by SA, some leftover enhancement from RAN slicing can be considered as well.</a:t>
            </a:r>
            <a:endParaRPr lang="en-US" altLang="zh-CN" dirty="0"/>
          </a:p>
          <a:p>
            <a:pPr marL="342900" indent="-342900">
              <a:buFont typeface="Arial" panose="020B0604020202020204" pitchFamily="34" charset="0"/>
              <a:buChar char="•"/>
            </a:pPr>
            <a:r>
              <a:rPr lang="en-US" altLang="zh-CN" dirty="0"/>
              <a:t>Left over issues in RAN2</a:t>
            </a:r>
            <a:endParaRPr lang="en-US" altLang="zh-CN" dirty="0"/>
          </a:p>
          <a:p>
            <a:pPr marL="800100" lvl="1" indent="-342900">
              <a:buFont typeface="Arial" panose="020B0604020202020204" pitchFamily="34" charset="0"/>
              <a:buChar char="•"/>
            </a:pPr>
            <a:r>
              <a:rPr lang="en-US" altLang="zh-CN" sz="1400" dirty="0" smtClean="0"/>
              <a:t>Slice </a:t>
            </a:r>
            <a:r>
              <a:rPr lang="en-US" altLang="zh-CN" sz="1400" dirty="0"/>
              <a:t>based reselection for </a:t>
            </a:r>
            <a:r>
              <a:rPr lang="en-US" altLang="zh-CN" sz="1400" dirty="0" smtClean="0"/>
              <a:t>MO</a:t>
            </a:r>
            <a:endParaRPr lang="en-US" altLang="zh-CN" sz="1400" dirty="0" smtClean="0"/>
          </a:p>
          <a:p>
            <a:pPr marL="800100" lvl="1" indent="-342900">
              <a:buFont typeface="Arial" panose="020B0604020202020204" pitchFamily="34" charset="0"/>
              <a:buChar char="•"/>
            </a:pPr>
            <a:r>
              <a:rPr lang="en-US" altLang="zh-CN" sz="1400" dirty="0"/>
              <a:t>Enhancement to </a:t>
            </a:r>
            <a:r>
              <a:rPr lang="en-US" altLang="zh-CN" sz="1400" dirty="0">
                <a:sym typeface="+mn-ea"/>
              </a:rPr>
              <a:t>slice based cell </a:t>
            </a:r>
            <a:r>
              <a:rPr lang="en-US" altLang="zh-CN" sz="1400" dirty="0" smtClean="0">
                <a:sym typeface="+mn-ea"/>
              </a:rPr>
              <a:t>reselection (e.g. </a:t>
            </a:r>
            <a:r>
              <a:rPr lang="en-US" altLang="zh-CN" sz="1400" dirty="0"/>
              <a:t>D</a:t>
            </a:r>
            <a:r>
              <a:rPr lang="en-US" altLang="zh-CN" sz="1400" dirty="0" smtClean="0"/>
              <a:t>ifferent </a:t>
            </a:r>
            <a:r>
              <a:rPr lang="en-US" altLang="zh-CN" sz="1400" dirty="0"/>
              <a:t>RSRP/RSRQ thresholds)</a:t>
            </a:r>
            <a:endParaRPr lang="en-US" altLang="zh-CN" sz="1400" dirty="0"/>
          </a:p>
          <a:p>
            <a:pPr marL="342900" indent="-342900">
              <a:buFont typeface="Arial" panose="020B0604020202020204" pitchFamily="34" charset="0"/>
              <a:buChar char="•"/>
            </a:pPr>
            <a:r>
              <a:rPr lang="en-US" altLang="zh-CN" dirty="0"/>
              <a:t>Left over issues in RAN3</a:t>
            </a:r>
            <a:endParaRPr lang="en-US" altLang="zh-CN" dirty="0"/>
          </a:p>
          <a:p>
            <a:pPr marL="800100" lvl="1" indent="-342900">
              <a:buFont typeface="Arial" panose="020B0604020202020204" pitchFamily="34" charset="0"/>
              <a:buChar char="•"/>
            </a:pPr>
            <a:r>
              <a:rPr lang="en-US" altLang="zh-CN" sz="1400" dirty="0">
                <a:cs typeface="+mn-ea"/>
                <a:sym typeface="+mn-ea"/>
              </a:rPr>
              <a:t>Service interruption due to slice not supported</a:t>
            </a:r>
            <a:endParaRPr lang="en-US" altLang="zh-CN" sz="1400" dirty="0">
              <a:cs typeface="+mn-ea"/>
              <a:sym typeface="+mn-ea"/>
            </a:endParaRPr>
          </a:p>
          <a:p>
            <a:pPr marL="800100" lvl="1" indent="-342900">
              <a:buFont typeface="Arial" panose="020B0604020202020204" pitchFamily="34" charset="0"/>
              <a:buChar char="•"/>
            </a:pPr>
            <a:r>
              <a:rPr lang="en-US" altLang="zh-CN" sz="1400" dirty="0">
                <a:cs typeface="+mn-ea"/>
                <a:sym typeface="+mn-ea"/>
              </a:rPr>
              <a:t>Further enhancement of network slicing on MR-DC</a:t>
            </a:r>
            <a:br>
              <a:rPr lang="en-US" altLang="zh-CN" sz="1400" smtClean="0">
                <a:solidFill>
                  <a:srgbClr val="008FD4"/>
                </a:solidFill>
                <a:sym typeface="+mn-ea"/>
              </a:rPr>
            </a:br>
            <a:endParaRPr lang="en-US" altLang="zh-CN" sz="1400" dirty="0">
              <a:cs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solidFill>
                  <a:srgbClr val="008FD4"/>
                </a:solidFill>
                <a:sym typeface="+mn-ea"/>
              </a:rPr>
              <a:t>Left over issues in RAN2</a:t>
            </a:r>
            <a:br>
              <a:rPr lang="en-US" altLang="zh-CN" dirty="0" smtClean="0">
                <a:solidFill>
                  <a:srgbClr val="008FD4"/>
                </a:solidFill>
              </a:rPr>
            </a:br>
            <a:endParaRPr lang="zh-CN" altLang="en-US" dirty="0"/>
          </a:p>
        </p:txBody>
      </p:sp>
      <p:sp>
        <p:nvSpPr>
          <p:cNvPr id="3" name="内容占位符 2"/>
          <p:cNvSpPr>
            <a:spLocks noGrp="1"/>
          </p:cNvSpPr>
          <p:nvPr>
            <p:ph idx="1"/>
          </p:nvPr>
        </p:nvSpPr>
        <p:spPr>
          <a:xfrm>
            <a:off x="346075" y="1061720"/>
            <a:ext cx="8491855" cy="3680460"/>
          </a:xfrm>
        </p:spPr>
        <p:txBody>
          <a:bodyPr/>
          <a:lstStyle/>
          <a:p>
            <a:pPr marL="342900" indent="-342900">
              <a:buFont typeface="Arial" panose="020B0604020202020204" pitchFamily="34" charset="0"/>
              <a:buChar char="•"/>
            </a:pPr>
            <a:r>
              <a:rPr lang="en-US" altLang="zh-CN" dirty="0"/>
              <a:t>Slice based reselection for MO</a:t>
            </a:r>
            <a:endParaRPr lang="en-US" altLang="zh-CN" sz="1800" dirty="0"/>
          </a:p>
          <a:p>
            <a:pPr marL="800100" lvl="1" indent="-342900">
              <a:buFont typeface="Arial" panose="020B0604020202020204" pitchFamily="34" charset="0"/>
              <a:buChar char="•"/>
            </a:pPr>
            <a:r>
              <a:rPr lang="en-US" altLang="zh-CN" sz="1600" dirty="0"/>
              <a:t>Following the existing procedure, cell reselection will not be triggered if the intended slice for MO access is not supported in the currently camped cell thus UE will continue the access attempt on the camped cell and get HO or release with redirection to another cell supporting the intended slice.</a:t>
            </a:r>
            <a:endParaRPr lang="en-US" altLang="zh-CN" sz="1600" dirty="0"/>
          </a:p>
          <a:p>
            <a:pPr marL="800100" lvl="1" indent="-342900">
              <a:buFont typeface="Arial" panose="020B0604020202020204" pitchFamily="34" charset="0"/>
              <a:buChar char="•"/>
            </a:pPr>
            <a:r>
              <a:rPr lang="en-US" altLang="zh-CN" sz="1600" dirty="0"/>
              <a:t>Cell reselection is expected to be triggered after NAS layer forward the slice for MO access to the AS layer and the intended slice is not supported in the camped cell.</a:t>
            </a:r>
            <a:endParaRPr lang="en-US" altLang="zh-CN" sz="1600" dirty="0"/>
          </a:p>
          <a:p>
            <a:pPr marL="342900" indent="-342900">
              <a:buFont typeface="Arial" panose="020B0604020202020204" pitchFamily="34" charset="0"/>
              <a:buChar char="•"/>
            </a:pPr>
            <a:r>
              <a:rPr lang="en-US" altLang="zh-CN" dirty="0"/>
              <a:t>Enhancement to slice based cell reselection</a:t>
            </a:r>
            <a:endParaRPr lang="en-US" altLang="zh-CN" sz="1800" dirty="0"/>
          </a:p>
          <a:p>
            <a:pPr marL="800100" lvl="1" indent="-342900">
              <a:buFont typeface="Arial" panose="020B0604020202020204" pitchFamily="34" charset="0"/>
              <a:buChar char="•"/>
            </a:pPr>
            <a:r>
              <a:rPr lang="en-US" altLang="zh-CN" sz="1600" dirty="0"/>
              <a:t>Different offsets or RSRP/RSRQ thresholds for inter and intra-frequency slice based cell reselection can be studied as a supplement to the slice specific reselection priority.</a:t>
            </a:r>
            <a:endParaRPr lang="en-US" altLang="zh-CN" sz="1260" dirty="0"/>
          </a:p>
          <a:p>
            <a:pPr marL="342900" indent="-342900">
              <a:buFont typeface="Arial" panose="020B0604020202020204" pitchFamily="34" charset="0"/>
              <a:buChar char="•"/>
            </a:pPr>
            <a:endParaRPr lang="en-US" altLang="zh-CN" sz="1400" dirty="0"/>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useBgFill="1">
        <p:nvSpPr>
          <p:cNvPr id="2" name="标题 1"/>
          <p:cNvSpPr>
            <a:spLocks noGrp="1"/>
          </p:cNvSpPr>
          <p:nvPr>
            <p:ph type="title"/>
          </p:nvPr>
        </p:nvSpPr>
        <p:spPr/>
        <p:txBody>
          <a:bodyPr/>
          <a:p>
            <a:r>
              <a:rPr lang="en-US" altLang="zh-CN" sz="2000" smtClean="0">
                <a:solidFill>
                  <a:srgbClr val="008FD4"/>
                </a:solidFill>
                <a:sym typeface="+mn-ea"/>
              </a:rPr>
              <a:t>Left over issues in RAN3 - Service interruption due to slice not supported</a:t>
            </a:r>
            <a:br>
              <a:rPr lang="en-US" altLang="zh-CN" sz="1600" smtClean="0">
                <a:solidFill>
                  <a:srgbClr val="008FD4"/>
                </a:solidFill>
              </a:rPr>
            </a:br>
            <a:endParaRPr lang="en-US" altLang="zh-CN" sz="1600" smtClean="0">
              <a:solidFill>
                <a:srgbClr val="008FD4"/>
              </a:solidFill>
            </a:endParaRPr>
          </a:p>
        </p:txBody>
      </p:sp>
      <p:sp>
        <p:nvSpPr>
          <p:cNvPr id="3" name="内容占位符 2"/>
          <p:cNvSpPr>
            <a:spLocks noGrp="1"/>
          </p:cNvSpPr>
          <p:nvPr>
            <p:ph idx="1"/>
          </p:nvPr>
        </p:nvSpPr>
        <p:spPr>
          <a:xfrm>
            <a:off x="333375" y="804545"/>
            <a:ext cx="5118735" cy="3660775"/>
          </a:xfrm>
        </p:spPr>
        <p:txBody>
          <a:bodyPr/>
          <a:p>
            <a:pPr marL="342900" indent="-342900" algn="l">
              <a:buClrTx/>
              <a:buSzTx/>
              <a:buChar char="•"/>
            </a:pPr>
            <a:r>
              <a:rPr lang="en-US" altLang="zh-CN" sz="1600"/>
              <a:t>In Rel-17, </a:t>
            </a:r>
            <a:r>
              <a:rPr lang="en-US" altLang="zh-CN" sz="1600">
                <a:sym typeface="+mn-ea"/>
              </a:rPr>
              <a:t>Service interruption due to slice not supported (e.g the UE is moving towards/fallback an area that does not support at least one of UE’s ongoing slices)</a:t>
            </a:r>
            <a:r>
              <a:rPr lang="en-US" altLang="zh-CN" sz="1600"/>
              <a:t> in </a:t>
            </a:r>
            <a:r>
              <a:rPr lang="en-US" altLang="zh-CN" sz="1600">
                <a:sym typeface="+mn-ea"/>
              </a:rPr>
              <a:t>TR 38.832</a:t>
            </a:r>
            <a:r>
              <a:rPr lang="en-US" altLang="zh-CN" sz="1600"/>
              <a:t> (as shown in the figure) has been identify as valid scenario in RAN3 and SA2. RAN3 has already provided candidate solutions for these scenarios in the TR.  </a:t>
            </a:r>
            <a:endParaRPr lang="en-US" altLang="zh-CN" sz="1600"/>
          </a:p>
          <a:p>
            <a:pPr marL="342900" indent="-342900" algn="l">
              <a:buClrTx/>
              <a:buSzTx/>
              <a:buChar char="•"/>
            </a:pPr>
            <a:r>
              <a:rPr lang="en-US" altLang="zh-CN" sz="1600"/>
              <a:t>Due to SA2 need more time to study feasible impact of these solutions to CN/UE, RAN3 did not adopt these solutions into normative stage.</a:t>
            </a:r>
            <a:endParaRPr lang="en-US" altLang="zh-CN" sz="1600"/>
          </a:p>
          <a:p>
            <a:pPr marL="342900" indent="-342900" algn="l">
              <a:buClrTx/>
              <a:buSzTx/>
              <a:buChar char="•"/>
            </a:pPr>
            <a:r>
              <a:rPr lang="en-US" altLang="zh-CN" sz="1600"/>
              <a:t>Therefore, solutions identified for these scenarios in Study Item (FS_NR_Slice) can be continue in a new Study Item in Rel-18.</a:t>
            </a:r>
            <a:endParaRPr lang="en-US" altLang="zh-CN" sz="1600"/>
          </a:p>
        </p:txBody>
      </p:sp>
      <p:graphicFrame>
        <p:nvGraphicFramePr>
          <p:cNvPr id="4" name="对象 -2147482624"/>
          <p:cNvGraphicFramePr>
            <a:graphicFrameLocks noChangeAspect="1"/>
          </p:cNvGraphicFramePr>
          <p:nvPr/>
        </p:nvGraphicFramePr>
        <p:xfrm>
          <a:off x="5906135" y="1551623"/>
          <a:ext cx="2471420" cy="918845"/>
        </p:xfrm>
        <a:graphic>
          <a:graphicData uri="http://schemas.openxmlformats.org/presentationml/2006/ole">
            <mc:AlternateContent xmlns:mc="http://schemas.openxmlformats.org/markup-compatibility/2006">
              <mc:Choice xmlns:v="urn:schemas-microsoft-com:vml" Requires="v">
                <p:oleObj spid="_x0000_s3076" name="" r:id="rId1" imgW="4432300" imgH="1663700" progId="Visio.Drawing.11">
                  <p:embed/>
                </p:oleObj>
              </mc:Choice>
              <mc:Fallback>
                <p:oleObj name="" r:id="rId1" imgW="4432300" imgH="1663700" progId="Visio.Drawing.11">
                  <p:embed/>
                  <p:pic>
                    <p:nvPicPr>
                      <p:cNvPr id="0" name="图片 3075"/>
                      <p:cNvPicPr/>
                      <p:nvPr/>
                    </p:nvPicPr>
                    <p:blipFill>
                      <a:blip r:embed="rId2"/>
                      <a:stretch>
                        <a:fillRect/>
                      </a:stretch>
                    </p:blipFill>
                    <p:spPr>
                      <a:xfrm>
                        <a:off x="5906135" y="1551623"/>
                        <a:ext cx="2471420" cy="918845"/>
                      </a:xfrm>
                      <a:prstGeom prst="rect">
                        <a:avLst/>
                      </a:prstGeom>
                      <a:noFill/>
                      <a:ln w="38100">
                        <a:noFill/>
                        <a:miter/>
                      </a:ln>
                    </p:spPr>
                  </p:pic>
                </p:oleObj>
              </mc:Fallback>
            </mc:AlternateContent>
          </a:graphicData>
        </a:graphic>
      </p:graphicFrame>
      <p:sp>
        <p:nvSpPr>
          <p:cNvPr id="5" name="文本框 4"/>
          <p:cNvSpPr txBox="1"/>
          <p:nvPr/>
        </p:nvSpPr>
        <p:spPr>
          <a:xfrm>
            <a:off x="5651500" y="835660"/>
            <a:ext cx="3199130" cy="583565"/>
          </a:xfrm>
          <a:prstGeom prst="rect">
            <a:avLst/>
          </a:prstGeom>
          <a:noFill/>
        </p:spPr>
        <p:txBody>
          <a:bodyPr wrap="square" rtlCol="0" anchor="t">
            <a:spAutoFit/>
          </a:bodyPr>
          <a:p>
            <a:pPr algn="ctr"/>
            <a:r>
              <a:rPr lang="en-US" sz="1600">
                <a:latin typeface="+mn-lt"/>
                <a:ea typeface="Calibri" panose="020F0502020204030204" pitchFamily="34" charset="0"/>
                <a:cs typeface="+mn-lt"/>
                <a:sym typeface="+mn-ea"/>
              </a:rPr>
              <a:t>Scenario: Service interruption due to slice not supported</a:t>
            </a:r>
            <a:endParaRPr lang="en-US" sz="1600">
              <a:latin typeface="+mn-lt"/>
              <a:ea typeface="Calibri" panose="020F0502020204030204" pitchFamily="34" charset="0"/>
              <a:cs typeface="+mn-lt"/>
              <a:sym typeface="+mn-ea"/>
            </a:endParaRPr>
          </a:p>
        </p:txBody>
      </p:sp>
      <p:sp>
        <p:nvSpPr>
          <p:cNvPr id="100" name="文本框 99"/>
          <p:cNvSpPr txBox="1"/>
          <p:nvPr/>
        </p:nvSpPr>
        <p:spPr>
          <a:xfrm>
            <a:off x="5651500" y="2534920"/>
            <a:ext cx="3560445" cy="829945"/>
          </a:xfrm>
          <a:prstGeom prst="rect">
            <a:avLst/>
          </a:prstGeom>
          <a:noFill/>
          <a:ln w="9525">
            <a:noFill/>
          </a:ln>
        </p:spPr>
        <p:txBody>
          <a:bodyPr wrap="square">
            <a:spAutoFit/>
          </a:bodyPr>
          <a:p>
            <a:pPr marL="0" algn="ctr">
              <a:buClrTx/>
              <a:buSzTx/>
            </a:pPr>
            <a:r>
              <a:rPr lang="en-US" sz="1600">
                <a:latin typeface="+mn-lt"/>
                <a:ea typeface="Calibri" panose="020F0502020204030204" pitchFamily="34" charset="0"/>
                <a:cs typeface="+mn-lt"/>
              </a:rPr>
              <a:t>Scenario: Moving back for non-supported slice in case of Inter-RA mobility</a:t>
            </a:r>
            <a:endParaRPr lang="en-US" sz="1600">
              <a:latin typeface="+mn-lt"/>
              <a:ea typeface="Calibri" panose="020F0502020204030204" pitchFamily="34" charset="0"/>
              <a:cs typeface="+mn-lt"/>
            </a:endParaRPr>
          </a:p>
        </p:txBody>
      </p:sp>
      <p:graphicFrame>
        <p:nvGraphicFramePr>
          <p:cNvPr id="6" name="对象 -2147482623"/>
          <p:cNvGraphicFramePr>
            <a:graphicFrameLocks noChangeAspect="1"/>
          </p:cNvGraphicFramePr>
          <p:nvPr/>
        </p:nvGraphicFramePr>
        <p:xfrm>
          <a:off x="6014720" y="3517265"/>
          <a:ext cx="2556510" cy="947420"/>
        </p:xfrm>
        <a:graphic>
          <a:graphicData uri="http://schemas.openxmlformats.org/presentationml/2006/ole">
            <mc:AlternateContent xmlns:mc="http://schemas.openxmlformats.org/markup-compatibility/2006">
              <mc:Choice xmlns:v="urn:schemas-microsoft-com:vml" Requires="v">
                <p:oleObj spid="_x0000_s7" name="" r:id="rId3" imgW="4432300" imgH="1663700" progId="Visio.Drawing.11">
                  <p:embed/>
                </p:oleObj>
              </mc:Choice>
              <mc:Fallback>
                <p:oleObj name="" r:id="rId3" imgW="4432300" imgH="1663700" progId="Visio.Drawing.11">
                  <p:embed/>
                  <p:pic>
                    <p:nvPicPr>
                      <p:cNvPr id="0" name="图片 4"/>
                      <p:cNvPicPr/>
                      <p:nvPr/>
                    </p:nvPicPr>
                    <p:blipFill>
                      <a:blip r:embed="rId4"/>
                      <a:stretch>
                        <a:fillRect/>
                      </a:stretch>
                    </p:blipFill>
                    <p:spPr>
                      <a:xfrm>
                        <a:off x="6014720" y="3517265"/>
                        <a:ext cx="2556510" cy="947420"/>
                      </a:xfrm>
                      <a:prstGeom prst="rect">
                        <a:avLst/>
                      </a:prstGeom>
                      <a:noFill/>
                      <a:ln w="38100">
                        <a:noFill/>
                        <a:miter/>
                      </a:ln>
                    </p:spPr>
                  </p:pic>
                </p:oleObj>
              </mc:Fallback>
            </mc:AlternateContent>
          </a:graphicData>
        </a:graphic>
      </p:graphicFrame>
    </p:spTree>
  </p:cSld>
  <p:clrMapOvr>
    <a:masterClrMapping/>
  </p:clrMapOvr>
</p:sld>
</file>

<file path=ppt/theme/theme1.xml><?xml version="1.0" encoding="utf-8"?>
<a:theme xmlns:a="http://schemas.openxmlformats.org/drawingml/2006/main" name="ZTE-内部公开-16X9">
  <a:themeElements>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1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1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目录">
  <a:themeElements>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2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2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封底">
  <a:themeElements>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6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6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ZTE-For All Readers-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FDD产品线2015 PPT模板_169_EN">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ZTE-Confidential-16X9">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2_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002050"/>
        </a:solidFill>
        <a:ln w="10795" cap="flat" cmpd="sng" algn="ctr">
          <a:noFill/>
          <a:prstDash val="solid"/>
          <a:headEnd type="none" w="med" len="med"/>
          <a:tailEnd type="none" w="med" len="med"/>
        </a:ln>
      </a:spPr>
      <a:bodyPr vert="horz" wrap="square" lIns="0" tIns="46637" rIns="0" bIns="46637" numCol="1" rtlCol="0" anchor="ctr" anchorCtr="0" compatLnSpc="1"/>
      <a:lstStyle>
        <a:defPPr marL="0" marR="0" indent="0" algn="ctr" defTabSz="932180" eaLnBrk="1" fontAlgn="base" latinLnBrk="0" hangingPunct="1">
          <a:lnSpc>
            <a:spcPct val="100000"/>
          </a:lnSpc>
          <a:spcBef>
            <a:spcPct val="0"/>
          </a:spcBef>
          <a:spcAft>
            <a:spcPct val="0"/>
          </a:spcAft>
          <a:buClrTx/>
          <a:buSzTx/>
          <a:buFontTx/>
          <a:buNone/>
          <a:defRPr kumimoji="0" b="0" i="0" u="none" strike="noStrike" kern="0" cap="none" spc="0" normalizeH="0" baseline="0" noProof="0" dirty="0" smtClean="0">
            <a:ln>
              <a:noFill/>
            </a:ln>
            <a:gradFill>
              <a:gsLst>
                <a:gs pos="0">
                  <a:srgbClr val="FFFFFF"/>
                </a:gs>
                <a:gs pos="100000">
                  <a:srgbClr val="FFFFFF"/>
                </a:gs>
              </a:gsLst>
              <a:lin ang="5400000" scaled="0"/>
            </a:gradFill>
            <a:effectLst/>
            <a:uLnTx/>
            <a:uFillTx/>
            <a:latin typeface="Segoe UI Light" panose="020B0502040204020203"/>
            <a:ea typeface="+mn-ea"/>
            <a:cs typeface="Segoe UI" panose="020B0502040204020203"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ZTE-内部公开-16X9</Template>
  <TotalTime>0</TotalTime>
  <Words>5758</Words>
  <Application>WPS 演示</Application>
  <PresentationFormat>On-screen Show (16:9)</PresentationFormat>
  <Paragraphs>95</Paragraphs>
  <Slides>11</Slides>
  <Notes>2</Notes>
  <HiddenSlides>0</HiddenSlides>
  <MMClips>0</MMClips>
  <ScaleCrop>false</ScaleCrop>
  <HeadingPairs>
    <vt:vector size="10" baseType="variant">
      <vt:variant>
        <vt:lpstr>已用的字体</vt:lpstr>
      </vt:variant>
      <vt:variant>
        <vt:i4>15</vt:i4>
      </vt:variant>
      <vt:variant>
        <vt:lpstr>主题</vt:lpstr>
      </vt:variant>
      <vt:variant>
        <vt:i4>9</vt:i4>
      </vt:variant>
      <vt:variant>
        <vt:lpstr>嵌入 OLE 服务器</vt:lpstr>
      </vt:variant>
      <vt:variant>
        <vt:i4>2</vt:i4>
      </vt:variant>
      <vt:variant>
        <vt:lpstr>幻灯片标题</vt:lpstr>
      </vt:variant>
      <vt:variant>
        <vt:i4>11</vt:i4>
      </vt:variant>
      <vt:variant>
        <vt:lpstr>自定义放映</vt:lpstr>
      </vt:variant>
      <vt:variant>
        <vt:i4>1</vt:i4>
      </vt:variant>
    </vt:vector>
  </HeadingPairs>
  <TitlesOfParts>
    <vt:vector size="38" baseType="lpstr">
      <vt:lpstr>Arial</vt:lpstr>
      <vt:lpstr>宋体</vt:lpstr>
      <vt:lpstr>Wingdings</vt:lpstr>
      <vt:lpstr>Calibri</vt:lpstr>
      <vt:lpstr>Heiti SC Light</vt:lpstr>
      <vt:lpstr>微软雅黑</vt:lpstr>
      <vt:lpstr>MS PGothic</vt:lpstr>
      <vt:lpstr>Arial</vt:lpstr>
      <vt:lpstr>Calibri</vt:lpstr>
      <vt:lpstr>黑体</vt:lpstr>
      <vt:lpstr>Impact</vt:lpstr>
      <vt:lpstr>Segoe UI Light</vt:lpstr>
      <vt:lpstr>Segoe UI</vt:lpstr>
      <vt:lpstr>Times New Roman</vt:lpstr>
      <vt:lpstr>Arial Unicode MS</vt:lpstr>
      <vt:lpstr>ZTE-内部公开-16X9</vt:lpstr>
      <vt:lpstr>目录</vt:lpstr>
      <vt:lpstr>正文</vt:lpstr>
      <vt:lpstr>封底</vt:lpstr>
      <vt:lpstr>1_正文</vt:lpstr>
      <vt:lpstr>ZTE-For All Readers-16X9</vt:lpstr>
      <vt:lpstr>FDD产品线2015 PPT模板_169_EN</vt:lpstr>
      <vt:lpstr>ZTE-Confidential-16X9</vt:lpstr>
      <vt:lpstr>2_正文</vt:lpstr>
      <vt:lpstr>Visio.Drawing.11</vt:lpstr>
      <vt:lpstr>Visio.Drawing.11</vt:lpstr>
      <vt:lpstr>PowerPoint 演示文稿</vt:lpstr>
      <vt:lpstr>Further enhancement for RAN slicing</vt:lpstr>
      <vt:lpstr>New requirement identified in FS_EASNS</vt:lpstr>
      <vt:lpstr>New requirement identified in FS_EASNS</vt:lpstr>
      <vt:lpstr>New requirement identified in FS_EASNS</vt:lpstr>
      <vt:lpstr>Further enhancement for RAN slicing</vt:lpstr>
      <vt:lpstr>Left over issues in RAN </vt:lpstr>
      <vt:lpstr>Left over issues in RAN2 </vt:lpstr>
      <vt:lpstr>Left over issues in RAN3 - Service interruption due to slice not supported </vt:lpstr>
      <vt:lpstr>Left over issues in RAN3 - Further enhancement of network slicing on MR-DC </vt:lpstr>
      <vt:lpstr>Thanks</vt:lpstr>
      <vt:lpstr>自定义放映 1</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WPG</dc:creator>
  <cp:lastModifiedBy>HH_ZTE</cp:lastModifiedBy>
  <cp:revision>1901</cp:revision>
  <dcterms:created xsi:type="dcterms:W3CDTF">2015-07-14T07:21:00Z</dcterms:created>
  <dcterms:modified xsi:type="dcterms:W3CDTF">2021-06-07T14:44:10Z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2052-11.8.2.9022</vt:lpwstr>
  </property>
</Properties>
</file>