
<file path=[Content_Types].xml><?xml version="1.0" encoding="utf-8"?>
<Types xmlns="http://schemas.openxmlformats.org/package/2006/content-types">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9"/>
  </p:notesMasterIdLst>
  <p:handoutMasterIdLst>
    <p:handoutMasterId r:id="rId10"/>
  </p:handoutMasterIdLst>
  <p:sldIdLst>
    <p:sldId id="481" r:id="rId5"/>
    <p:sldId id="1080" r:id="rId6"/>
    <p:sldId id="1081" r:id="rId7"/>
    <p:sldId id="386" r:id="rId8"/>
  </p:sldIdLst>
  <p:sldSz cx="9144000" cy="5143500" type="screen16x9"/>
  <p:notesSz cx="6797675" cy="9872663"/>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3110" userDrawn="1">
          <p15:clr>
            <a:srgbClr val="A4A3A4"/>
          </p15:clr>
        </p15:guide>
        <p15:guide id="2" pos="2140"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8B400"/>
    <a:srgbClr val="00B0CA"/>
    <a:srgbClr val="5E2750"/>
    <a:srgbClr val="EB9700"/>
    <a:srgbClr val="FECB00"/>
    <a:srgbClr val="007C92"/>
    <a:srgbClr val="9C2AA0"/>
    <a:srgbClr val="54575A"/>
    <a:srgbClr val="EA2314"/>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000" autoAdjust="0"/>
    <p:restoredTop sz="78324" autoAdjust="0"/>
  </p:normalViewPr>
  <p:slideViewPr>
    <p:cSldViewPr snapToGrid="0" snapToObjects="1" showGuides="1">
      <p:cViewPr varScale="1">
        <p:scale>
          <a:sx n="89" d="100"/>
          <a:sy n="89" d="100"/>
        </p:scale>
        <p:origin x="1056" y="72"/>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65" d="100"/>
        <a:sy n="65" d="100"/>
      </p:scale>
      <p:origin x="0" y="0"/>
    </p:cViewPr>
  </p:sorterViewPr>
  <p:notesViewPr>
    <p:cSldViewPr snapToGrid="0" showGuides="1">
      <p:cViewPr varScale="1">
        <p:scale>
          <a:sx n="75" d="100"/>
          <a:sy n="75" d="100"/>
        </p:scale>
        <p:origin x="2448" y="72"/>
      </p:cViewPr>
      <p:guideLst>
        <p:guide orient="horz" pos="3110"/>
        <p:guide pos="214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viewProps" Target="view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presProps" Target="presProps.xml"/><Relationship Id="rId5" Type="http://schemas.openxmlformats.org/officeDocument/2006/relationships/slide" Target="slides/slide1.xml"/><Relationship Id="rId10"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notesMaster" Target="notesMasters/notesMaster1.xml"/><Relationship Id="rId14"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3633"/>
          </a:xfrm>
          <a:prstGeom prst="rect">
            <a:avLst/>
          </a:prstGeom>
        </p:spPr>
        <p:txBody>
          <a:bodyPr vert="horz" lIns="91440" tIns="45720" rIns="91440" bIns="45720" rtlCol="0"/>
          <a:lstStyle>
            <a:lvl1pPr algn="l">
              <a:defRPr sz="1200"/>
            </a:lvl1pPr>
          </a:lstStyle>
          <a:p>
            <a:endParaRPr lang="en-GB" dirty="0">
              <a:latin typeface="Vodafone Rg" pitchFamily="34" charset="0"/>
            </a:endParaRPr>
          </a:p>
        </p:txBody>
      </p:sp>
      <p:sp>
        <p:nvSpPr>
          <p:cNvPr id="3" name="Date Placeholder 2"/>
          <p:cNvSpPr>
            <a:spLocks noGrp="1"/>
          </p:cNvSpPr>
          <p:nvPr>
            <p:ph type="dt" sz="quarter" idx="1"/>
          </p:nvPr>
        </p:nvSpPr>
        <p:spPr>
          <a:xfrm>
            <a:off x="3850443" y="0"/>
            <a:ext cx="2945659" cy="493633"/>
          </a:xfrm>
          <a:prstGeom prst="rect">
            <a:avLst/>
          </a:prstGeom>
        </p:spPr>
        <p:txBody>
          <a:bodyPr vert="horz" lIns="91440" tIns="45720" rIns="91440" bIns="45720" rtlCol="0"/>
          <a:lstStyle>
            <a:lvl1pPr algn="r">
              <a:defRPr sz="1200"/>
            </a:lvl1pPr>
          </a:lstStyle>
          <a:p>
            <a:fld id="{F9584B7D-F332-42E4-B349-DEDC589F1ADB}" type="datetimeFigureOut">
              <a:rPr lang="en-GB" smtClean="0">
                <a:latin typeface="Vodafone Rg" pitchFamily="34" charset="0"/>
              </a:rPr>
              <a:pPr/>
              <a:t>07/06/2021</a:t>
            </a:fld>
            <a:endParaRPr lang="en-GB" dirty="0">
              <a:latin typeface="Vodafone Rg" pitchFamily="34" charset="0"/>
            </a:endParaRPr>
          </a:p>
        </p:txBody>
      </p:sp>
      <p:sp>
        <p:nvSpPr>
          <p:cNvPr id="4" name="Footer Placeholder 3"/>
          <p:cNvSpPr>
            <a:spLocks noGrp="1"/>
          </p:cNvSpPr>
          <p:nvPr>
            <p:ph type="ftr" sz="quarter" idx="2"/>
          </p:nvPr>
        </p:nvSpPr>
        <p:spPr>
          <a:xfrm>
            <a:off x="0" y="9377317"/>
            <a:ext cx="2945659" cy="493633"/>
          </a:xfrm>
          <a:prstGeom prst="rect">
            <a:avLst/>
          </a:prstGeom>
        </p:spPr>
        <p:txBody>
          <a:bodyPr vert="horz" lIns="91440" tIns="45720" rIns="91440" bIns="45720" rtlCol="0" anchor="b"/>
          <a:lstStyle>
            <a:lvl1pPr algn="l">
              <a:defRPr sz="1200"/>
            </a:lvl1pPr>
          </a:lstStyle>
          <a:p>
            <a:endParaRPr lang="en-GB" dirty="0">
              <a:latin typeface="Vodafone Rg" pitchFamily="34" charset="0"/>
            </a:endParaRPr>
          </a:p>
        </p:txBody>
      </p:sp>
      <p:sp>
        <p:nvSpPr>
          <p:cNvPr id="5" name="Slide Number Placeholder 4"/>
          <p:cNvSpPr>
            <a:spLocks noGrp="1"/>
          </p:cNvSpPr>
          <p:nvPr>
            <p:ph type="sldNum" sz="quarter" idx="3"/>
          </p:nvPr>
        </p:nvSpPr>
        <p:spPr>
          <a:xfrm>
            <a:off x="3850443" y="9377317"/>
            <a:ext cx="2945659" cy="493633"/>
          </a:xfrm>
          <a:prstGeom prst="rect">
            <a:avLst/>
          </a:prstGeom>
        </p:spPr>
        <p:txBody>
          <a:bodyPr vert="horz" lIns="91440" tIns="45720" rIns="91440" bIns="45720" rtlCol="0" anchor="b"/>
          <a:lstStyle>
            <a:lvl1pPr algn="r">
              <a:defRPr sz="1200"/>
            </a:lvl1pPr>
          </a:lstStyle>
          <a:p>
            <a:fld id="{EA1C1BE2-1563-4C9C-8E4A-C427D52BD2E1}" type="slidenum">
              <a:rPr lang="en-GB" smtClean="0">
                <a:latin typeface="Vodafone Rg" pitchFamily="34" charset="0"/>
              </a:rPr>
              <a:pPr/>
              <a:t>‹#›</a:t>
            </a:fld>
            <a:endParaRPr lang="en-GB" dirty="0">
              <a:latin typeface="Vodafone Rg" pitchFamily="34" charset="0"/>
            </a:endParaRPr>
          </a:p>
        </p:txBody>
      </p:sp>
    </p:spTree>
    <p:extLst>
      <p:ext uri="{BB962C8B-B14F-4D97-AF65-F5344CB8AC3E}">
        <p14:creationId xmlns:p14="http://schemas.microsoft.com/office/powerpoint/2010/main" val="428074127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3633"/>
          </a:xfrm>
          <a:prstGeom prst="rect">
            <a:avLst/>
          </a:prstGeom>
        </p:spPr>
        <p:txBody>
          <a:bodyPr vert="horz" lIns="91440" tIns="45720" rIns="91440" bIns="45720" rtlCol="0"/>
          <a:lstStyle>
            <a:lvl1pPr algn="l">
              <a:defRPr sz="1200">
                <a:latin typeface="Vodafone Rg" pitchFamily="34" charset="0"/>
              </a:defRPr>
            </a:lvl1pPr>
          </a:lstStyle>
          <a:p>
            <a:endParaRPr lang="en-GB" dirty="0"/>
          </a:p>
        </p:txBody>
      </p:sp>
      <p:sp>
        <p:nvSpPr>
          <p:cNvPr id="3" name="Date Placeholder 2"/>
          <p:cNvSpPr>
            <a:spLocks noGrp="1"/>
          </p:cNvSpPr>
          <p:nvPr>
            <p:ph type="dt" idx="1"/>
          </p:nvPr>
        </p:nvSpPr>
        <p:spPr>
          <a:xfrm>
            <a:off x="3850443" y="0"/>
            <a:ext cx="2945659" cy="493633"/>
          </a:xfrm>
          <a:prstGeom prst="rect">
            <a:avLst/>
          </a:prstGeom>
        </p:spPr>
        <p:txBody>
          <a:bodyPr vert="horz" lIns="91440" tIns="45720" rIns="91440" bIns="45720" rtlCol="0"/>
          <a:lstStyle>
            <a:lvl1pPr algn="r">
              <a:defRPr sz="1200">
                <a:latin typeface="Vodafone Rg" pitchFamily="34" charset="0"/>
              </a:defRPr>
            </a:lvl1pPr>
          </a:lstStyle>
          <a:p>
            <a:fld id="{53ACD7AC-7E6F-4F59-A8AC-F454A6DBBD3A}" type="datetimeFigureOut">
              <a:rPr lang="en-GB" smtClean="0"/>
              <a:pPr/>
              <a:t>07/06/2021</a:t>
            </a:fld>
            <a:endParaRPr lang="en-GB" dirty="0"/>
          </a:p>
        </p:txBody>
      </p:sp>
      <p:sp>
        <p:nvSpPr>
          <p:cNvPr id="4" name="Slide Image Placeholder 3"/>
          <p:cNvSpPr>
            <a:spLocks noGrp="1" noRot="1" noChangeAspect="1"/>
          </p:cNvSpPr>
          <p:nvPr>
            <p:ph type="sldImg" idx="2"/>
          </p:nvPr>
        </p:nvSpPr>
        <p:spPr>
          <a:xfrm>
            <a:off x="107950" y="739775"/>
            <a:ext cx="6581775" cy="3702050"/>
          </a:xfrm>
          <a:prstGeom prst="rect">
            <a:avLst/>
          </a:prstGeom>
          <a:noFill/>
          <a:ln w="12700">
            <a:solidFill>
              <a:prstClr val="black"/>
            </a:solidFill>
          </a:ln>
        </p:spPr>
        <p:txBody>
          <a:bodyPr vert="horz" lIns="91440" tIns="45720" rIns="91440" bIns="45720" rtlCol="0" anchor="ctr"/>
          <a:lstStyle/>
          <a:p>
            <a:endParaRPr lang="en-GB" dirty="0"/>
          </a:p>
        </p:txBody>
      </p:sp>
      <p:sp>
        <p:nvSpPr>
          <p:cNvPr id="5" name="Notes Placeholder 4"/>
          <p:cNvSpPr>
            <a:spLocks noGrp="1"/>
          </p:cNvSpPr>
          <p:nvPr>
            <p:ph type="body" sz="quarter" idx="3"/>
          </p:nvPr>
        </p:nvSpPr>
        <p:spPr>
          <a:xfrm>
            <a:off x="679768" y="4689516"/>
            <a:ext cx="5438140" cy="4442698"/>
          </a:xfrm>
          <a:prstGeom prst="rect">
            <a:avLst/>
          </a:prstGeom>
        </p:spPr>
        <p:txBody>
          <a:bodyPr vert="horz" lIns="91440" tIns="45720" rIns="91440" bIns="45720"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Footer Placeholder 5"/>
          <p:cNvSpPr>
            <a:spLocks noGrp="1"/>
          </p:cNvSpPr>
          <p:nvPr>
            <p:ph type="ftr" sz="quarter" idx="4"/>
          </p:nvPr>
        </p:nvSpPr>
        <p:spPr>
          <a:xfrm>
            <a:off x="0" y="9377319"/>
            <a:ext cx="2945659" cy="493633"/>
          </a:xfrm>
          <a:prstGeom prst="rect">
            <a:avLst/>
          </a:prstGeom>
        </p:spPr>
        <p:txBody>
          <a:bodyPr vert="horz" lIns="91440" tIns="45720" rIns="91440" bIns="45720" rtlCol="0" anchor="b"/>
          <a:lstStyle>
            <a:lvl1pPr algn="l">
              <a:defRPr sz="1200">
                <a:latin typeface="Vodafone Rg" pitchFamily="34" charset="0"/>
              </a:defRPr>
            </a:lvl1pPr>
          </a:lstStyle>
          <a:p>
            <a:endParaRPr lang="en-GB" dirty="0"/>
          </a:p>
        </p:txBody>
      </p:sp>
      <p:sp>
        <p:nvSpPr>
          <p:cNvPr id="7" name="Slide Number Placeholder 6"/>
          <p:cNvSpPr>
            <a:spLocks noGrp="1"/>
          </p:cNvSpPr>
          <p:nvPr>
            <p:ph type="sldNum" sz="quarter" idx="5"/>
          </p:nvPr>
        </p:nvSpPr>
        <p:spPr>
          <a:xfrm>
            <a:off x="3850443" y="9377319"/>
            <a:ext cx="2945659" cy="493633"/>
          </a:xfrm>
          <a:prstGeom prst="rect">
            <a:avLst/>
          </a:prstGeom>
        </p:spPr>
        <p:txBody>
          <a:bodyPr vert="horz" lIns="91440" tIns="45720" rIns="91440" bIns="45720" rtlCol="0" anchor="b"/>
          <a:lstStyle>
            <a:lvl1pPr algn="r">
              <a:defRPr sz="1200">
                <a:latin typeface="Vodafone Rg" pitchFamily="34" charset="0"/>
              </a:defRPr>
            </a:lvl1pPr>
          </a:lstStyle>
          <a:p>
            <a:fld id="{2B3E1866-6ABF-4414-AFB5-B91146A1FA19}" type="slidenum">
              <a:rPr lang="en-GB" smtClean="0"/>
              <a:pPr/>
              <a:t>‹#›</a:t>
            </a:fld>
            <a:endParaRPr lang="en-GB" dirty="0"/>
          </a:p>
        </p:txBody>
      </p:sp>
    </p:spTree>
    <p:extLst>
      <p:ext uri="{BB962C8B-B14F-4D97-AF65-F5344CB8AC3E}">
        <p14:creationId xmlns:p14="http://schemas.microsoft.com/office/powerpoint/2010/main" val="220800118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Vodafone Rg" pitchFamily="34" charset="0"/>
        <a:ea typeface="+mn-ea"/>
        <a:cs typeface="+mn-cs"/>
      </a:defRPr>
    </a:lvl1pPr>
    <a:lvl2pPr marL="457200" algn="l" defTabSz="914400" rtl="0" eaLnBrk="1" latinLnBrk="0" hangingPunct="1">
      <a:defRPr sz="1200" kern="1200">
        <a:solidFill>
          <a:schemeClr val="tx1"/>
        </a:solidFill>
        <a:latin typeface="Vodafone Rg" pitchFamily="34" charset="0"/>
        <a:ea typeface="+mn-ea"/>
        <a:cs typeface="+mn-cs"/>
      </a:defRPr>
    </a:lvl2pPr>
    <a:lvl3pPr marL="914400" algn="l" defTabSz="914400" rtl="0" eaLnBrk="1" latinLnBrk="0" hangingPunct="1">
      <a:defRPr sz="1200" kern="1200">
        <a:solidFill>
          <a:schemeClr val="tx1"/>
        </a:solidFill>
        <a:latin typeface="Vodafone Rg" pitchFamily="34" charset="0"/>
        <a:ea typeface="+mn-ea"/>
        <a:cs typeface="+mn-cs"/>
      </a:defRPr>
    </a:lvl3pPr>
    <a:lvl4pPr marL="1371600" algn="l" defTabSz="914400" rtl="0" eaLnBrk="1" latinLnBrk="0" hangingPunct="1">
      <a:defRPr sz="1200" kern="1200">
        <a:solidFill>
          <a:schemeClr val="tx1"/>
        </a:solidFill>
        <a:latin typeface="Vodafone Rg" pitchFamily="34" charset="0"/>
        <a:ea typeface="+mn-ea"/>
        <a:cs typeface="+mn-cs"/>
      </a:defRPr>
    </a:lvl4pPr>
    <a:lvl5pPr marL="1828800" algn="l" defTabSz="914400" rtl="0" eaLnBrk="1" latinLnBrk="0" hangingPunct="1">
      <a:defRPr sz="1200" kern="1200">
        <a:solidFill>
          <a:schemeClr val="tx1"/>
        </a:solidFill>
        <a:latin typeface="Vodafone Rg"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p:txBody>
      </p:sp>
      <p:sp>
        <p:nvSpPr>
          <p:cNvPr id="4" name="Slide Number Placeholder 3"/>
          <p:cNvSpPr>
            <a:spLocks noGrp="1"/>
          </p:cNvSpPr>
          <p:nvPr>
            <p:ph type="sldNum" sz="quarter" idx="10"/>
          </p:nvPr>
        </p:nvSpPr>
        <p:spPr/>
        <p:txBody>
          <a:bodyPr/>
          <a:lstStyle/>
          <a:p>
            <a:fld id="{2B3E1866-6ABF-4414-AFB5-B91146A1FA19}" type="slidenum">
              <a:rPr lang="en-GB" smtClean="0"/>
              <a:pPr/>
              <a:t>4</a:t>
            </a:fld>
            <a:endParaRPr lang="en-GB" dirty="0"/>
          </a:p>
        </p:txBody>
      </p:sp>
    </p:spTree>
    <p:extLst>
      <p:ext uri="{BB962C8B-B14F-4D97-AF65-F5344CB8AC3E}">
        <p14:creationId xmlns:p14="http://schemas.microsoft.com/office/powerpoint/2010/main" val="356693203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White Two Line">
    <p:bg>
      <p:bgPr>
        <a:solidFill>
          <a:schemeClr val="bg1"/>
        </a:solidFill>
        <a:effectLst/>
      </p:bgPr>
    </p:bg>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a:stretch>
            <a:fillRect/>
          </a:stretch>
        </p:blipFill>
        <p:spPr>
          <a:xfrm>
            <a:off x="3252580" y="856209"/>
            <a:ext cx="2678845" cy="3579486"/>
          </a:xfrm>
          <a:prstGeom prst="rect">
            <a:avLst/>
          </a:prstGeom>
        </p:spPr>
      </p:pic>
      <p:sp>
        <p:nvSpPr>
          <p:cNvPr id="2" name="Title 1"/>
          <p:cNvSpPr>
            <a:spLocks noGrp="1"/>
          </p:cNvSpPr>
          <p:nvPr>
            <p:ph type="ctrTitle"/>
          </p:nvPr>
        </p:nvSpPr>
        <p:spPr>
          <a:xfrm>
            <a:off x="1622421" y="2830626"/>
            <a:ext cx="4130679" cy="695060"/>
          </a:xfrm>
        </p:spPr>
        <p:txBody>
          <a:bodyPr anchor="t" anchorCtr="0">
            <a:noAutofit/>
          </a:bodyPr>
          <a:lstStyle>
            <a:lvl1pPr algn="l">
              <a:lnSpc>
                <a:spcPct val="90000"/>
              </a:lnSpc>
              <a:defRPr sz="2200" b="1" i="0" baseline="0">
                <a:solidFill>
                  <a:schemeClr val="accent1"/>
                </a:solidFill>
                <a:latin typeface="Vodafone Rg"/>
                <a:cs typeface="Vodafone Rg"/>
              </a:defRPr>
            </a:lvl1pPr>
          </a:lstStyle>
          <a:p>
            <a:r>
              <a:rPr lang="en-US"/>
              <a:t>Click to edit Master title style</a:t>
            </a:r>
            <a:endParaRPr lang="en-GB" dirty="0"/>
          </a:p>
        </p:txBody>
      </p:sp>
      <p:sp>
        <p:nvSpPr>
          <p:cNvPr id="3" name="Subtitle 2"/>
          <p:cNvSpPr>
            <a:spLocks noGrp="1"/>
          </p:cNvSpPr>
          <p:nvPr>
            <p:ph type="subTitle" idx="1"/>
          </p:nvPr>
        </p:nvSpPr>
        <p:spPr>
          <a:xfrm>
            <a:off x="250826" y="4039360"/>
            <a:ext cx="2090449" cy="682887"/>
          </a:xfrm>
        </p:spPr>
        <p:txBody>
          <a:bodyPr anchor="b" anchorCtr="0">
            <a:noAutofit/>
          </a:bodyPr>
          <a:lstStyle>
            <a:lvl1pPr marL="0" indent="0" algn="l">
              <a:buNone/>
              <a:defRPr sz="1400">
                <a:solidFill>
                  <a:schemeClr val="accent1"/>
                </a:solidFill>
                <a:latin typeface="Vodafone Rg"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dirty="0"/>
          </a:p>
        </p:txBody>
      </p:sp>
    </p:spTree>
    <p:extLst>
      <p:ext uri="{BB962C8B-B14F-4D97-AF65-F5344CB8AC3E}">
        <p14:creationId xmlns:p14="http://schemas.microsoft.com/office/powerpoint/2010/main" val="25661171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itle 3"/>
          <p:cNvSpPr>
            <a:spLocks noGrp="1"/>
          </p:cNvSpPr>
          <p:nvPr>
            <p:ph type="title"/>
          </p:nvPr>
        </p:nvSpPr>
        <p:spPr>
          <a:xfrm>
            <a:off x="250825" y="205978"/>
            <a:ext cx="6538913" cy="667479"/>
          </a:xfrm>
        </p:spPr>
        <p:txBody>
          <a:bodyPr/>
          <a:lstStyle/>
          <a:p>
            <a:r>
              <a:rPr lang="en-US"/>
              <a:t>Click to edit Master title style</a:t>
            </a:r>
            <a:endParaRPr lang="en-GB" dirty="0"/>
          </a:p>
        </p:txBody>
      </p:sp>
      <p:sp>
        <p:nvSpPr>
          <p:cNvPr id="8" name="Slide Number Placeholder 7"/>
          <p:cNvSpPr>
            <a:spLocks noGrp="1"/>
          </p:cNvSpPr>
          <p:nvPr>
            <p:ph type="sldNum" sz="quarter" idx="12"/>
          </p:nvPr>
        </p:nvSpPr>
        <p:spPr/>
        <p:txBody>
          <a:bodyPr/>
          <a:lstStyle/>
          <a:p>
            <a:fld id="{72A83A2B-3358-44F8-83A0-4598795D8FB5}" type="slidenum">
              <a:rPr lang="en-GB" smtClean="0"/>
              <a:pPr/>
              <a:t>‹#›</a:t>
            </a:fld>
            <a:endParaRPr lang="en-GB" dirty="0"/>
          </a:p>
        </p:txBody>
      </p:sp>
      <p:sp>
        <p:nvSpPr>
          <p:cNvPr id="10" name="Content Placeholder 9"/>
          <p:cNvSpPr>
            <a:spLocks noGrp="1"/>
          </p:cNvSpPr>
          <p:nvPr>
            <p:ph sz="quarter" idx="13"/>
          </p:nvPr>
        </p:nvSpPr>
        <p:spPr>
          <a:xfrm>
            <a:off x="250825" y="873457"/>
            <a:ext cx="8642350" cy="360329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270164913"/>
      </p:ext>
    </p:extLst>
  </p:cSld>
  <p:clrMapOvr>
    <a:masterClrMapping/>
  </p:clrMapOvr>
  <p:extLst>
    <p:ext uri="{DCECCB84-F9BA-43D5-87BE-67443E8EF086}">
      <p15:sldGuideLst xmlns:p15="http://schemas.microsoft.com/office/powerpoint/2012/main">
        <p15:guide id="1" pos="4277"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tatement and Data">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a:stretch>
            <a:fillRect/>
          </a:stretch>
        </p:blipFill>
        <p:spPr>
          <a:xfrm>
            <a:off x="1375961" y="833075"/>
            <a:ext cx="2750855" cy="3737292"/>
          </a:xfrm>
          <a:prstGeom prst="rect">
            <a:avLst/>
          </a:prstGeom>
        </p:spPr>
      </p:pic>
      <p:sp>
        <p:nvSpPr>
          <p:cNvPr id="2" name="Title 1"/>
          <p:cNvSpPr>
            <a:spLocks noGrp="1"/>
          </p:cNvSpPr>
          <p:nvPr>
            <p:ph type="title"/>
          </p:nvPr>
        </p:nvSpPr>
        <p:spPr>
          <a:xfrm>
            <a:off x="566894" y="2457450"/>
            <a:ext cx="3284017" cy="990600"/>
          </a:xfrm>
        </p:spPr>
        <p:txBody>
          <a:bodyPr anchor="ctr" anchorCtr="0">
            <a:noAutofit/>
          </a:bodyPr>
          <a:lstStyle>
            <a:lvl1pPr>
              <a:lnSpc>
                <a:spcPct val="80000"/>
              </a:lnSpc>
              <a:defRPr sz="2400">
                <a:latin typeface="Vodafone Rg" pitchFamily="34" charset="0"/>
              </a:defRPr>
            </a:lvl1pPr>
          </a:lstStyle>
          <a:p>
            <a:r>
              <a:rPr lang="en-US"/>
              <a:t>Click to edit Master title style</a:t>
            </a:r>
            <a:endParaRPr lang="en-GB" dirty="0"/>
          </a:p>
        </p:txBody>
      </p:sp>
      <p:sp>
        <p:nvSpPr>
          <p:cNvPr id="10" name="Slide Number Placeholder 9"/>
          <p:cNvSpPr>
            <a:spLocks noGrp="1"/>
          </p:cNvSpPr>
          <p:nvPr>
            <p:ph type="sldNum" sz="quarter" idx="14"/>
          </p:nvPr>
        </p:nvSpPr>
        <p:spPr/>
        <p:txBody>
          <a:bodyPr/>
          <a:lstStyle/>
          <a:p>
            <a:fld id="{72A83A2B-3358-44F8-83A0-4598795D8FB5}" type="slidenum">
              <a:rPr lang="en-GB" smtClean="0"/>
              <a:pPr/>
              <a:t>‹#›</a:t>
            </a:fld>
            <a:endParaRPr lang="en-GB" dirty="0"/>
          </a:p>
        </p:txBody>
      </p:sp>
      <p:sp>
        <p:nvSpPr>
          <p:cNvPr id="8" name="Text Placeholder 7"/>
          <p:cNvSpPr>
            <a:spLocks noGrp="1"/>
          </p:cNvSpPr>
          <p:nvPr>
            <p:ph type="body" sz="quarter" idx="16"/>
          </p:nvPr>
        </p:nvSpPr>
        <p:spPr>
          <a:xfrm>
            <a:off x="4460875" y="1572727"/>
            <a:ext cx="1558925" cy="2904023"/>
          </a:xfrm>
        </p:spPr>
        <p:txBody>
          <a:bodyPr/>
          <a:lstStyle>
            <a:lvl1pPr marL="0" indent="0">
              <a:lnSpc>
                <a:spcPct val="90000"/>
              </a:lnSpc>
              <a:spcBef>
                <a:spcPts val="1500"/>
              </a:spcBef>
              <a:spcAft>
                <a:spcPts val="0"/>
              </a:spcAft>
              <a:buNone/>
              <a:defRPr b="1">
                <a:solidFill>
                  <a:schemeClr val="accent1"/>
                </a:solidFill>
              </a:defRPr>
            </a:lvl1pPr>
            <a:lvl2pPr marL="0" indent="0">
              <a:lnSpc>
                <a:spcPct val="90000"/>
              </a:lnSpc>
              <a:spcBef>
                <a:spcPts val="400"/>
              </a:spcBef>
              <a:spcAft>
                <a:spcPts val="0"/>
              </a:spcAft>
              <a:buNone/>
              <a:defRPr sz="1200"/>
            </a:lvl2pPr>
          </a:lstStyle>
          <a:p>
            <a:pPr lvl="0"/>
            <a:r>
              <a:rPr lang="en-US"/>
              <a:t>Click to edit Master text styles</a:t>
            </a:r>
          </a:p>
          <a:p>
            <a:pPr lvl="1"/>
            <a:r>
              <a:rPr lang="en-US"/>
              <a:t>Second level</a:t>
            </a:r>
          </a:p>
        </p:txBody>
      </p:sp>
      <p:sp>
        <p:nvSpPr>
          <p:cNvPr id="13" name="Text Placeholder 7"/>
          <p:cNvSpPr>
            <a:spLocks noGrp="1"/>
          </p:cNvSpPr>
          <p:nvPr>
            <p:ph type="body" sz="quarter" idx="17"/>
          </p:nvPr>
        </p:nvSpPr>
        <p:spPr>
          <a:xfrm>
            <a:off x="6247342" y="1572727"/>
            <a:ext cx="1558925" cy="2904023"/>
          </a:xfrm>
        </p:spPr>
        <p:txBody>
          <a:bodyPr/>
          <a:lstStyle>
            <a:lvl1pPr marL="0" indent="0">
              <a:lnSpc>
                <a:spcPct val="90000"/>
              </a:lnSpc>
              <a:spcBef>
                <a:spcPts val="1500"/>
              </a:spcBef>
              <a:spcAft>
                <a:spcPts val="0"/>
              </a:spcAft>
              <a:buNone/>
              <a:defRPr b="1">
                <a:solidFill>
                  <a:schemeClr val="accent1"/>
                </a:solidFill>
              </a:defRPr>
            </a:lvl1pPr>
            <a:lvl2pPr marL="0" indent="0">
              <a:lnSpc>
                <a:spcPct val="90000"/>
              </a:lnSpc>
              <a:spcBef>
                <a:spcPts val="400"/>
              </a:spcBef>
              <a:spcAft>
                <a:spcPts val="0"/>
              </a:spcAft>
              <a:buNone/>
              <a:defRPr sz="1200"/>
            </a:lvl2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369394215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emf"/><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5"/>
          <a:stretch>
            <a:fillRect/>
          </a:stretch>
        </p:blipFill>
        <p:spPr>
          <a:xfrm>
            <a:off x="8496840" y="4547241"/>
            <a:ext cx="396335" cy="396000"/>
          </a:xfrm>
          <a:prstGeom prst="rect">
            <a:avLst/>
          </a:prstGeom>
        </p:spPr>
      </p:pic>
      <p:sp>
        <p:nvSpPr>
          <p:cNvPr id="2" name="Title Placeholder 1"/>
          <p:cNvSpPr>
            <a:spLocks noGrp="1"/>
          </p:cNvSpPr>
          <p:nvPr>
            <p:ph type="title"/>
          </p:nvPr>
        </p:nvSpPr>
        <p:spPr>
          <a:xfrm>
            <a:off x="250825" y="205978"/>
            <a:ext cx="8635526" cy="667479"/>
          </a:xfrm>
          <a:prstGeom prst="rect">
            <a:avLst/>
          </a:prstGeom>
        </p:spPr>
        <p:txBody>
          <a:bodyPr vert="horz" lIns="0" tIns="0" rIns="0" bIns="0" rtlCol="0" anchor="t" anchorCtr="0">
            <a:noAutofit/>
          </a:bodyPr>
          <a:lstStyle/>
          <a:p>
            <a:r>
              <a:rPr lang="en-US"/>
              <a:t>Click to edit Master title style</a:t>
            </a:r>
            <a:endParaRPr lang="en-GB" dirty="0"/>
          </a:p>
        </p:txBody>
      </p:sp>
      <p:sp>
        <p:nvSpPr>
          <p:cNvPr id="3" name="Text Placeholder 2"/>
          <p:cNvSpPr>
            <a:spLocks noGrp="1"/>
          </p:cNvSpPr>
          <p:nvPr>
            <p:ph type="body" idx="1"/>
          </p:nvPr>
        </p:nvSpPr>
        <p:spPr>
          <a:xfrm>
            <a:off x="250825" y="873457"/>
            <a:ext cx="5886450" cy="3603293"/>
          </a:xfrm>
          <a:prstGeom prst="rect">
            <a:avLst/>
          </a:prstGeom>
        </p:spPr>
        <p:txBody>
          <a:bodyPr vert="horz" lIns="0" tIns="0" rIns="0" bIns="0" rtlCol="0" anchor="t" anchorCtr="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Slide Number Placeholder 3"/>
          <p:cNvSpPr>
            <a:spLocks noGrp="1"/>
          </p:cNvSpPr>
          <p:nvPr>
            <p:ph type="sldNum" sz="quarter" idx="4"/>
          </p:nvPr>
        </p:nvSpPr>
        <p:spPr>
          <a:xfrm>
            <a:off x="4365295" y="4713136"/>
            <a:ext cx="413410" cy="238889"/>
          </a:xfrm>
          <a:prstGeom prst="rect">
            <a:avLst/>
          </a:prstGeom>
        </p:spPr>
        <p:txBody>
          <a:bodyPr vert="horz" lIns="0" tIns="0" rIns="0" bIns="0" rtlCol="0" anchor="b" anchorCtr="0"/>
          <a:lstStyle>
            <a:lvl1pPr algn="ctr">
              <a:defRPr sz="800">
                <a:solidFill>
                  <a:schemeClr val="tx1"/>
                </a:solidFill>
              </a:defRPr>
            </a:lvl1pPr>
          </a:lstStyle>
          <a:p>
            <a:fld id="{72A83A2B-3358-44F8-83A0-4598795D8FB5}" type="slidenum">
              <a:rPr lang="en-GB" smtClean="0"/>
              <a:pPr/>
              <a:t>‹#›</a:t>
            </a:fld>
            <a:endParaRPr lang="en-GB" dirty="0"/>
          </a:p>
        </p:txBody>
      </p:sp>
      <p:sp>
        <p:nvSpPr>
          <p:cNvPr id="8" name="MSIPCMContentMarking" descr="{&quot;HashCode&quot;:-1699574231,&quot;Placement&quot;:&quot;Footer&quot;,&quot;Top&quot;:388.380066,&quot;Left&quot;:0.0,&quot;SlideWidth&quot;:720,&quot;SlideHeight&quot;:405}">
            <a:extLst>
              <a:ext uri="{FF2B5EF4-FFF2-40B4-BE49-F238E27FC236}">
                <a16:creationId xmlns:a16="http://schemas.microsoft.com/office/drawing/2014/main" id="{C244E929-86F4-462A-925B-9EF7D0BA200B}"/>
              </a:ext>
            </a:extLst>
          </p:cNvPr>
          <p:cNvSpPr txBox="1"/>
          <p:nvPr userDrawn="1"/>
        </p:nvSpPr>
        <p:spPr>
          <a:xfrm>
            <a:off x="0" y="4932427"/>
            <a:ext cx="619703" cy="211073"/>
          </a:xfrm>
          <a:prstGeom prst="rect">
            <a:avLst/>
          </a:prstGeom>
        </p:spPr>
        <p:txBody>
          <a:bodyPr vert="horz" wrap="square" lIns="0" tIns="0" rIns="0" bIns="0" rtlCol="0" anchor="ctr" anchorCtr="1">
            <a:noAutofit/>
          </a:bodyPr>
          <a:lstStyle/>
          <a:p>
            <a:pPr marL="0" indent="0" algn="l">
              <a:spcBef>
                <a:spcPts val="0"/>
              </a:spcBef>
              <a:spcAft>
                <a:spcPts val="0"/>
              </a:spcAft>
              <a:buFont typeface="Arial" pitchFamily="34" charset="0"/>
              <a:buNone/>
            </a:pPr>
            <a:r>
              <a:rPr lang="en-GB" sz="700">
                <a:solidFill>
                  <a:srgbClr val="000000"/>
                </a:solidFill>
                <a:latin typeface="Calibri" panose="020F0502020204030204" pitchFamily="34" charset="0"/>
              </a:rPr>
              <a:t>C2 General</a:t>
            </a:r>
            <a:endParaRPr lang="en-GB" sz="700" dirty="0">
              <a:solidFill>
                <a:srgbClr val="000000"/>
              </a:solidFill>
              <a:latin typeface="Calibri" panose="020F0502020204030204" pitchFamily="34" charset="0"/>
            </a:endParaRPr>
          </a:p>
        </p:txBody>
      </p:sp>
    </p:spTree>
    <p:extLst>
      <p:ext uri="{BB962C8B-B14F-4D97-AF65-F5344CB8AC3E}">
        <p14:creationId xmlns:p14="http://schemas.microsoft.com/office/powerpoint/2010/main" val="843687732"/>
      </p:ext>
    </p:extLst>
  </p:cSld>
  <p:clrMap bg1="lt1" tx1="dk1" bg2="lt2" tx2="dk2" accent1="accent1" accent2="accent2" accent3="accent3" accent4="accent4" accent5="accent5" accent6="accent6" hlink="hlink" folHlink="folHlink"/>
  <p:sldLayoutIdLst>
    <p:sldLayoutId id="2147483724" r:id="rId1"/>
    <p:sldLayoutId id="2147483650" r:id="rId2"/>
    <p:sldLayoutId id="2147483659" r:id="rId3"/>
  </p:sldLayoutIdLst>
  <p:hf hdr="0" ftr="0"/>
  <p:txStyles>
    <p:titleStyle>
      <a:lvl1pPr algn="l" defTabSz="914400" rtl="0" eaLnBrk="1" latinLnBrk="0" hangingPunct="1">
        <a:lnSpc>
          <a:spcPct val="80000"/>
        </a:lnSpc>
        <a:spcBef>
          <a:spcPct val="0"/>
        </a:spcBef>
        <a:buNone/>
        <a:defRPr sz="2400" b="1" kern="1200">
          <a:solidFill>
            <a:schemeClr val="accent1"/>
          </a:solidFill>
          <a:latin typeface="Vodafone Rg" pitchFamily="34" charset="0"/>
          <a:ea typeface="+mj-ea"/>
          <a:cs typeface="+mj-cs"/>
        </a:defRPr>
      </a:lvl1pPr>
    </p:titleStyle>
    <p:bodyStyle>
      <a:lvl1pPr marL="138113" indent="-138113" algn="l" defTabSz="914400" rtl="0" eaLnBrk="1" latinLnBrk="0" hangingPunct="1">
        <a:spcBef>
          <a:spcPts val="0"/>
        </a:spcBef>
        <a:spcAft>
          <a:spcPts val="600"/>
        </a:spcAft>
        <a:buClr>
          <a:schemeClr val="accent1"/>
        </a:buClr>
        <a:buFont typeface="Arial" pitchFamily="34" charset="0"/>
        <a:buChar char="•"/>
        <a:defRPr sz="1800" kern="1200">
          <a:solidFill>
            <a:schemeClr val="tx1"/>
          </a:solidFill>
          <a:latin typeface="Vodafone Rg" pitchFamily="34" charset="0"/>
          <a:ea typeface="+mn-ea"/>
          <a:cs typeface="+mn-cs"/>
        </a:defRPr>
      </a:lvl1pPr>
      <a:lvl2pPr marL="347663" indent="-147638" algn="l" defTabSz="914400" rtl="0" eaLnBrk="1" latinLnBrk="0" hangingPunct="1">
        <a:spcBef>
          <a:spcPts val="0"/>
        </a:spcBef>
        <a:spcAft>
          <a:spcPts val="300"/>
        </a:spcAft>
        <a:buClr>
          <a:schemeClr val="accent1"/>
        </a:buClr>
        <a:buFont typeface="Calibri" pitchFamily="34" charset="0"/>
        <a:buChar char="–"/>
        <a:defRPr sz="1400" kern="1200">
          <a:solidFill>
            <a:schemeClr val="tx1"/>
          </a:solidFill>
          <a:latin typeface="Vodafone Rg" pitchFamily="34" charset="0"/>
          <a:ea typeface="+mn-ea"/>
          <a:cs typeface="+mn-cs"/>
        </a:defRPr>
      </a:lvl2pPr>
      <a:lvl3pPr marL="385763" indent="146050" algn="l" defTabSz="914400" rtl="0" eaLnBrk="1" latinLnBrk="0" hangingPunct="1">
        <a:spcBef>
          <a:spcPts val="0"/>
        </a:spcBef>
        <a:spcAft>
          <a:spcPts val="300"/>
        </a:spcAft>
        <a:buClr>
          <a:schemeClr val="accent1"/>
        </a:buClr>
        <a:buFont typeface="Calibri" pitchFamily="34" charset="0"/>
        <a:buChar char="–"/>
        <a:defRPr sz="1400" kern="1200">
          <a:solidFill>
            <a:schemeClr val="tx1"/>
          </a:solidFill>
          <a:latin typeface="Vodafone Rg" pitchFamily="34" charset="0"/>
          <a:ea typeface="+mn-ea"/>
          <a:cs typeface="+mn-cs"/>
        </a:defRPr>
      </a:lvl3pPr>
      <a:lvl4pPr marL="717550" indent="-150813" algn="l" defTabSz="914400" rtl="0" eaLnBrk="1" latinLnBrk="0" hangingPunct="1">
        <a:spcBef>
          <a:spcPct val="20000"/>
        </a:spcBef>
        <a:buClr>
          <a:schemeClr val="accent1"/>
        </a:buClr>
        <a:buFont typeface="Calibri" pitchFamily="34" charset="0"/>
        <a:buChar char="–"/>
        <a:defRPr sz="1200" kern="1200">
          <a:solidFill>
            <a:schemeClr val="tx1"/>
          </a:solidFill>
          <a:latin typeface="+mn-lt"/>
          <a:ea typeface="+mn-ea"/>
          <a:cs typeface="+mn-cs"/>
        </a:defRPr>
      </a:lvl4pPr>
      <a:lvl5pPr marL="914400" indent="-161925" algn="l" defTabSz="914400" rtl="0" eaLnBrk="1" latinLnBrk="0" hangingPunct="1">
        <a:spcBef>
          <a:spcPct val="20000"/>
        </a:spcBef>
        <a:buClr>
          <a:schemeClr val="accent1"/>
        </a:buClr>
        <a:buFont typeface="Calibri" pitchFamily="34" charset="0"/>
        <a:buChar char="–"/>
        <a:defRPr sz="1200" kern="1200" baseline="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158" userDrawn="1">
          <p15:clr>
            <a:srgbClr val="F26B43"/>
          </p15:clr>
        </p15:guide>
        <p15:guide id="3" orient="horz" pos="2820" userDrawn="1">
          <p15:clr>
            <a:srgbClr val="F26B43"/>
          </p15:clr>
        </p15:guide>
        <p15:guide id="4" pos="5602" userDrawn="1">
          <p15:clr>
            <a:srgbClr val="F26B43"/>
          </p15:clr>
        </p15:guide>
        <p15:guide id="5" pos="2812" userDrawn="1">
          <p15:clr>
            <a:srgbClr val="F26B43"/>
          </p15:clr>
        </p15:guide>
        <p15:guide id="6" pos="2948" userDrawn="1">
          <p15:clr>
            <a:srgbClr val="F26B43"/>
          </p15:clr>
        </p15:guide>
        <p15:guide id="7" orient="horz" pos="554"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a:xfrm>
            <a:off x="928689" y="2830626"/>
            <a:ext cx="6229350" cy="955562"/>
          </a:xfrm>
        </p:spPr>
        <p:txBody>
          <a:bodyPr/>
          <a:lstStyle/>
          <a:p>
            <a:r>
              <a:rPr lang="en-GB" dirty="0"/>
              <a:t>Improvements for lower frequency bands</a:t>
            </a:r>
            <a:br>
              <a:rPr lang="en-GB" dirty="0"/>
            </a:br>
            <a:r>
              <a:rPr lang="en-GB" dirty="0"/>
              <a:t> (2.1 GHz and lower)</a:t>
            </a:r>
            <a:endParaRPr lang="en-US" dirty="0"/>
          </a:p>
        </p:txBody>
      </p:sp>
      <p:sp>
        <p:nvSpPr>
          <p:cNvPr id="6" name="Subtitle 5"/>
          <p:cNvSpPr>
            <a:spLocks noGrp="1"/>
          </p:cNvSpPr>
          <p:nvPr>
            <p:ph type="subTitle" idx="1"/>
          </p:nvPr>
        </p:nvSpPr>
        <p:spPr/>
        <p:txBody>
          <a:bodyPr/>
          <a:lstStyle/>
          <a:p>
            <a:endParaRPr lang="en-GB" b="1" dirty="0"/>
          </a:p>
          <a:p>
            <a:r>
              <a:rPr lang="en-GB" b="1" dirty="0"/>
              <a:t>Source: Vodafone</a:t>
            </a:r>
          </a:p>
          <a:p>
            <a:r>
              <a:rPr lang="en-GB" b="1" dirty="0"/>
              <a:t>Agenda Item 4.3</a:t>
            </a:r>
            <a:endParaRPr lang="en-GB" dirty="0"/>
          </a:p>
        </p:txBody>
      </p:sp>
      <p:sp>
        <p:nvSpPr>
          <p:cNvPr id="4" name="Rectangle 3">
            <a:extLst>
              <a:ext uri="{FF2B5EF4-FFF2-40B4-BE49-F238E27FC236}">
                <a16:creationId xmlns:a16="http://schemas.microsoft.com/office/drawing/2014/main" id="{24E099EF-BC69-48F0-822A-F56435569000}"/>
              </a:ext>
            </a:extLst>
          </p:cNvPr>
          <p:cNvSpPr/>
          <p:nvPr/>
        </p:nvSpPr>
        <p:spPr>
          <a:xfrm>
            <a:off x="7572375" y="220346"/>
            <a:ext cx="1637613" cy="369332"/>
          </a:xfrm>
          <a:prstGeom prst="rect">
            <a:avLst/>
          </a:prstGeom>
        </p:spPr>
        <p:txBody>
          <a:bodyPr wrap="square">
            <a:spAutoFit/>
          </a:bodyPr>
          <a:lstStyle/>
          <a:p>
            <a:pPr>
              <a:spcAft>
                <a:spcPts val="0"/>
              </a:spcAft>
            </a:pPr>
            <a:r>
              <a:rPr lang="en-GB" b="1" dirty="0">
                <a:latin typeface="Arial" panose="020B0604020202020204" pitchFamily="34" charset="0"/>
                <a:ea typeface="Yu Mincho" panose="02020400000000000000" pitchFamily="18" charset="-128"/>
                <a:cs typeface="Times New Roman" panose="02020603050405020304" pitchFamily="18" charset="0"/>
              </a:rPr>
              <a:t>RWS-210460</a:t>
            </a:r>
            <a:r>
              <a:rPr lang="en-GB" sz="1050" dirty="0">
                <a:latin typeface="Times New Roman" panose="02020603050405020304" pitchFamily="18" charset="0"/>
                <a:ea typeface="Yu Mincho" panose="02020400000000000000" pitchFamily="18" charset="-128"/>
                <a:cs typeface="Times New Roman" panose="02020603050405020304" pitchFamily="18" charset="0"/>
              </a:rPr>
              <a:t> </a:t>
            </a:r>
            <a:endParaRPr lang="en-GB" sz="1200" dirty="0">
              <a:latin typeface="Arial" panose="020B0604020202020204" pitchFamily="34" charset="0"/>
              <a:ea typeface="Yu Mincho" panose="02020400000000000000" pitchFamily="18" charset="-128"/>
              <a:cs typeface="Times New Roman" panose="02020603050405020304" pitchFamily="18" charset="0"/>
            </a:endParaRPr>
          </a:p>
        </p:txBody>
      </p:sp>
      <p:sp>
        <p:nvSpPr>
          <p:cNvPr id="5" name="Rectangle 4">
            <a:extLst>
              <a:ext uri="{FF2B5EF4-FFF2-40B4-BE49-F238E27FC236}">
                <a16:creationId xmlns:a16="http://schemas.microsoft.com/office/drawing/2014/main" id="{FCFA13AE-2FB6-4892-A661-6D4174B886BD}"/>
              </a:ext>
            </a:extLst>
          </p:cNvPr>
          <p:cNvSpPr/>
          <p:nvPr/>
        </p:nvSpPr>
        <p:spPr>
          <a:xfrm>
            <a:off x="250826" y="220346"/>
            <a:ext cx="4964112" cy="646331"/>
          </a:xfrm>
          <a:prstGeom prst="rect">
            <a:avLst/>
          </a:prstGeom>
        </p:spPr>
        <p:txBody>
          <a:bodyPr wrap="square">
            <a:spAutoFit/>
          </a:bodyPr>
          <a:lstStyle/>
          <a:p>
            <a:r>
              <a:rPr lang="en-GB" b="1" dirty="0">
                <a:latin typeface="Arial" panose="020B0604020202020204" pitchFamily="34" charset="0"/>
                <a:ea typeface="Times New Roman" panose="02020603050405020304" pitchFamily="18" charset="0"/>
              </a:rPr>
              <a:t>3GPP TSG RAN Rel-18 workshop</a:t>
            </a:r>
            <a:endParaRPr lang="en-GB" sz="1100" dirty="0">
              <a:latin typeface="Times New Roman" panose="02020603050405020304" pitchFamily="18" charset="0"/>
              <a:ea typeface="Times New Roman" panose="02020603050405020304" pitchFamily="18" charset="0"/>
            </a:endParaRPr>
          </a:p>
          <a:p>
            <a:r>
              <a:rPr lang="en-GB" b="1" dirty="0">
                <a:latin typeface="Arial" panose="020B0604020202020204" pitchFamily="34" charset="0"/>
                <a:ea typeface="Times New Roman" panose="02020603050405020304" pitchFamily="18" charset="0"/>
              </a:rPr>
              <a:t>Electronic Meeting, June 28 - July 2, 2021</a:t>
            </a:r>
            <a:endParaRPr lang="en-GB" dirty="0"/>
          </a:p>
        </p:txBody>
      </p:sp>
    </p:spTree>
    <p:extLst>
      <p:ext uri="{BB962C8B-B14F-4D97-AF65-F5344CB8AC3E}">
        <p14:creationId xmlns:p14="http://schemas.microsoft.com/office/powerpoint/2010/main" val="38675519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532213-AF3E-40DC-AE88-898AA56E39F1}"/>
              </a:ext>
            </a:extLst>
          </p:cNvPr>
          <p:cNvSpPr>
            <a:spLocks noGrp="1"/>
          </p:cNvSpPr>
          <p:nvPr>
            <p:ph type="title"/>
          </p:nvPr>
        </p:nvSpPr>
        <p:spPr>
          <a:xfrm>
            <a:off x="250825" y="205978"/>
            <a:ext cx="8642350" cy="643876"/>
          </a:xfrm>
        </p:spPr>
        <p:txBody>
          <a:bodyPr/>
          <a:lstStyle/>
          <a:p>
            <a:r>
              <a:rPr lang="en-GB" dirty="0">
                <a:solidFill>
                  <a:srgbClr val="FF0000"/>
                </a:solidFill>
              </a:rPr>
              <a:t>Introduction</a:t>
            </a:r>
          </a:p>
        </p:txBody>
      </p:sp>
      <p:sp>
        <p:nvSpPr>
          <p:cNvPr id="5" name="Slide Number Placeholder 4">
            <a:extLst>
              <a:ext uri="{FF2B5EF4-FFF2-40B4-BE49-F238E27FC236}">
                <a16:creationId xmlns:a16="http://schemas.microsoft.com/office/drawing/2014/main" id="{B6961A30-830A-438C-B99A-A7193633D107}"/>
              </a:ext>
            </a:extLst>
          </p:cNvPr>
          <p:cNvSpPr>
            <a:spLocks noGrp="1"/>
          </p:cNvSpPr>
          <p:nvPr>
            <p:ph type="sldNum" sz="quarter" idx="12"/>
          </p:nvPr>
        </p:nvSpPr>
        <p:spPr/>
        <p:txBody>
          <a:bodyPr/>
          <a:lstStyle/>
          <a:p>
            <a:fld id="{72A83A2B-3358-44F8-83A0-4598795D8FB5}" type="slidenum">
              <a:rPr lang="en-GB" smtClean="0"/>
              <a:pPr/>
              <a:t>2</a:t>
            </a:fld>
            <a:endParaRPr lang="en-GB" dirty="0"/>
          </a:p>
        </p:txBody>
      </p:sp>
      <p:sp>
        <p:nvSpPr>
          <p:cNvPr id="6" name="Content Placeholder 5">
            <a:extLst>
              <a:ext uri="{FF2B5EF4-FFF2-40B4-BE49-F238E27FC236}">
                <a16:creationId xmlns:a16="http://schemas.microsoft.com/office/drawing/2014/main" id="{C2AAB4A3-C46F-4929-9B30-4980D3709904}"/>
              </a:ext>
            </a:extLst>
          </p:cNvPr>
          <p:cNvSpPr>
            <a:spLocks noGrp="1"/>
          </p:cNvSpPr>
          <p:nvPr>
            <p:ph sz="quarter" idx="13"/>
          </p:nvPr>
        </p:nvSpPr>
        <p:spPr>
          <a:xfrm>
            <a:off x="250825" y="856164"/>
            <a:ext cx="8642350" cy="3603293"/>
          </a:xfrm>
        </p:spPr>
        <p:txBody>
          <a:bodyPr/>
          <a:lstStyle/>
          <a:p>
            <a:r>
              <a:rPr lang="en-GB" sz="2000" dirty="0"/>
              <a:t>Spectrum auction results demonstrate the high value to operators of spectrum in the lower frequency bands (e.g. 2.1 GHz and lower) </a:t>
            </a:r>
          </a:p>
          <a:p>
            <a:pPr lvl="1"/>
            <a:r>
              <a:rPr lang="en-GB" sz="1600" dirty="0"/>
              <a:t>these bands tend to provide some operators’ core contiguous coverage and capacity</a:t>
            </a:r>
          </a:p>
          <a:p>
            <a:r>
              <a:rPr lang="en-GB" sz="2000" dirty="0"/>
              <a:t>Many of 3GPP’s recent improvements have focussed on</a:t>
            </a:r>
          </a:p>
          <a:p>
            <a:pPr lvl="1"/>
            <a:r>
              <a:rPr lang="en-GB" sz="1600" dirty="0"/>
              <a:t>higher frequencies and antenna arrays. These arrays seem to be mechanically infeasible for lower frequencies on existing base station towers</a:t>
            </a:r>
          </a:p>
          <a:p>
            <a:pPr lvl="1"/>
            <a:r>
              <a:rPr lang="en-GB" sz="1600" dirty="0"/>
              <a:t>larger bandwidths that aren’t available in the lower bands.</a:t>
            </a:r>
          </a:p>
          <a:p>
            <a:r>
              <a:rPr lang="en-GB" sz="2000" dirty="0"/>
              <a:t>There have been few recent 3GPP improvements for the lower bands.</a:t>
            </a:r>
          </a:p>
          <a:p>
            <a:pPr marL="0" indent="0">
              <a:buNone/>
            </a:pPr>
            <a:endParaRPr lang="en-GB" sz="2000" dirty="0"/>
          </a:p>
          <a:p>
            <a:pPr marL="0" indent="0">
              <a:buNone/>
            </a:pPr>
            <a:endParaRPr lang="en-GB" dirty="0"/>
          </a:p>
        </p:txBody>
      </p:sp>
    </p:spTree>
    <p:extLst>
      <p:ext uri="{BB962C8B-B14F-4D97-AF65-F5344CB8AC3E}">
        <p14:creationId xmlns:p14="http://schemas.microsoft.com/office/powerpoint/2010/main" val="216219038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532213-AF3E-40DC-AE88-898AA56E39F1}"/>
              </a:ext>
            </a:extLst>
          </p:cNvPr>
          <p:cNvSpPr>
            <a:spLocks noGrp="1"/>
          </p:cNvSpPr>
          <p:nvPr>
            <p:ph type="title"/>
          </p:nvPr>
        </p:nvSpPr>
        <p:spPr>
          <a:xfrm>
            <a:off x="250825" y="205978"/>
            <a:ext cx="7591500" cy="667479"/>
          </a:xfrm>
        </p:spPr>
        <p:txBody>
          <a:bodyPr/>
          <a:lstStyle/>
          <a:p>
            <a:r>
              <a:rPr lang="en-GB" dirty="0"/>
              <a:t>Potential areas for improvements for bands below 2.1 GHz</a:t>
            </a:r>
          </a:p>
        </p:txBody>
      </p:sp>
      <p:sp>
        <p:nvSpPr>
          <p:cNvPr id="5" name="Slide Number Placeholder 4">
            <a:extLst>
              <a:ext uri="{FF2B5EF4-FFF2-40B4-BE49-F238E27FC236}">
                <a16:creationId xmlns:a16="http://schemas.microsoft.com/office/drawing/2014/main" id="{B6961A30-830A-438C-B99A-A7193633D107}"/>
              </a:ext>
            </a:extLst>
          </p:cNvPr>
          <p:cNvSpPr>
            <a:spLocks noGrp="1"/>
          </p:cNvSpPr>
          <p:nvPr>
            <p:ph type="sldNum" sz="quarter" idx="12"/>
          </p:nvPr>
        </p:nvSpPr>
        <p:spPr/>
        <p:txBody>
          <a:bodyPr/>
          <a:lstStyle/>
          <a:p>
            <a:fld id="{72A83A2B-3358-44F8-83A0-4598795D8FB5}" type="slidenum">
              <a:rPr lang="en-GB" smtClean="0"/>
              <a:pPr/>
              <a:t>3</a:t>
            </a:fld>
            <a:endParaRPr lang="en-GB" dirty="0"/>
          </a:p>
        </p:txBody>
      </p:sp>
      <p:sp>
        <p:nvSpPr>
          <p:cNvPr id="6" name="Content Placeholder 5">
            <a:extLst>
              <a:ext uri="{FF2B5EF4-FFF2-40B4-BE49-F238E27FC236}">
                <a16:creationId xmlns:a16="http://schemas.microsoft.com/office/drawing/2014/main" id="{C2AAB4A3-C46F-4929-9B30-4980D3709904}"/>
              </a:ext>
            </a:extLst>
          </p:cNvPr>
          <p:cNvSpPr>
            <a:spLocks noGrp="1"/>
          </p:cNvSpPr>
          <p:nvPr>
            <p:ph sz="quarter" idx="13"/>
          </p:nvPr>
        </p:nvSpPr>
        <p:spPr/>
        <p:txBody>
          <a:bodyPr/>
          <a:lstStyle/>
          <a:p>
            <a:pPr marL="342900" lvl="0" indent="-342900">
              <a:buFont typeface="+mj-lt"/>
              <a:buAutoNum type="alphaLcPeriod"/>
            </a:pPr>
            <a:r>
              <a:rPr lang="en-GB" dirty="0"/>
              <a:t>Interference Cancellation improvements for FDD capacity</a:t>
            </a:r>
          </a:p>
          <a:p>
            <a:pPr marL="342900" lvl="0" indent="-342900">
              <a:buFont typeface="+mj-lt"/>
              <a:buAutoNum type="alphaLcPeriod"/>
            </a:pPr>
            <a:r>
              <a:rPr lang="en-GB" dirty="0"/>
              <a:t>Overhead reduction for FDD MIMO</a:t>
            </a:r>
          </a:p>
          <a:p>
            <a:pPr marL="342900" lvl="0" indent="-342900">
              <a:buFont typeface="+mj-lt"/>
              <a:buAutoNum type="alphaLcPeriod"/>
            </a:pPr>
            <a:r>
              <a:rPr lang="en-GB" dirty="0"/>
              <a:t>Faster entry from RRC Idle/Inactive into Carrier Aggregation</a:t>
            </a:r>
          </a:p>
          <a:p>
            <a:pPr marL="342900" indent="-342900">
              <a:buFont typeface="+mj-lt"/>
              <a:buAutoNum type="alphaLcPeriod"/>
            </a:pPr>
            <a:r>
              <a:rPr lang="en-GB" dirty="0"/>
              <a:t>DSS improvements</a:t>
            </a:r>
          </a:p>
          <a:p>
            <a:pPr lvl="1"/>
            <a:r>
              <a:rPr lang="en-GB" dirty="0"/>
              <a:t>The lifespan of GSM IoT devices shows us that LTE IoT devices will probably be around for decades! This will make it difficult to turn off LTE transmissions and hence DSS sites may be needed (on e.g. sub 1 GHz bands) for  a very long time. Hence techniques to maximise NR/LTE “cell” sharing efficiency are important!</a:t>
            </a:r>
          </a:p>
          <a:p>
            <a:endParaRPr lang="en-GB" dirty="0"/>
          </a:p>
          <a:p>
            <a:r>
              <a:rPr lang="en-GB" sz="2400" b="1" dirty="0"/>
              <a:t>Proposal</a:t>
            </a:r>
            <a:r>
              <a:rPr lang="en-GB" sz="2400" b="1" dirty="0">
                <a:solidFill>
                  <a:srgbClr val="FF0000"/>
                </a:solidFill>
              </a:rPr>
              <a:t>: 3GPP should devote serious effort in </a:t>
            </a:r>
            <a:r>
              <a:rPr lang="en-GB" sz="2400" b="1" dirty="0" err="1">
                <a:solidFill>
                  <a:srgbClr val="FF0000"/>
                </a:solidFill>
              </a:rPr>
              <a:t>Rel</a:t>
            </a:r>
            <a:r>
              <a:rPr lang="en-GB" sz="2400" b="1" dirty="0">
                <a:solidFill>
                  <a:srgbClr val="FF0000"/>
                </a:solidFill>
              </a:rPr>
              <a:t> 18 to identify</a:t>
            </a:r>
            <a:br>
              <a:rPr lang="en-GB" sz="2400" b="1" dirty="0">
                <a:solidFill>
                  <a:srgbClr val="FF0000"/>
                </a:solidFill>
              </a:rPr>
            </a:br>
            <a:r>
              <a:rPr lang="en-GB" sz="2400" b="1" dirty="0">
                <a:solidFill>
                  <a:srgbClr val="FF0000"/>
                </a:solidFill>
              </a:rPr>
              <a:t>                      improvements for bands at 2.1 GHz and below.</a:t>
            </a:r>
          </a:p>
          <a:p>
            <a:endParaRPr lang="en-GB" dirty="0"/>
          </a:p>
          <a:p>
            <a:endParaRPr lang="en-GB" dirty="0"/>
          </a:p>
        </p:txBody>
      </p:sp>
    </p:spTree>
    <p:extLst>
      <p:ext uri="{BB962C8B-B14F-4D97-AF65-F5344CB8AC3E}">
        <p14:creationId xmlns:p14="http://schemas.microsoft.com/office/powerpoint/2010/main" val="423107418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Thank you</a:t>
            </a:r>
          </a:p>
        </p:txBody>
      </p:sp>
      <p:sp>
        <p:nvSpPr>
          <p:cNvPr id="11" name="Slide Number Placeholder 10"/>
          <p:cNvSpPr>
            <a:spLocks noGrp="1"/>
          </p:cNvSpPr>
          <p:nvPr>
            <p:ph type="sldNum" sz="quarter" idx="14"/>
          </p:nvPr>
        </p:nvSpPr>
        <p:spPr/>
        <p:txBody>
          <a:bodyPr/>
          <a:lstStyle/>
          <a:p>
            <a:fld id="{72A83A2B-3358-44F8-83A0-4598795D8FB5}" type="slidenum">
              <a:rPr lang="en-GB" smtClean="0"/>
              <a:pPr/>
              <a:t>4</a:t>
            </a:fld>
            <a:endParaRPr lang="en-GB" dirty="0"/>
          </a:p>
        </p:txBody>
      </p:sp>
    </p:spTree>
    <p:extLst>
      <p:ext uri="{BB962C8B-B14F-4D97-AF65-F5344CB8AC3E}">
        <p14:creationId xmlns:p14="http://schemas.microsoft.com/office/powerpoint/2010/main" val="41386886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theme/theme1.xml><?xml version="1.0" encoding="utf-8"?>
<a:theme xmlns:a="http://schemas.openxmlformats.org/drawingml/2006/main" name="Vodafone">
  <a:themeElements>
    <a:clrScheme name="Vodafone 2013">
      <a:dk1>
        <a:srgbClr val="000000"/>
      </a:dk1>
      <a:lt1>
        <a:srgbClr val="FFFFFF"/>
      </a:lt1>
      <a:dk2>
        <a:srgbClr val="5E2750"/>
      </a:dk2>
      <a:lt2>
        <a:srgbClr val="4A4D4E"/>
      </a:lt2>
      <a:accent1>
        <a:srgbClr val="E60000"/>
      </a:accent1>
      <a:accent2>
        <a:srgbClr val="A8B400"/>
      </a:accent2>
      <a:accent3>
        <a:srgbClr val="9C2AA0"/>
      </a:accent3>
      <a:accent4>
        <a:srgbClr val="EB9700"/>
      </a:accent4>
      <a:accent5>
        <a:srgbClr val="00B0CA"/>
      </a:accent5>
      <a:accent6>
        <a:srgbClr val="FECB00"/>
      </a:accent6>
      <a:hlink>
        <a:srgbClr val="E60000"/>
      </a:hlink>
      <a:folHlink>
        <a:srgbClr val="E60000"/>
      </a:folHlink>
    </a:clrScheme>
    <a:fontScheme name="Vodafone">
      <a:majorFont>
        <a:latin typeface="Vodafone Rg"/>
        <a:ea typeface=""/>
        <a:cs typeface=""/>
      </a:majorFont>
      <a:minorFont>
        <a:latin typeface="Vodafone Rg"/>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25400" cap="flat" cmpd="sng" algn="ctr">
          <a:noFill/>
          <a:prstDash val="solid"/>
        </a:ln>
        <a:effectLst/>
      </a:spPr>
      <a:bodyPr spcFirstLastPara="0" vert="horz" wrap="square" lIns="6350" tIns="6350" rIns="6350" bIns="6350" numCol="1" spcCol="1270" rtlCol="0" anchor="ctr" anchorCtr="0">
        <a:noAutofit/>
      </a:bodyPr>
      <a:lstStyle>
        <a:defPPr algn="ctr" defTabSz="444500">
          <a:lnSpc>
            <a:spcPct val="90000"/>
          </a:lnSpc>
          <a:spcBef>
            <a:spcPct val="0"/>
          </a:spcBef>
          <a:spcAft>
            <a:spcPct val="35000"/>
          </a:spcAft>
          <a:defRPr sz="1000" kern="1200" dirty="0" smtClean="0">
            <a:solidFill>
              <a:srgbClr val="34342B"/>
            </a:solidFill>
            <a:latin typeface="Vodafone Rg" pitchFamily="34" charset="0"/>
            <a:ea typeface="+mn-ea"/>
            <a:cs typeface="+mn-cs"/>
          </a:defRPr>
        </a:defPPr>
      </a:lstStyle>
      <a:style>
        <a:lnRef idx="2">
          <a:scrgbClr r="0" g="0" b="0"/>
        </a:lnRef>
        <a:fillRef idx="1">
          <a:scrgbClr r="0" g="0" b="0"/>
        </a:fillRef>
        <a:effectRef idx="0">
          <a:scrgbClr r="0" g="0" b="0"/>
        </a:effectRef>
        <a:fontRef idx="minor">
          <a:schemeClr val="lt1"/>
        </a:fontRef>
      </a:style>
    </a:spDef>
    <a:txDef>
      <a:spPr/>
      <a:bodyPr wrap="square" lIns="0" tIns="0" rIns="0" bIns="0" rtlCol="0">
        <a:noAutofit/>
      </a:bodyPr>
      <a:lstStyle>
        <a:defPPr marL="0" indent="0">
          <a:buFont typeface="Arial" pitchFamily="34" charset="0"/>
          <a:buNone/>
          <a:defRPr dirty="0" smtClean="0">
            <a:latin typeface="Vodafone Rg" pitchFamily="34" charset="0"/>
          </a:defRPr>
        </a:defPPr>
      </a:lstStyle>
    </a:txDef>
  </a:objectDefaults>
  <a:extraClrSchemeLst/>
  <a:extLst>
    <a:ext uri="{05A4C25C-085E-4340-85A3-A5531E510DB2}">
      <thm15:themeFamily xmlns:thm15="http://schemas.microsoft.com/office/thememl/2012/main" name="f508ad96142a11c446fb7a83c2746f79 [Read-Only]" id="{0317B161-D922-422F-8B40-D0C78D4EE5BE}" vid="{4B809439-380C-4349-AAFA-B335E411F37E}"/>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563291C30C465443A43FFAF0D869B11A" ma:contentTypeVersion="16" ma:contentTypeDescription="Create a new document." ma:contentTypeScope="" ma:versionID="7aa1b3738a020d7b320c8dcd2149493a">
  <xsd:schema xmlns:xsd="http://www.w3.org/2001/XMLSchema" xmlns:xs="http://www.w3.org/2001/XMLSchema" xmlns:p="http://schemas.microsoft.com/office/2006/metadata/properties" xmlns:ns1="http://schemas.microsoft.com/sharepoint/v3" xmlns:ns3="b78ce9eb-5c7b-4813-a240-715ccd771d3b" xmlns:ns4="e0e1a830-3b82-4cc4-a11a-753d0d76b11c" targetNamespace="http://schemas.microsoft.com/office/2006/metadata/properties" ma:root="true" ma:fieldsID="b9931577aef3e49fed0fe9eff6e8e35b" ns1:_="" ns3:_="" ns4:_="">
    <xsd:import namespace="http://schemas.microsoft.com/sharepoint/v3"/>
    <xsd:import namespace="b78ce9eb-5c7b-4813-a240-715ccd771d3b"/>
    <xsd:import namespace="e0e1a830-3b82-4cc4-a11a-753d0d76b11c"/>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1:_ip_UnifiedCompliancePolicyProperties" minOccurs="0"/>
                <xsd:element ref="ns1:_ip_UnifiedCompliancePolicyUIAction" minOccurs="0"/>
                <xsd:element ref="ns3:MediaServiceLocation" minOccurs="0"/>
                <xsd:element ref="ns3:MediaServiceOCR" minOccurs="0"/>
                <xsd:element ref="ns3:MediaServiceGenerationTime" minOccurs="0"/>
                <xsd:element ref="ns3:MediaServiceEventHashCode" minOccurs="0"/>
                <xsd:element ref="ns3:MediaServiceAutoKeyPoints" minOccurs="0"/>
                <xsd:element ref="ns3:MediaServiceKeyPoints" minOccurs="0"/>
                <xsd:element ref="ns4:SharedWithUsers" minOccurs="0"/>
                <xsd:element ref="ns4:SharedWithDetails" minOccurs="0"/>
                <xsd:element ref="ns4:SharingHintHash" minOccurs="0"/>
                <xsd:element ref="ns3: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12" nillable="true" ma:displayName="Unified Compliance Policy Properties" ma:hidden="true" ma:internalName="_ip_UnifiedCompliancePolicyProperties">
      <xsd:simpleType>
        <xsd:restriction base="dms:Note"/>
      </xsd:simpleType>
    </xsd:element>
    <xsd:element name="_ip_UnifiedCompliancePolicyUIAction" ma:index="13"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b78ce9eb-5c7b-4813-a240-715ccd771d3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Location" ma:index="14" nillable="true" ma:displayName="Location" ma:internalName="MediaServiceLocation"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e0e1a830-3b82-4cc4-a11a-753d0d76b11c" elementFormDefault="qualified">
    <xsd:import namespace="http://schemas.microsoft.com/office/2006/documentManagement/types"/>
    <xsd:import namespace="http://schemas.microsoft.com/office/infopath/2007/PartnerControls"/>
    <xsd:element name="SharedWithUsers" ma:index="2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1" nillable="true" ma:displayName="Shared With Details" ma:internalName="SharedWithDetails" ma:readOnly="true">
      <xsd:simpleType>
        <xsd:restriction base="dms:Note">
          <xsd:maxLength value="255"/>
        </xsd:restriction>
      </xsd:simpleType>
    </xsd:element>
    <xsd:element name="SharingHintHash" ma:index="22"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_ip_UnifiedCompliancePolicyProperties xmlns="http://schemas.microsoft.com/sharepoint/v3" xsi:nil="true"/>
  </documentManagement>
</p:properties>
</file>

<file path=customXml/itemProps1.xml><?xml version="1.0" encoding="utf-8"?>
<ds:datastoreItem xmlns:ds="http://schemas.openxmlformats.org/officeDocument/2006/customXml" ds:itemID="{544975D8-4AD8-41F2-B439-EBD08D28077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b78ce9eb-5c7b-4813-a240-715ccd771d3b"/>
    <ds:schemaRef ds:uri="e0e1a830-3b82-4cc4-a11a-753d0d76b11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CA8D8296-BD81-4103-BEFD-08C726770EEA}">
  <ds:schemaRefs>
    <ds:schemaRef ds:uri="http://schemas.microsoft.com/sharepoint/v3/contenttype/forms"/>
  </ds:schemaRefs>
</ds:datastoreItem>
</file>

<file path=customXml/itemProps3.xml><?xml version="1.0" encoding="utf-8"?>
<ds:datastoreItem xmlns:ds="http://schemas.openxmlformats.org/officeDocument/2006/customXml" ds:itemID="{156295F6-C90E-48B1-8773-83D33EC1D73D}">
  <ds:schemaRefs>
    <ds:schemaRef ds:uri="http://schemas.microsoft.com/sharepoint/v3"/>
    <ds:schemaRef ds:uri="http://schemas.microsoft.com/office/2006/documentManagement/types"/>
    <ds:schemaRef ds:uri="http://schemas.microsoft.com/office/2006/metadata/properties"/>
    <ds:schemaRef ds:uri="http://purl.org/dc/terms/"/>
    <ds:schemaRef ds:uri="http://purl.org/dc/elements/1.1/"/>
    <ds:schemaRef ds:uri="http://www.w3.org/XML/1998/namespace"/>
    <ds:schemaRef ds:uri="http://purl.org/dc/dcmitype/"/>
    <ds:schemaRef ds:uri="http://schemas.microsoft.com/office/infopath/2007/PartnerControls"/>
    <ds:schemaRef ds:uri="http://schemas.openxmlformats.org/package/2006/metadata/core-properties"/>
    <ds:schemaRef ds:uri="e0e1a830-3b82-4cc4-a11a-753d0d76b11c"/>
    <ds:schemaRef ds:uri="b78ce9eb-5c7b-4813-a240-715ccd771d3b"/>
  </ds:schemaRefs>
</ds:datastoreItem>
</file>

<file path=docProps/app.xml><?xml version="1.0" encoding="utf-8"?>
<Properties xmlns="http://schemas.openxmlformats.org/officeDocument/2006/extended-properties" xmlns:vt="http://schemas.openxmlformats.org/officeDocument/2006/docPropsVTypes">
  <Template>Vodafone_Template_16x9</Template>
  <TotalTime>0</TotalTime>
  <Words>255</Words>
  <Application>Microsoft Office PowerPoint</Application>
  <PresentationFormat>On-screen Show (16:9)</PresentationFormat>
  <Paragraphs>27</Paragraphs>
  <Slides>4</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4</vt:i4>
      </vt:variant>
    </vt:vector>
  </HeadingPairs>
  <TitlesOfParts>
    <vt:vector size="9" baseType="lpstr">
      <vt:lpstr>Arial</vt:lpstr>
      <vt:lpstr>Calibri</vt:lpstr>
      <vt:lpstr>Times New Roman</vt:lpstr>
      <vt:lpstr>Vodafone Rg</vt:lpstr>
      <vt:lpstr>Vodafone</vt:lpstr>
      <vt:lpstr>Improvements for lower frequency bands  (2.1 GHz and lower)</vt:lpstr>
      <vt:lpstr>Introduction</vt:lpstr>
      <vt:lpstr>Potential areas for improvements for bands below 2.1 GHz</vt:lpstr>
      <vt:lpstr>Thank you</vt:lpstr>
    </vt:vector>
  </TitlesOfParts>
  <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Title on one line</dc:title>
  <dc:creator>Pudney, Chris, Vodafone Group 42</dc:creator>
  <cp:lastModifiedBy>Pudney, Chris, Vodafone Group 55</cp:lastModifiedBy>
  <cp:revision>69</cp:revision>
  <cp:lastPrinted>2011-08-30T12:20:26Z</cp:lastPrinted>
  <dcterms:created xsi:type="dcterms:W3CDTF">2021-03-11T12:21:06Z</dcterms:created>
  <dcterms:modified xsi:type="dcterms:W3CDTF">2021-06-07T21:25:29Z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y fmtid="{D5CDD505-2E9C-101B-9397-08002B2CF9AE}" pid="3" name="ContentTypeId">
    <vt:lpwstr>0x010100563291C30C465443A43FFAF0D869B11A</vt:lpwstr>
  </property>
  <property fmtid="{D5CDD505-2E9C-101B-9397-08002B2CF9AE}" pid="4" name="MSIP_Label_0359f705-2ba0-454b-9cfc-6ce5bcaac040_Enabled">
    <vt:lpwstr>True</vt:lpwstr>
  </property>
  <property fmtid="{D5CDD505-2E9C-101B-9397-08002B2CF9AE}" pid="5" name="MSIP_Label_0359f705-2ba0-454b-9cfc-6ce5bcaac040_SiteId">
    <vt:lpwstr>68283f3b-8487-4c86-adb3-a5228f18b893</vt:lpwstr>
  </property>
  <property fmtid="{D5CDD505-2E9C-101B-9397-08002B2CF9AE}" pid="6" name="MSIP_Label_0359f705-2ba0-454b-9cfc-6ce5bcaac040_SetDate">
    <vt:lpwstr>2018-09-21T10:24:48.2464134Z</vt:lpwstr>
  </property>
  <property fmtid="{D5CDD505-2E9C-101B-9397-08002B2CF9AE}" pid="7" name="MSIP_Label_0359f705-2ba0-454b-9cfc-6ce5bcaac040_Name">
    <vt:lpwstr>[C2] - Internal</vt:lpwstr>
  </property>
  <property fmtid="{D5CDD505-2E9C-101B-9397-08002B2CF9AE}" pid="8" name="MSIP_Label_0359f705-2ba0-454b-9cfc-6ce5bcaac040_Extended_MSFT_Method">
    <vt:lpwstr>Automatic</vt:lpwstr>
  </property>
  <property fmtid="{D5CDD505-2E9C-101B-9397-08002B2CF9AE}" pid="9" name="Sensitivity">
    <vt:lpwstr>[C2] - Internal</vt:lpwstr>
  </property>
</Properties>
</file>