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6.xml" ContentType="application/vnd.openxmlformats-officedocument.theme+xml"/>
  <Override PartName="/ppt/slideLayouts/slideLayout15.xml" ContentType="application/vnd.openxmlformats-officedocument.presentationml.slideLayout+xml"/>
  <Override PartName="/ppt/theme/theme7.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6"/>
    <p:sldMasterId id="2147483712" r:id="rId7"/>
    <p:sldMasterId id="2147483673" r:id="rId8"/>
    <p:sldMasterId id="2147483676" r:id="rId9"/>
    <p:sldMasterId id="2147483678" r:id="rId10"/>
    <p:sldMasterId id="2147483680" r:id="rId11"/>
    <p:sldMasterId id="2147483732" r:id="rId12"/>
    <p:sldMasterId id="2147483735" r:id="rId13"/>
  </p:sldMasterIdLst>
  <p:notesMasterIdLst>
    <p:notesMasterId r:id="rId19"/>
  </p:notesMasterIdLst>
  <p:sldIdLst>
    <p:sldId id="258" r:id="rId14"/>
    <p:sldId id="2134805254" r:id="rId15"/>
    <p:sldId id="2134805255" r:id="rId16"/>
    <p:sldId id="265" r:id="rId17"/>
    <p:sldId id="270" r:id="rId1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00"/>
    <a:srgbClr val="FF3154"/>
    <a:srgbClr val="4BDD33"/>
    <a:srgbClr val="FF8B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434703-22A0-AA80-AC07-68F9906DDD6B}" v="41" dt="2021-06-03T11:31:37.681"/>
    <p1510:client id="{CE2910EB-3164-2A2D-9B99-9B8E770C9611}" v="18" dt="2021-06-03T01:50:11.972"/>
    <p1510:client id="{D1979AA6-5515-6A01-11B0-0E32ED3F75E2}" v="97" dt="2021-06-03T04:02:15.824"/>
    <p1510:client id="{D41BF824-CBFF-749C-484D-276101132B1D}" v="21" dt="2021-06-03T03:25:53.4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4" d="100"/>
          <a:sy n="94" d="100"/>
        </p:scale>
        <p:origin x="4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3.xml"/><Relationship Id="rId13" Type="http://schemas.openxmlformats.org/officeDocument/2006/relationships/slideMaster" Target="slideMasters/slideMaster8.xml"/><Relationship Id="rId18" Type="http://schemas.openxmlformats.org/officeDocument/2006/relationships/slide" Target="slides/slide5.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2.xml"/><Relationship Id="rId12" Type="http://schemas.openxmlformats.org/officeDocument/2006/relationships/slideMaster" Target="slideMasters/slideMaster7.xml"/><Relationship Id="rId1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Master" Target="slideMasters/slideMaster6.xml"/><Relationship Id="rId24"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tableStyles" Target="tableStyles.xml"/><Relationship Id="rId10" Type="http://schemas.openxmlformats.org/officeDocument/2006/relationships/slideMaster" Target="slideMasters/slideMaster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1.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6/3/2021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Blank slide">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&lt;RWS-21xxxx&gt; &lt;Public&gt;</a:t>
            </a:r>
            <a:endParaRPr lang="en-US"/>
          </a:p>
        </p:txBody>
      </p:sp>
    </p:spTree>
    <p:extLst>
      <p:ext uri="{BB962C8B-B14F-4D97-AF65-F5344CB8AC3E}">
        <p14:creationId xmlns:p14="http://schemas.microsoft.com/office/powerpoint/2010/main" val="958778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1 White end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916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1 Gray blank">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Tree>
    <p:extLst>
      <p:ext uri="{BB962C8B-B14F-4D97-AF65-F5344CB8AC3E}">
        <p14:creationId xmlns:p14="http://schemas.microsoft.com/office/powerpoint/2010/main" val="1935486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2 Gray title">
    <p:bg>
      <p:bgPr>
        <a:solidFill>
          <a:schemeClr val="accent1"/>
        </a:solidFill>
        <a:effectLst/>
      </p:bgPr>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1B19DBE0-DA98-4370-BC75-4FF6AC9D7850}"/>
              </a:ext>
            </a:extLst>
          </p:cNvPr>
          <p:cNvSpPr>
            <a:spLocks noGrp="1"/>
          </p:cNvSpPr>
          <p:nvPr>
            <p:ph type="body" sz="quarter" idx="13"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6" name="Text Placeholder 42">
            <a:extLst>
              <a:ext uri="{FF2B5EF4-FFF2-40B4-BE49-F238E27FC236}">
                <a16:creationId xmlns:a16="http://schemas.microsoft.com/office/drawing/2014/main" id="{A494EDCC-F720-4299-9E85-D3B402E614E5}"/>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495758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3 Gray single column">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22E6FA3-ED47-4E0C-B044-550E170D1A0B}"/>
              </a:ext>
            </a:extLst>
          </p:cNvPr>
          <p:cNvSpPr>
            <a:spLocks noGrp="1"/>
          </p:cNvSpPr>
          <p:nvPr>
            <p:ph type="ftr" sz="quarter" idx="13"/>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DF5019E6-43D8-47A7-857D-CBBEC50194DD}"/>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7" name="Text Placeholder 42">
            <a:extLst>
              <a:ext uri="{FF2B5EF4-FFF2-40B4-BE49-F238E27FC236}">
                <a16:creationId xmlns:a16="http://schemas.microsoft.com/office/drawing/2014/main" id="{6037230C-3393-4624-AAC9-5A1E3FB39E0E}"/>
              </a:ext>
            </a:extLst>
          </p:cNvPr>
          <p:cNvSpPr>
            <a:spLocks noGrp="1"/>
          </p:cNvSpPr>
          <p:nvPr>
            <p:ph type="body" sz="quarter" idx="14"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3">
            <a:extLst>
              <a:ext uri="{FF2B5EF4-FFF2-40B4-BE49-F238E27FC236}">
                <a16:creationId xmlns:a16="http://schemas.microsoft.com/office/drawing/2014/main" id="{23074ACA-19C4-4FAB-AA2B-29AAD04B90E7}"/>
              </a:ext>
            </a:extLst>
          </p:cNvPr>
          <p:cNvSpPr>
            <a:spLocks noGrp="1"/>
          </p:cNvSpPr>
          <p:nvPr>
            <p:ph type="body" sz="quarter" idx="15"/>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4149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4 Gray divider">
    <p:bg>
      <p:bgPr>
        <a:solidFill>
          <a:schemeClr val="accent1"/>
        </a:solidFill>
        <a:effectLst/>
      </p:bgPr>
    </p:bg>
    <p:spTree>
      <p:nvGrpSpPr>
        <p:cNvPr id="1" name=""/>
        <p:cNvGrpSpPr/>
        <p:nvPr/>
      </p:nvGrpSpPr>
      <p:grpSpPr>
        <a:xfrm>
          <a:off x="0" y="0"/>
          <a:ext cx="0" cy="0"/>
          <a:chOff x="0" y="0"/>
          <a:chExt cx="0" cy="0"/>
        </a:xfrm>
      </p:grpSpPr>
      <p:sp>
        <p:nvSpPr>
          <p:cNvPr id="12" name="Text Placeholder 42">
            <a:extLst>
              <a:ext uri="{FF2B5EF4-FFF2-40B4-BE49-F238E27FC236}">
                <a16:creationId xmlns:a16="http://schemas.microsoft.com/office/drawing/2014/main" id="{B5196263-821B-4B0A-B8F0-F314EF3ADF08}"/>
              </a:ext>
            </a:extLst>
          </p:cNvPr>
          <p:cNvSpPr>
            <a:spLocks noGrp="1"/>
          </p:cNvSpPr>
          <p:nvPr>
            <p:ph type="body" sz="quarter" idx="11" hasCustomPrompt="1"/>
          </p:nvPr>
        </p:nvSpPr>
        <p:spPr>
          <a:xfrm>
            <a:off x="417600" y="1080000"/>
            <a:ext cx="8308800" cy="1760501"/>
          </a:xfrm>
          <a:prstGeom prst="rect">
            <a:avLst/>
          </a:prstGeom>
        </p:spPr>
        <p:txBody>
          <a:bodyPr lIns="0" tIns="0" rIns="0" bIns="0"/>
          <a:lstStyle>
            <a:lvl1pPr marL="0" indent="0">
              <a:buNone/>
              <a:defRPr sz="4400" baseline="0">
                <a:solidFill>
                  <a:schemeClr val="bg1"/>
                </a:solidFill>
                <a:latin typeface="Nokia Pure Headline Ultra Light" panose="020B0204020202020204" pitchFamily="34" charset="0"/>
              </a:defRPr>
            </a:lvl1pPr>
          </a:lstStyle>
          <a:p>
            <a:pPr lvl="0"/>
            <a:r>
              <a:rPr lang="en-US"/>
              <a:t>Click to edit headline</a:t>
            </a:r>
          </a:p>
        </p:txBody>
      </p:sp>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Tree>
    <p:extLst>
      <p:ext uri="{BB962C8B-B14F-4D97-AF65-F5344CB8AC3E}">
        <p14:creationId xmlns:p14="http://schemas.microsoft.com/office/powerpoint/2010/main" val="203247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1 Imag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2B111BD-0274-4B45-A94F-46DB7963AD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4" name="Footer Placeholder 3">
            <a:extLst>
              <a:ext uri="{FF2B5EF4-FFF2-40B4-BE49-F238E27FC236}">
                <a16:creationId xmlns:a16="http://schemas.microsoft.com/office/drawing/2014/main" id="{8E24E133-AF05-4EA9-B8C1-517DA46C9D21}"/>
              </a:ext>
            </a:extLst>
          </p:cNvPr>
          <p:cNvSpPr>
            <a:spLocks noGrp="1"/>
          </p:cNvSpPr>
          <p:nvPr>
            <p:ph type="ftr" sz="quarter" idx="12"/>
          </p:nvPr>
        </p:nvSpPr>
        <p:spPr/>
        <p:txBody>
          <a:bodyPr/>
          <a:lstStyle/>
          <a:p>
            <a:r>
              <a:rPr lang="en-GB"/>
              <a:t>&lt;RWS-21xxxx&gt; &lt;Public&gt;</a:t>
            </a:r>
            <a:endParaRPr lang="en-US"/>
          </a:p>
        </p:txBody>
      </p:sp>
      <p:sp>
        <p:nvSpPr>
          <p:cNvPr id="5" name="TextBox 4">
            <a:extLst>
              <a:ext uri="{FF2B5EF4-FFF2-40B4-BE49-F238E27FC236}">
                <a16:creationId xmlns:a16="http://schemas.microsoft.com/office/drawing/2014/main" id="{46FF5186-6F03-4D1A-BFE8-BB656F03098E}"/>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6" name="Slide Number Placeholder 5">
            <a:extLst>
              <a:ext uri="{FF2B5EF4-FFF2-40B4-BE49-F238E27FC236}">
                <a16:creationId xmlns:a16="http://schemas.microsoft.com/office/drawing/2014/main" id="{417D629F-D3F7-4D27-AED1-FF2BF68EA92C}"/>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pic>
        <p:nvPicPr>
          <p:cNvPr id="7" name="Picture 6">
            <a:extLst>
              <a:ext uri="{FF2B5EF4-FFF2-40B4-BE49-F238E27FC236}">
                <a16:creationId xmlns:a16="http://schemas.microsoft.com/office/drawing/2014/main" id="{0A05B2DF-7C0E-4C26-8DA0-D8B536006B9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37429384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1 Blue blank">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D543A0E-70E6-46DB-8F7C-06A0214599E8}"/>
              </a:ext>
            </a:extLst>
          </p:cNvPr>
          <p:cNvSpPr>
            <a:spLocks noGrp="1"/>
          </p:cNvSpPr>
          <p:nvPr>
            <p:ph type="ftr" sz="quarter" idx="13"/>
          </p:nvPr>
        </p:nvSpPr>
        <p:spPr/>
        <p:txBody>
          <a:bodyPr/>
          <a:lstStyle/>
          <a:p>
            <a:r>
              <a:rPr lang="en-GB"/>
              <a:t>&lt;RWS-21xxxx&gt; &lt;Public&gt;</a:t>
            </a:r>
            <a:endParaRPr lang="en-US"/>
          </a:p>
        </p:txBody>
      </p:sp>
    </p:spTree>
    <p:extLst>
      <p:ext uri="{BB962C8B-B14F-4D97-AF65-F5344CB8AC3E}">
        <p14:creationId xmlns:p14="http://schemas.microsoft.com/office/powerpoint/2010/main" val="16726429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2 Blue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857604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3 Blue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76259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4 Blue two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mn-lt"/>
              </a:defRPr>
            </a:lvl1pPr>
            <a:lvl2pPr marL="230400" indent="0">
              <a:lnSpc>
                <a:spcPct val="100000"/>
              </a:lnSpc>
              <a:spcBef>
                <a:spcPts val="0"/>
              </a:spcBef>
              <a:spcAft>
                <a:spcPts val="600"/>
              </a:spcAft>
              <a:buNone/>
              <a:defRPr sz="1200">
                <a:solidFill>
                  <a:schemeClr val="bg1"/>
                </a:solidFill>
                <a:latin typeface="+mn-lt"/>
              </a:defRPr>
            </a:lvl2pPr>
            <a:lvl3pPr marL="462600" indent="0">
              <a:lnSpc>
                <a:spcPct val="100000"/>
              </a:lnSpc>
              <a:spcBef>
                <a:spcPts val="0"/>
              </a:spcBef>
              <a:spcAft>
                <a:spcPts val="600"/>
              </a:spcAft>
              <a:buNone/>
              <a:defRPr sz="1100">
                <a:solidFill>
                  <a:schemeClr val="bg1"/>
                </a:solidFill>
                <a:latin typeface="+mn-lt"/>
              </a:defRPr>
            </a:lvl3pPr>
            <a:lvl4pPr marL="693000" indent="0">
              <a:lnSpc>
                <a:spcPct val="100000"/>
              </a:lnSpc>
              <a:spcBef>
                <a:spcPts val="0"/>
              </a:spcBef>
              <a:spcAft>
                <a:spcPts val="600"/>
              </a:spcAft>
              <a:buNone/>
              <a:defRPr sz="900">
                <a:solidFill>
                  <a:schemeClr val="bg1"/>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bg1"/>
                </a:solidFill>
                <a:latin typeface="+mn-lt"/>
              </a:defRPr>
            </a:lvl1pPr>
            <a:lvl2pPr marL="230400" indent="0">
              <a:lnSpc>
                <a:spcPct val="100000"/>
              </a:lnSpc>
              <a:spcBef>
                <a:spcPts val="0"/>
              </a:spcBef>
              <a:spcAft>
                <a:spcPts val="600"/>
              </a:spcAft>
              <a:buNone/>
              <a:defRPr sz="1200">
                <a:solidFill>
                  <a:schemeClr val="bg1"/>
                </a:solidFill>
                <a:latin typeface="+mn-lt"/>
              </a:defRPr>
            </a:lvl2pPr>
            <a:lvl3pPr marL="462600" indent="0">
              <a:lnSpc>
                <a:spcPct val="100000"/>
              </a:lnSpc>
              <a:spcBef>
                <a:spcPts val="0"/>
              </a:spcBef>
              <a:spcAft>
                <a:spcPts val="600"/>
              </a:spcAft>
              <a:buNone/>
              <a:defRPr sz="1100">
                <a:solidFill>
                  <a:schemeClr val="bg1"/>
                </a:solidFill>
                <a:latin typeface="+mn-lt"/>
              </a:defRPr>
            </a:lvl3pPr>
            <a:lvl4pPr marL="693000" indent="0">
              <a:lnSpc>
                <a:spcPct val="100000"/>
              </a:lnSpc>
              <a:spcBef>
                <a:spcPts val="0"/>
              </a:spcBef>
              <a:spcAft>
                <a:spcPts val="600"/>
              </a:spcAft>
              <a:buNone/>
              <a:defRPr sz="900">
                <a:solidFill>
                  <a:schemeClr val="bg1"/>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101574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692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5 Blue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bg1"/>
                </a:solidFill>
                <a:latin typeface="+mn-lt"/>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5539244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 Blue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bg1"/>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bg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1"/>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1074841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3 Single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dirty="0"/>
              <a:t>&lt;RWS-210084&gt; &lt;Public&gt;</a:t>
            </a:r>
            <a:endParaRPr lang="en-US" dirty="0"/>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
        <p:nvSpPr>
          <p:cNvPr id="5" name="Text Placeholder 3">
            <a:extLst>
              <a:ext uri="{FF2B5EF4-FFF2-40B4-BE49-F238E27FC236}">
                <a16:creationId xmlns:a16="http://schemas.microsoft.com/office/drawing/2014/main" id="{6B3FE214-5976-44EB-8D69-829839140B4A}"/>
              </a:ext>
            </a:extLst>
          </p:cNvPr>
          <p:cNvSpPr>
            <a:spLocks noGrp="1"/>
          </p:cNvSpPr>
          <p:nvPr>
            <p:ph type="body" sz="quarter" idx="14"/>
          </p:nvPr>
        </p:nvSpPr>
        <p:spPr>
          <a:xfrm>
            <a:off x="417600" y="1260000"/>
            <a:ext cx="83088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200">
                <a:solidFill>
                  <a:schemeClr val="tx2"/>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100">
                <a:solidFill>
                  <a:schemeClr val="tx2"/>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900">
                <a:solidFill>
                  <a:schemeClr val="tx2"/>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Nokia Pure Text Light" panose="020B0403020202020204" pitchFamily="34" charset="0"/>
                <a:ea typeface="Nokia Pure Text Light" panose="020B0403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2842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 Two column">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r>
              <a:rPr lang="en-GB"/>
              <a:t>&lt;RWS-21xxxx&gt; &lt;Public&gt;</a:t>
            </a:r>
            <a:endParaRPr lang="en-US"/>
          </a:p>
        </p:txBody>
      </p:sp>
      <p:sp>
        <p:nvSpPr>
          <p:cNvPr id="7" name="Text Placeholder 3">
            <a:extLst>
              <a:ext uri="{FF2B5EF4-FFF2-40B4-BE49-F238E27FC236}">
                <a16:creationId xmlns:a16="http://schemas.microsoft.com/office/drawing/2014/main" id="{E8159A76-98DF-40D7-AAA6-3C6EFC62A798}"/>
              </a:ext>
            </a:extLst>
          </p:cNvPr>
          <p:cNvSpPr>
            <a:spLocks noGrp="1"/>
          </p:cNvSpPr>
          <p:nvPr>
            <p:ph type="body" sz="quarter" idx="13"/>
          </p:nvPr>
        </p:nvSpPr>
        <p:spPr>
          <a:xfrm>
            <a:off x="4176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749A47C-F045-4720-B44F-ABE91F832CB8}"/>
              </a:ext>
            </a:extLst>
          </p:cNvPr>
          <p:cNvSpPr>
            <a:spLocks noGrp="1"/>
          </p:cNvSpPr>
          <p:nvPr>
            <p:ph type="body" sz="quarter" idx="14"/>
          </p:nvPr>
        </p:nvSpPr>
        <p:spPr>
          <a:xfrm>
            <a:off x="4716000" y="1260000"/>
            <a:ext cx="4010400" cy="3348000"/>
          </a:xfrm>
          <a:prstGeom prst="rect">
            <a:avLst/>
          </a:prstGeom>
        </p:spPr>
        <p:txBody>
          <a:bodyPr lIns="0" tIns="0" rIns="0" bIns="0">
            <a:noAutofit/>
          </a:bodyPr>
          <a:lstStyle>
            <a:lvl1pPr marL="0" indent="0">
              <a:lnSpc>
                <a:spcPct val="100000"/>
              </a:lnSpc>
              <a:spcBef>
                <a:spcPts val="0"/>
              </a:spcBef>
              <a:spcAft>
                <a:spcPts val="600"/>
              </a:spcAft>
              <a:buNone/>
              <a:defRPr sz="1400">
                <a:solidFill>
                  <a:schemeClr val="tx2"/>
                </a:solidFill>
                <a:latin typeface="+mn-lt"/>
              </a:defRPr>
            </a:lvl1pPr>
            <a:lvl2pPr marL="230400" indent="0">
              <a:lnSpc>
                <a:spcPct val="100000"/>
              </a:lnSpc>
              <a:spcBef>
                <a:spcPts val="0"/>
              </a:spcBef>
              <a:spcAft>
                <a:spcPts val="600"/>
              </a:spcAft>
              <a:buNone/>
              <a:defRPr sz="1200">
                <a:solidFill>
                  <a:schemeClr val="tx2"/>
                </a:solidFill>
                <a:latin typeface="+mn-lt"/>
              </a:defRPr>
            </a:lvl2pPr>
            <a:lvl3pPr marL="462600" indent="0">
              <a:lnSpc>
                <a:spcPct val="100000"/>
              </a:lnSpc>
              <a:spcBef>
                <a:spcPts val="0"/>
              </a:spcBef>
              <a:spcAft>
                <a:spcPts val="600"/>
              </a:spcAft>
              <a:buNone/>
              <a:defRPr sz="1100">
                <a:solidFill>
                  <a:schemeClr val="tx2"/>
                </a:solidFill>
                <a:latin typeface="+mn-lt"/>
              </a:defRPr>
            </a:lvl3pPr>
            <a:lvl4pPr marL="693000" indent="0">
              <a:lnSpc>
                <a:spcPct val="100000"/>
              </a:lnSpc>
              <a:spcBef>
                <a:spcPts val="0"/>
              </a:spcBef>
              <a:spcAft>
                <a:spcPts val="600"/>
              </a:spcAft>
              <a:buNone/>
              <a:defRPr sz="900">
                <a:solidFill>
                  <a:schemeClr val="tx2"/>
                </a:solidFill>
                <a:latin typeface="+mn-lt"/>
              </a:defRPr>
            </a:lvl4pPr>
            <a:lvl5pPr marL="923400" indent="0">
              <a:lnSpc>
                <a:spcPct val="100000"/>
              </a:lnSpc>
              <a:spcBef>
                <a:spcPts val="0"/>
              </a:spcBef>
              <a:spcAft>
                <a:spcPts val="600"/>
              </a:spcAft>
              <a:buFont typeface="Arial" panose="020B0604020202020204" pitchFamily="34" charset="0"/>
              <a:buNone/>
              <a:defRPr sz="700">
                <a:solidFill>
                  <a:schemeClr val="tx2"/>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tx2"/>
                </a:solidFill>
              </a:defRPr>
            </a:lvl6pPr>
            <a:lvl7pPr marL="1612800">
              <a:spcBef>
                <a:spcPts val="0"/>
              </a:spcBef>
              <a:spcAft>
                <a:spcPts val="600"/>
              </a:spcAft>
              <a:defRPr sz="700">
                <a:solidFill>
                  <a:schemeClr val="tx2"/>
                </a:solidFill>
              </a:defRPr>
            </a:lvl7pPr>
            <a:lvl8pPr marL="1843200">
              <a:spcBef>
                <a:spcPts val="0"/>
              </a:spcBef>
              <a:spcAft>
                <a:spcPts val="600"/>
              </a:spcAft>
              <a:defRPr sz="600">
                <a:solidFill>
                  <a:schemeClr val="tx2"/>
                </a:solidFill>
              </a:defRPr>
            </a:lvl8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42">
            <a:extLst>
              <a:ext uri="{FF2B5EF4-FFF2-40B4-BE49-F238E27FC236}">
                <a16:creationId xmlns:a16="http://schemas.microsoft.com/office/drawing/2014/main" id="{84798BF3-AC17-43DB-9543-A1154429A1EF}"/>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11" name="Text Placeholder 42">
            <a:extLst>
              <a:ext uri="{FF2B5EF4-FFF2-40B4-BE49-F238E27FC236}">
                <a16:creationId xmlns:a16="http://schemas.microsoft.com/office/drawing/2014/main" id="{A3E6F846-F43A-474F-AF8A-489219A597E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38869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 Table">
    <p:spTree>
      <p:nvGrpSpPr>
        <p:cNvPr id="1" name=""/>
        <p:cNvGrpSpPr/>
        <p:nvPr/>
      </p:nvGrpSpPr>
      <p:grpSpPr>
        <a:xfrm>
          <a:off x="0" y="0"/>
          <a:ext cx="0" cy="0"/>
          <a:chOff x="0" y="0"/>
          <a:chExt cx="0" cy="0"/>
        </a:xfrm>
      </p:grpSpPr>
      <p:sp>
        <p:nvSpPr>
          <p:cNvPr id="6" name="Table Placeholder 2">
            <a:extLst>
              <a:ext uri="{FF2B5EF4-FFF2-40B4-BE49-F238E27FC236}">
                <a16:creationId xmlns:a16="http://schemas.microsoft.com/office/drawing/2014/main" id="{1CF4B30C-BC0A-4BED-8EEF-4DDEF7B9FABC}"/>
              </a:ext>
            </a:extLst>
          </p:cNvPr>
          <p:cNvSpPr>
            <a:spLocks noGrp="1"/>
          </p:cNvSpPr>
          <p:nvPr>
            <p:ph type="tbl" sz="quarter" idx="13"/>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latin typeface="+mn-lt"/>
              </a:defRPr>
            </a:lvl1pPr>
          </a:lstStyle>
          <a:p>
            <a:r>
              <a:rPr lang="en-US"/>
              <a:t>Click icon to add table</a:t>
            </a:r>
          </a:p>
        </p:txBody>
      </p:sp>
      <p:sp>
        <p:nvSpPr>
          <p:cNvPr id="4" name="Footer Placeholder 3">
            <a:extLst>
              <a:ext uri="{FF2B5EF4-FFF2-40B4-BE49-F238E27FC236}">
                <a16:creationId xmlns:a16="http://schemas.microsoft.com/office/drawing/2014/main" id="{D6746ED1-96F6-4AE8-9D3A-0266CB4B7380}"/>
              </a:ext>
            </a:extLst>
          </p:cNvPr>
          <p:cNvSpPr>
            <a:spLocks noGrp="1"/>
          </p:cNvSpPr>
          <p:nvPr>
            <p:ph type="ftr" sz="quarter" idx="14"/>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5DE51B3D-110F-4884-81C0-0C6A2D17AF25}"/>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A48031C6-8898-401E-BAC3-BF0FF9C7801D}"/>
              </a:ext>
            </a:extLst>
          </p:cNvPr>
          <p:cNvSpPr>
            <a:spLocks noGrp="1"/>
          </p:cNvSpPr>
          <p:nvPr>
            <p:ph type="body" sz="quarter" idx="15"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2126415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 SmartArt">
    <p:spTree>
      <p:nvGrpSpPr>
        <p:cNvPr id="1" name=""/>
        <p:cNvGrpSpPr/>
        <p:nvPr/>
      </p:nvGrpSpPr>
      <p:grpSpPr>
        <a:xfrm>
          <a:off x="0" y="0"/>
          <a:ext cx="0" cy="0"/>
          <a:chOff x="0" y="0"/>
          <a:chExt cx="0" cy="0"/>
        </a:xfrm>
      </p:grpSpPr>
      <p:sp>
        <p:nvSpPr>
          <p:cNvPr id="7" name="SmartArt Placeholder 2">
            <a:extLst>
              <a:ext uri="{FF2B5EF4-FFF2-40B4-BE49-F238E27FC236}">
                <a16:creationId xmlns:a16="http://schemas.microsoft.com/office/drawing/2014/main" id="{9E969AE7-D418-4354-A166-2D9EC9AFFBD5}"/>
              </a:ext>
            </a:extLst>
          </p:cNvPr>
          <p:cNvSpPr>
            <a:spLocks noGrp="1"/>
          </p:cNvSpPr>
          <p:nvPr>
            <p:ph type="dgm" sz="quarter" idx="14"/>
          </p:nvPr>
        </p:nvSpPr>
        <p:spPr>
          <a:xfrm>
            <a:off x="417600" y="1260000"/>
            <a:ext cx="8308800" cy="3348000"/>
          </a:xfrm>
          <a:prstGeom prst="rect">
            <a:avLst/>
          </a:prstGeom>
        </p:spPr>
        <p:txBody>
          <a:bodyPr lIns="0" tIns="0" rIns="0" bIns="0"/>
          <a:lstStyle>
            <a:lvl1pPr marL="0" indent="0">
              <a:lnSpc>
                <a:spcPct val="100000"/>
              </a:lnSpc>
              <a:spcBef>
                <a:spcPts val="0"/>
              </a:spcBef>
              <a:buNone/>
              <a:defRPr sz="1000">
                <a:solidFill>
                  <a:schemeClr val="tx2"/>
                </a:solidFill>
              </a:defRPr>
            </a:lvl1pPr>
          </a:lstStyle>
          <a:p>
            <a:r>
              <a:rPr lang="en-US"/>
              <a:t>Click icon to add SmartArt graphic</a:t>
            </a:r>
          </a:p>
        </p:txBody>
      </p:sp>
      <p:sp>
        <p:nvSpPr>
          <p:cNvPr id="4" name="Footer Placeholder 3">
            <a:extLst>
              <a:ext uri="{FF2B5EF4-FFF2-40B4-BE49-F238E27FC236}">
                <a16:creationId xmlns:a16="http://schemas.microsoft.com/office/drawing/2014/main" id="{5EB72D45-B478-45D6-BC5D-D958ACDFA9E3}"/>
              </a:ext>
            </a:extLst>
          </p:cNvPr>
          <p:cNvSpPr>
            <a:spLocks noGrp="1"/>
          </p:cNvSpPr>
          <p:nvPr>
            <p:ph type="ftr" sz="quarter" idx="15"/>
          </p:nvPr>
        </p:nvSpPr>
        <p:spPr/>
        <p:txBody>
          <a:bodyPr/>
          <a:lstStyle/>
          <a:p>
            <a:r>
              <a:rPr lang="en-GB"/>
              <a:t>&lt;RWS-21xxxx&gt; &lt;Public&gt;</a:t>
            </a:r>
            <a:endParaRPr lang="en-US"/>
          </a:p>
        </p:txBody>
      </p:sp>
      <p:sp>
        <p:nvSpPr>
          <p:cNvPr id="5" name="Text Placeholder 42">
            <a:extLst>
              <a:ext uri="{FF2B5EF4-FFF2-40B4-BE49-F238E27FC236}">
                <a16:creationId xmlns:a16="http://schemas.microsoft.com/office/drawing/2014/main" id="{9272C944-84CC-4AB8-82D5-9695E2FD5363}"/>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8" name="Text Placeholder 42">
            <a:extLst>
              <a:ext uri="{FF2B5EF4-FFF2-40B4-BE49-F238E27FC236}">
                <a16:creationId xmlns:a16="http://schemas.microsoft.com/office/drawing/2014/main" id="{050D1CE3-F30D-40A8-93F6-C618AFBE27C2}"/>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3223460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1 White INTERNAL title slide">
    <p:spTree>
      <p:nvGrpSpPr>
        <p:cNvPr id="1" name=""/>
        <p:cNvGrpSpPr/>
        <p:nvPr/>
      </p:nvGrpSpPr>
      <p:grpSpPr>
        <a:xfrm>
          <a:off x="0" y="0"/>
          <a:ext cx="0" cy="0"/>
          <a:chOff x="0" y="0"/>
          <a:chExt cx="0" cy="0"/>
        </a:xfrm>
      </p:grpSpPr>
      <p:sp>
        <p:nvSpPr>
          <p:cNvPr id="8" name="Text Placeholder 3">
            <a:extLst>
              <a:ext uri="{FF2B5EF4-FFF2-40B4-BE49-F238E27FC236}">
                <a16:creationId xmlns:a16="http://schemas.microsoft.com/office/drawing/2014/main" id="{82395FE5-ACED-4CF9-93C7-742199141AC5}"/>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tx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tx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tx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tx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tx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0">
            <a:extLst>
              <a:ext uri="{FF2B5EF4-FFF2-40B4-BE49-F238E27FC236}">
                <a16:creationId xmlns:a16="http://schemas.microsoft.com/office/drawing/2014/main" id="{441332EC-6B80-4828-AE81-B63F414EEB65}"/>
              </a:ext>
            </a:extLst>
          </p:cNvPr>
          <p:cNvSpPr>
            <a:spLocks noGrp="1"/>
          </p:cNvSpPr>
          <p:nvPr>
            <p:ph type="ftr" sz="quarter" idx="13"/>
          </p:nvPr>
        </p:nvSpPr>
        <p:spPr>
          <a:xfrm>
            <a:off x="2304000" y="4816800"/>
            <a:ext cx="4536000" cy="122400"/>
          </a:xfrm>
          <a:prstGeom prst="rect">
            <a:avLst/>
          </a:prstGeom>
        </p:spPr>
        <p:txBody>
          <a:bodyPr/>
          <a:lstStyle/>
          <a:p>
            <a:r>
              <a:rPr lang="en-GB" dirty="0"/>
              <a:t>&lt;RWS-210084&gt; &lt;Public&gt;</a:t>
            </a:r>
            <a:endParaRPr lang="en-US" dirty="0"/>
          </a:p>
        </p:txBody>
      </p:sp>
      <p:pic>
        <p:nvPicPr>
          <p:cNvPr id="9" name="Picture 8">
            <a:extLst>
              <a:ext uri="{FF2B5EF4-FFF2-40B4-BE49-F238E27FC236}">
                <a16:creationId xmlns:a16="http://schemas.microsoft.com/office/drawing/2014/main" id="{B2A079B4-2296-4AF6-9A4A-00A11E579D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200" y="36000"/>
            <a:ext cx="1599250" cy="673200"/>
          </a:xfrm>
          <a:prstGeom prst="rect">
            <a:avLst/>
          </a:prstGeom>
        </p:spPr>
      </p:pic>
      <p:sp>
        <p:nvSpPr>
          <p:cNvPr id="6" name="Title 4">
            <a:extLst>
              <a:ext uri="{FF2B5EF4-FFF2-40B4-BE49-F238E27FC236}">
                <a16:creationId xmlns:a16="http://schemas.microsoft.com/office/drawing/2014/main" id="{67C7B23A-628E-4222-8747-0355D7919A1A}"/>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tx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1486873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 Blue EXTERNAL title slide">
    <p:bg>
      <p:bgPr>
        <a:solidFill>
          <a:schemeClr val="tx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7354AD9-06FB-4C15-A48D-5001BBC6FF5E}"/>
              </a:ext>
            </a:extLst>
          </p:cNvPr>
          <p:cNvSpPr>
            <a:spLocks noGrp="1"/>
          </p:cNvSpPr>
          <p:nvPr>
            <p:ph type="ftr" sz="quarter" idx="13"/>
          </p:nvPr>
        </p:nvSpPr>
        <p:spPr/>
        <p:txBody>
          <a:bodyPr/>
          <a:lstStyle/>
          <a:p>
            <a:r>
              <a:rPr lang="en-GB" dirty="0"/>
              <a:t>&lt;RWS-210084&gt; &lt;Public&gt;</a:t>
            </a:r>
            <a:endParaRPr lang="en-US" dirty="0"/>
          </a:p>
        </p:txBody>
      </p:sp>
      <p:pic>
        <p:nvPicPr>
          <p:cNvPr id="6" name="Picture 5">
            <a:extLst>
              <a:ext uri="{FF2B5EF4-FFF2-40B4-BE49-F238E27FC236}">
                <a16:creationId xmlns:a16="http://schemas.microsoft.com/office/drawing/2014/main" id="{881DDC49-8DAE-42EA-847C-6ED7E3A1DD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88" y="34045"/>
            <a:ext cx="1589956" cy="669288"/>
          </a:xfrm>
          <a:prstGeom prst="rect">
            <a:avLst/>
          </a:prstGeom>
        </p:spPr>
      </p:pic>
      <p:sp>
        <p:nvSpPr>
          <p:cNvPr id="7" name="Text Placeholder 3">
            <a:extLst>
              <a:ext uri="{FF2B5EF4-FFF2-40B4-BE49-F238E27FC236}">
                <a16:creationId xmlns:a16="http://schemas.microsoft.com/office/drawing/2014/main" id="{AD74C045-B71C-49BC-BDF9-715E2529C92B}"/>
              </a:ext>
            </a:extLst>
          </p:cNvPr>
          <p:cNvSpPr>
            <a:spLocks noGrp="1"/>
          </p:cNvSpPr>
          <p:nvPr>
            <p:ph type="body" sz="quarter" idx="12"/>
          </p:nvPr>
        </p:nvSpPr>
        <p:spPr>
          <a:xfrm>
            <a:off x="434502" y="3060000"/>
            <a:ext cx="8291898" cy="1576800"/>
          </a:xfrm>
          <a:prstGeom prst="rect">
            <a:avLst/>
          </a:prstGeo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600">
                <a:solidFill>
                  <a:schemeClr val="bg1"/>
                </a:solidFill>
                <a:latin typeface="Nokia Pure Text Light" panose="020B0403020202020204" pitchFamily="34" charset="0"/>
                <a:ea typeface="Nokia Pure Text Light" panose="020B0403020202020204" pitchFamily="34" charset="0"/>
              </a:defRPr>
            </a:lvl1pPr>
            <a:lvl2pPr marL="230400" indent="0">
              <a:lnSpc>
                <a:spcPct val="100000"/>
              </a:lnSpc>
              <a:spcBef>
                <a:spcPts val="0"/>
              </a:spcBef>
              <a:spcAft>
                <a:spcPts val="600"/>
              </a:spcAft>
              <a:buNone/>
              <a:defRPr sz="1400">
                <a:solidFill>
                  <a:schemeClr val="bg1"/>
                </a:solidFill>
                <a:latin typeface="Nokia Pure Text Light" panose="020B0403020202020204" pitchFamily="34" charset="0"/>
                <a:ea typeface="Nokia Pure Text Light" panose="020B0403020202020204" pitchFamily="34" charset="0"/>
              </a:defRPr>
            </a:lvl2pPr>
            <a:lvl3pPr marL="462600" indent="0">
              <a:lnSpc>
                <a:spcPct val="100000"/>
              </a:lnSpc>
              <a:spcBef>
                <a:spcPts val="0"/>
              </a:spcBef>
              <a:spcAft>
                <a:spcPts val="600"/>
              </a:spcAft>
              <a:buNone/>
              <a:defRPr sz="1200">
                <a:solidFill>
                  <a:schemeClr val="bg1"/>
                </a:solidFill>
                <a:latin typeface="Nokia Pure Text Light" panose="020B0403020202020204" pitchFamily="34" charset="0"/>
                <a:ea typeface="Nokia Pure Text Light" panose="020B0403020202020204" pitchFamily="34" charset="0"/>
              </a:defRPr>
            </a:lvl3pPr>
            <a:lvl4pPr marL="693000" indent="0">
              <a:lnSpc>
                <a:spcPct val="100000"/>
              </a:lnSpc>
              <a:spcBef>
                <a:spcPts val="0"/>
              </a:spcBef>
              <a:spcAft>
                <a:spcPts val="600"/>
              </a:spcAft>
              <a:buNone/>
              <a:defRPr sz="1000">
                <a:solidFill>
                  <a:schemeClr val="bg1"/>
                </a:solidFill>
                <a:latin typeface="Nokia Pure Text Light" panose="020B0403020202020204" pitchFamily="34" charset="0"/>
                <a:ea typeface="Nokia Pure Text Light" panose="020B0403020202020204" pitchFamily="34" charset="0"/>
              </a:defRPr>
            </a:lvl4pPr>
            <a:lvl5pPr marL="923400" indent="0">
              <a:lnSpc>
                <a:spcPct val="100000"/>
              </a:lnSpc>
              <a:spcBef>
                <a:spcPts val="0"/>
              </a:spcBef>
              <a:spcAft>
                <a:spcPts val="600"/>
              </a:spcAft>
              <a:buFont typeface="Arial" panose="020B0604020202020204" pitchFamily="34" charset="0"/>
              <a:buNone/>
              <a:defRPr sz="900">
                <a:solidFill>
                  <a:schemeClr val="bg1"/>
                </a:solidFill>
                <a:latin typeface="Nokia Pure Text Light" panose="020B0403020202020204" pitchFamily="34" charset="0"/>
                <a:ea typeface="Nokia Pure Text Light" panose="020B0403020202020204" pitchFamily="34" charset="0"/>
              </a:defRPr>
            </a:lvl5pPr>
            <a:lvl6pPr marL="1153800" indent="0">
              <a:spcBef>
                <a:spcPts val="0"/>
              </a:spcBef>
              <a:spcAft>
                <a:spcPts val="600"/>
              </a:spcAft>
              <a:buFont typeface="Nokia Pure Text" panose="020B0503020202020204" pitchFamily="34" charset="0"/>
              <a:buNone/>
              <a:defRPr sz="800" baseline="0">
                <a:solidFill>
                  <a:schemeClr val="tx2"/>
                </a:solidFill>
                <a:latin typeface="Nokia Pure Text Light" panose="020B0403020202020204" pitchFamily="34" charset="0"/>
                <a:ea typeface="Nokia Pure Text Light" panose="020B0403020202020204" pitchFamily="34" charset="0"/>
              </a:defRPr>
            </a:lvl6pPr>
            <a:lvl7pPr marL="1384200" indent="0">
              <a:spcBef>
                <a:spcPts val="0"/>
              </a:spcBef>
              <a:spcAft>
                <a:spcPts val="600"/>
              </a:spcAft>
              <a:buNone/>
              <a:defRPr sz="700">
                <a:solidFill>
                  <a:schemeClr val="tx2"/>
                </a:solidFill>
                <a:latin typeface="Nokia Pure Text Light" panose="020B0403020202020204" pitchFamily="34" charset="0"/>
                <a:ea typeface="Nokia Pure Text Light" panose="020B0403020202020204" pitchFamily="34" charset="0"/>
              </a:defRPr>
            </a:lvl7pPr>
            <a:lvl8pPr marL="1614600" indent="0">
              <a:spcBef>
                <a:spcPts val="0"/>
              </a:spcBef>
              <a:spcAft>
                <a:spcPts val="600"/>
              </a:spcAft>
              <a:buNone/>
              <a:defRPr sz="600">
                <a:solidFill>
                  <a:schemeClr val="tx2"/>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4">
            <a:extLst>
              <a:ext uri="{FF2B5EF4-FFF2-40B4-BE49-F238E27FC236}">
                <a16:creationId xmlns:a16="http://schemas.microsoft.com/office/drawing/2014/main" id="{81C46984-1EDE-42C1-9FE5-08AC8EEB09A0}"/>
              </a:ext>
            </a:extLst>
          </p:cNvPr>
          <p:cNvSpPr>
            <a:spLocks noGrp="1"/>
          </p:cNvSpPr>
          <p:nvPr>
            <p:ph type="title" hasCustomPrompt="1"/>
          </p:nvPr>
        </p:nvSpPr>
        <p:spPr>
          <a:xfrm>
            <a:off x="417600" y="899998"/>
            <a:ext cx="8308800" cy="1980001"/>
          </a:xfrm>
          <a:prstGeom prst="rect">
            <a:avLst/>
          </a:prstGeom>
        </p:spPr>
        <p:txBody>
          <a:bodyPr lIns="0" tIns="0" rIns="0" bIns="0">
            <a:noAutofit/>
          </a:bodyPr>
          <a:lstStyle>
            <a:lvl1pPr marL="0" indent="0" algn="l" defTabSz="914400" rtl="0" eaLnBrk="1" latinLnBrk="0" hangingPunct="1">
              <a:lnSpc>
                <a:spcPct val="100000"/>
              </a:lnSpc>
              <a:spcBef>
                <a:spcPts val="0"/>
              </a:spcBef>
              <a:buFont typeface="Arial" panose="020B0604020202020204" pitchFamily="34" charset="0"/>
              <a:buNone/>
              <a:defRPr lang="en-GB" sz="5400" kern="1200" baseline="0" dirty="0" smtClean="0">
                <a:solidFill>
                  <a:schemeClr val="bg1"/>
                </a:solidFill>
                <a:latin typeface="Nokia Pure Headline Ultra Light" panose="020B0204020202020204" pitchFamily="34" charset="0"/>
                <a:ea typeface="+mn-ea"/>
                <a:cs typeface="+mn-cs"/>
              </a:defRPr>
            </a:lvl1pPr>
          </a:lstStyle>
          <a:p>
            <a:r>
              <a:rPr lang="en-GB"/>
              <a:t>What is the key message, idea or takeaway</a:t>
            </a:r>
          </a:p>
        </p:txBody>
      </p:sp>
    </p:spTree>
    <p:extLst>
      <p:ext uri="{BB962C8B-B14F-4D97-AF65-F5344CB8AC3E}">
        <p14:creationId xmlns:p14="http://schemas.microsoft.com/office/powerpoint/2010/main" val="578186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1 Blue end slid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90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4.png"/><Relationship Id="rId5" Type="http://schemas.openxmlformats.org/officeDocument/2006/relationships/theme" Target="../theme/theme6.xml"/><Relationship Id="rId4" Type="http://schemas.openxmlformats.org/officeDocument/2006/relationships/slideLayout" Target="../slideLayouts/slideLayout14.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7.xml"/><Relationship Id="rId1" Type="http://schemas.openxmlformats.org/officeDocument/2006/relationships/slideLayout" Target="../slideLayouts/slideLayout15.xml"/></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8.xml"/><Relationship Id="rId7" Type="http://schemas.openxmlformats.org/officeDocument/2006/relationships/theme" Target="../theme/theme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dirty="0"/>
              <a:t>&lt;RWS-210084&gt; &lt;Public&gt;</a:t>
            </a:r>
            <a:endParaRPr lang="en-US" dirty="0"/>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spTree>
    <p:extLst>
      <p:ext uri="{BB962C8B-B14F-4D97-AF65-F5344CB8AC3E}">
        <p14:creationId xmlns:p14="http://schemas.microsoft.com/office/powerpoint/2010/main" val="4241891639"/>
      </p:ext>
    </p:extLst>
  </p:cSld>
  <p:clrMap bg1="lt1" tx1="dk1" bg2="lt2" tx2="dk2" accent1="accent1" accent2="accent2" accent3="accent3" accent4="accent4" accent5="accent5" accent6="accent6" hlink="hlink" folHlink="folHlink"/>
  <p:sldLayoutIdLst>
    <p:sldLayoutId id="2147483663" r:id="rId1"/>
    <p:sldLayoutId id="2147483726" r:id="rId2"/>
    <p:sldLayoutId id="2147483730" r:id="rId3"/>
    <p:sldLayoutId id="2147483727" r:id="rId4"/>
    <p:sldLayoutId id="2147483664" r:id="rId5"/>
    <p:sldLayoutId id="2147483665" r:id="rId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AC1947E-906A-46AD-9413-1921F00F19AB}"/>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9" name="Slide Number Placeholder 5">
            <a:extLst>
              <a:ext uri="{FF2B5EF4-FFF2-40B4-BE49-F238E27FC236}">
                <a16:creationId xmlns:a16="http://schemas.microsoft.com/office/drawing/2014/main" id="{BA0CA059-29E1-450A-A218-D27AB73F8070}"/>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0" name="Footer Placeholder 14">
            <a:extLst>
              <a:ext uri="{FF2B5EF4-FFF2-40B4-BE49-F238E27FC236}">
                <a16:creationId xmlns:a16="http://schemas.microsoft.com/office/drawing/2014/main" id="{80DAFA2C-A5B7-47BD-9867-3032BEE127ED}"/>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tx2"/>
                </a:solidFill>
              </a:defRPr>
            </a:lvl1pPr>
          </a:lstStyle>
          <a:p>
            <a:r>
              <a:rPr lang="en-GB"/>
              <a:t>&lt;RWS-21xxxx&gt; &lt;Public&gt;</a:t>
            </a:r>
            <a:endParaRPr lang="en-US"/>
          </a:p>
        </p:txBody>
      </p:sp>
    </p:spTree>
    <p:extLst>
      <p:ext uri="{BB962C8B-B14F-4D97-AF65-F5344CB8AC3E}">
        <p14:creationId xmlns:p14="http://schemas.microsoft.com/office/powerpoint/2010/main" val="2753873327"/>
      </p:ext>
    </p:extLst>
  </p:cSld>
  <p:clrMap bg1="lt1" tx1="dk1" bg2="lt2" tx2="dk2" accent1="accent1" accent2="accent2" accent3="accent3" accent4="accent4" accent5="accent5" accent6="accent6" hlink="hlink" folHlink="folHlink"/>
  <p:sldLayoutIdLst>
    <p:sldLayoutId id="2147483723" r:id="rId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5" name="Footer Placeholder 14">
            <a:extLst>
              <a:ext uri="{FF2B5EF4-FFF2-40B4-BE49-F238E27FC236}">
                <a16:creationId xmlns:a16="http://schemas.microsoft.com/office/drawing/2014/main" id="{9EA08E70-E40A-4C76-ADD7-CA63C95746CA}"/>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dirty="0"/>
              <a:t>&lt;RWS-210084&gt; &lt;Public&gt;</a:t>
            </a:r>
            <a:endParaRPr lang="en-US" dirty="0"/>
          </a:p>
        </p:txBody>
      </p:sp>
    </p:spTree>
    <p:extLst>
      <p:ext uri="{BB962C8B-B14F-4D97-AF65-F5344CB8AC3E}">
        <p14:creationId xmlns:p14="http://schemas.microsoft.com/office/powerpoint/2010/main" val="1928352381"/>
      </p:ext>
    </p:extLst>
  </p:cSld>
  <p:clrMap bg1="lt1" tx1="dk1" bg2="lt2" tx2="dk2" accent1="accent1" accent2="accent2" accent3="accent3" accent4="accent4" accent5="accent5" accent6="accent6" hlink="hlink" folHlink="folHlink"/>
  <p:sldLayoutIdLst>
    <p:sldLayoutId id="2147483674"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76398D-C6B9-4EAD-A887-41ECEA7F30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3644516792"/>
      </p:ext>
    </p:extLst>
  </p:cSld>
  <p:clrMap bg1="lt1" tx1="dk1" bg2="lt2" tx2="dk2" accent1="accent1" accent2="accent2" accent3="accent3" accent4="accent4" accent5="accent5" accent6="accent6" hlink="hlink" folHlink="folHlink"/>
  <p:sldLayoutIdLst>
    <p:sldLayoutId id="2147483677"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1C3A2-73EF-4E4E-97C2-1C446243E83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289180" y="2031750"/>
            <a:ext cx="2565641" cy="1080000"/>
          </a:xfrm>
          <a:prstGeom prst="rect">
            <a:avLst/>
          </a:prstGeom>
        </p:spPr>
      </p:pic>
    </p:spTree>
    <p:extLst>
      <p:ext uri="{BB962C8B-B14F-4D97-AF65-F5344CB8AC3E}">
        <p14:creationId xmlns:p14="http://schemas.microsoft.com/office/powerpoint/2010/main" val="1710388094"/>
      </p:ext>
    </p:extLst>
  </p:cSld>
  <p:clrMap bg1="lt1" tx1="dk1" bg2="lt2" tx2="dk2" accent1="accent1" accent2="accent2" accent3="accent3" accent4="accent4" accent5="accent5" accent6="accent6" hlink="hlink" folHlink="folHlink"/>
  <p:sldLayoutIdLst>
    <p:sldLayoutId id="2147483679"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870286614"/>
      </p:ext>
    </p:extLst>
  </p:cSld>
  <p:clrMap bg1="lt1" tx1="dk1" bg2="lt2" tx2="dk2" accent1="accent1" accent2="accent2" accent3="accent3" accent4="accent4" accent5="accent5" accent6="accent6" hlink="hlink" folHlink="folHlink"/>
  <p:sldLayoutIdLst>
    <p:sldLayoutId id="2147483683" r:id="rId1"/>
    <p:sldLayoutId id="2147483729" r:id="rId2"/>
    <p:sldLayoutId id="2147483682" r:id="rId3"/>
    <p:sldLayoutId id="2147483684"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35D8FD1-98D9-47C9-885D-370F1B25E0D7}"/>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8" name="Slide Number Placeholder 5">
            <a:extLst>
              <a:ext uri="{FF2B5EF4-FFF2-40B4-BE49-F238E27FC236}">
                <a16:creationId xmlns:a16="http://schemas.microsoft.com/office/drawing/2014/main" id="{DD45D477-1173-4B46-833F-F999BFE9380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3" name="Footer Placeholder 2">
            <a:extLst>
              <a:ext uri="{FF2B5EF4-FFF2-40B4-BE49-F238E27FC236}">
                <a16:creationId xmlns:a16="http://schemas.microsoft.com/office/drawing/2014/main" id="{D3E74C75-1C44-4A6F-9F21-72B5E3ACCBC5}"/>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latin typeface="Nokia Pure Text Light" panose="020B0403020202020204" pitchFamily="34" charset="0"/>
                <a:ea typeface="Nokia Pure Text Light" panose="020B0403020202020204" pitchFamily="34" charset="0"/>
              </a:defRPr>
            </a:lvl1pPr>
          </a:lstStyle>
          <a:p>
            <a:r>
              <a:rPr lang="en-GB"/>
              <a:t>&lt;RWS-21xxxx&gt; &lt;Public&gt;</a:t>
            </a:r>
            <a:endParaRPr lang="en-US"/>
          </a:p>
        </p:txBody>
      </p:sp>
      <p:pic>
        <p:nvPicPr>
          <p:cNvPr id="9" name="Picture 8">
            <a:extLst>
              <a:ext uri="{FF2B5EF4-FFF2-40B4-BE49-F238E27FC236}">
                <a16:creationId xmlns:a16="http://schemas.microsoft.com/office/drawing/2014/main" id="{4538F1B2-3B70-46D3-B6FC-0199A17FB7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4114844329"/>
      </p:ext>
    </p:extLst>
  </p:cSld>
  <p:clrMap bg1="lt1" tx1="dk1" bg2="lt2" tx2="dk2" accent1="accent1" accent2="accent2" accent3="accent3" accent4="accent4" accent5="accent5" accent6="accent6" hlink="hlink" folHlink="folHlink"/>
  <p:sldLayoutIdLst>
    <p:sldLayoutId id="2147483734"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87D0E1A0-C19A-4DB8-BA1F-3D71830D1A93}"/>
              </a:ext>
            </a:extLst>
          </p:cNvPr>
          <p:cNvSpPr txBox="1"/>
          <p:nvPr userDrawn="1"/>
        </p:nvSpPr>
        <p:spPr>
          <a:xfrm>
            <a:off x="755776" y="4816800"/>
            <a:ext cx="1800000" cy="122237"/>
          </a:xfrm>
          <a:prstGeom prst="rect">
            <a:avLst/>
          </a:prstGeom>
          <a:noFill/>
        </p:spPr>
        <p:txBody>
          <a:bodyPr wrap="square" lIns="0" tIns="0" rIns="0" bIns="0" anchor="b">
            <a:spAutoFit/>
          </a:bodyPr>
          <a:lstStyle/>
          <a:p>
            <a:r>
              <a:rPr lang="en-US" sz="80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t>© 2021 Nokia</a:t>
            </a:r>
          </a:p>
        </p:txBody>
      </p:sp>
      <p:sp>
        <p:nvSpPr>
          <p:cNvPr id="12" name="Slide Number Placeholder 5">
            <a:extLst>
              <a:ext uri="{FF2B5EF4-FFF2-40B4-BE49-F238E27FC236}">
                <a16:creationId xmlns:a16="http://schemas.microsoft.com/office/drawing/2014/main" id="{7920C8E0-2BA3-45B9-8A9F-1B9E59157439}"/>
              </a:ext>
            </a:extLst>
          </p:cNvPr>
          <p:cNvSpPr txBox="1">
            <a:spLocks/>
          </p:cNvSpPr>
          <p:nvPr userDrawn="1"/>
        </p:nvSpPr>
        <p:spPr>
          <a:xfrm>
            <a:off x="419102" y="4816800"/>
            <a:ext cx="252000" cy="122400"/>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smtClean="0">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sp>
        <p:nvSpPr>
          <p:cNvPr id="15" name="Footer Placeholder 14">
            <a:extLst>
              <a:ext uri="{FF2B5EF4-FFF2-40B4-BE49-F238E27FC236}">
                <a16:creationId xmlns:a16="http://schemas.microsoft.com/office/drawing/2014/main" id="{141D57DB-1EB7-4DFA-9100-436A54579F68}"/>
              </a:ext>
            </a:extLst>
          </p:cNvPr>
          <p:cNvSpPr>
            <a:spLocks noGrp="1"/>
          </p:cNvSpPr>
          <p:nvPr>
            <p:ph type="ftr" sz="quarter" idx="3"/>
          </p:nvPr>
        </p:nvSpPr>
        <p:spPr>
          <a:xfrm>
            <a:off x="2304000" y="4816800"/>
            <a:ext cx="4536000" cy="122400"/>
          </a:xfrm>
          <a:prstGeom prst="rect">
            <a:avLst/>
          </a:prstGeom>
        </p:spPr>
        <p:txBody>
          <a:bodyPr vert="horz" lIns="0" tIns="0" rIns="0" bIns="0" rtlCol="0" anchor="ctr"/>
          <a:lstStyle>
            <a:lvl1pPr algn="ctr">
              <a:defRPr sz="800">
                <a:solidFill>
                  <a:schemeClr val="bg1"/>
                </a:solidFill>
              </a:defRPr>
            </a:lvl1pPr>
          </a:lstStyle>
          <a:p>
            <a:r>
              <a:rPr lang="en-GB"/>
              <a:t>&lt;RWS-21xxxx&gt; &lt;Public&gt;</a:t>
            </a:r>
            <a:endParaRPr lang="en-US"/>
          </a:p>
        </p:txBody>
      </p:sp>
      <p:pic>
        <p:nvPicPr>
          <p:cNvPr id="7" name="Picture 6">
            <a:extLst>
              <a:ext uri="{FF2B5EF4-FFF2-40B4-BE49-F238E27FC236}">
                <a16:creationId xmlns:a16="http://schemas.microsoft.com/office/drawing/2014/main" id="{A8C5FB64-385A-4093-B8B2-2F00FF978275}"/>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877226" y="4651000"/>
            <a:ext cx="1008112" cy="424363"/>
          </a:xfrm>
          <a:prstGeom prst="rect">
            <a:avLst/>
          </a:prstGeom>
        </p:spPr>
      </p:pic>
      <p:pic>
        <p:nvPicPr>
          <p:cNvPr id="6" name="Picture 5">
            <a:extLst>
              <a:ext uri="{FF2B5EF4-FFF2-40B4-BE49-F238E27FC236}">
                <a16:creationId xmlns:a16="http://schemas.microsoft.com/office/drawing/2014/main" id="{B794E613-9F09-4BCA-8FA1-3CEB91BF55D2}"/>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875813" y="4648933"/>
            <a:ext cx="1009152" cy="424800"/>
          </a:xfrm>
          <a:prstGeom prst="rect">
            <a:avLst/>
          </a:prstGeom>
        </p:spPr>
      </p:pic>
    </p:spTree>
    <p:extLst>
      <p:ext uri="{BB962C8B-B14F-4D97-AF65-F5344CB8AC3E}">
        <p14:creationId xmlns:p14="http://schemas.microsoft.com/office/powerpoint/2010/main" val="1578318649"/>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378866F-5820-452E-883A-ECAB295F1E95}"/>
              </a:ext>
            </a:extLst>
          </p:cNvPr>
          <p:cNvSpPr>
            <a:spLocks noGrp="1"/>
          </p:cNvSpPr>
          <p:nvPr>
            <p:ph type="ftr" sz="quarter" idx="13"/>
          </p:nvPr>
        </p:nvSpPr>
        <p:spPr/>
        <p:txBody>
          <a:bodyPr/>
          <a:lstStyle/>
          <a:p>
            <a:r>
              <a:rPr lang="en-GB" dirty="0"/>
              <a:t>&lt;RWS-210084&gt; &lt;Public&gt;</a:t>
            </a:r>
            <a:endParaRPr lang="en-US" dirty="0"/>
          </a:p>
        </p:txBody>
      </p:sp>
      <p:sp>
        <p:nvSpPr>
          <p:cNvPr id="3" name="Text Placeholder 2">
            <a:extLst>
              <a:ext uri="{FF2B5EF4-FFF2-40B4-BE49-F238E27FC236}">
                <a16:creationId xmlns:a16="http://schemas.microsoft.com/office/drawing/2014/main" id="{A4E748F3-52F3-4227-86AD-9C50826A6263}"/>
              </a:ext>
            </a:extLst>
          </p:cNvPr>
          <p:cNvSpPr>
            <a:spLocks noGrp="1"/>
          </p:cNvSpPr>
          <p:nvPr>
            <p:ph type="body" sz="quarter" idx="12"/>
          </p:nvPr>
        </p:nvSpPr>
        <p:spPr>
          <a:prstGeom prst="rect">
            <a:avLst/>
          </a:prstGeom>
        </p:spPr>
        <p:txBody>
          <a:bodyPr/>
          <a:lstStyle/>
          <a:p>
            <a:pPr lvl="0"/>
            <a:r>
              <a:rPr lang="en-US" dirty="0"/>
              <a:t>RAN Rel-18 Workshop</a:t>
            </a:r>
          </a:p>
          <a:p>
            <a:pPr lvl="0"/>
            <a:r>
              <a:rPr lang="en-US" dirty="0"/>
              <a:t>28</a:t>
            </a:r>
            <a:r>
              <a:rPr lang="en-US" baseline="30000" dirty="0"/>
              <a:t>th</a:t>
            </a:r>
            <a:r>
              <a:rPr lang="en-US" dirty="0"/>
              <a:t> June – 2</a:t>
            </a:r>
            <a:r>
              <a:rPr lang="en-US" baseline="30000" dirty="0"/>
              <a:t>nd</a:t>
            </a:r>
            <a:r>
              <a:rPr lang="en-US" dirty="0"/>
              <a:t> July 2021</a:t>
            </a:r>
          </a:p>
          <a:p>
            <a:pPr lvl="0"/>
            <a:r>
              <a:rPr lang="en-US" dirty="0"/>
              <a:t>RWS-210084</a:t>
            </a:r>
          </a:p>
        </p:txBody>
      </p:sp>
      <p:sp>
        <p:nvSpPr>
          <p:cNvPr id="13" name="Title 12">
            <a:extLst>
              <a:ext uri="{FF2B5EF4-FFF2-40B4-BE49-F238E27FC236}">
                <a16:creationId xmlns:a16="http://schemas.microsoft.com/office/drawing/2014/main" id="{88139B71-634F-4F51-A35E-BEAD852EFD5F}"/>
              </a:ext>
            </a:extLst>
          </p:cNvPr>
          <p:cNvSpPr>
            <a:spLocks noGrp="1"/>
          </p:cNvSpPr>
          <p:nvPr>
            <p:ph type="title"/>
          </p:nvPr>
        </p:nvSpPr>
        <p:spPr>
          <a:prstGeom prst="rect">
            <a:avLst/>
          </a:prstGeom>
        </p:spPr>
        <p:txBody>
          <a:bodyPr lIns="0" tIns="0" rIns="0" bIns="0" anchor="t">
            <a:noAutofit/>
          </a:bodyPr>
          <a:lstStyle/>
          <a:p>
            <a:r>
              <a:rPr lang="en-US" sz="4800" dirty="0">
                <a:latin typeface="Nokia Pure Headline Ultra Light"/>
              </a:rPr>
              <a:t>Resiliency for disaggregated gNB architecture</a:t>
            </a:r>
            <a:endParaRPr lang="en-US" dirty="0">
              <a:latin typeface="Nokia Pure Headline Ultra Light"/>
            </a:endParaRPr>
          </a:p>
        </p:txBody>
      </p:sp>
    </p:spTree>
    <p:extLst>
      <p:ext uri="{BB962C8B-B14F-4D97-AF65-F5344CB8AC3E}">
        <p14:creationId xmlns:p14="http://schemas.microsoft.com/office/powerpoint/2010/main" val="2165169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56EC354-A75A-4CA0-8063-505316F7A084}"/>
              </a:ext>
            </a:extLst>
          </p:cNvPr>
          <p:cNvSpPr>
            <a:spLocks noGrp="1"/>
          </p:cNvSpPr>
          <p:nvPr>
            <p:ph type="ftr" sz="quarter" idx="10"/>
          </p:nvPr>
        </p:nvSpPr>
        <p:spPr/>
        <p:txBody>
          <a:bodyPr/>
          <a:lstStyle/>
          <a:p>
            <a:r>
              <a:rPr lang="en-GB" dirty="0"/>
              <a:t>&lt;RWS-210084&gt; &lt;Public&gt;</a:t>
            </a:r>
            <a:endParaRPr lang="en-US" dirty="0"/>
          </a:p>
        </p:txBody>
      </p:sp>
      <p:sp>
        <p:nvSpPr>
          <p:cNvPr id="3" name="Text Placeholder 2">
            <a:extLst>
              <a:ext uri="{FF2B5EF4-FFF2-40B4-BE49-F238E27FC236}">
                <a16:creationId xmlns:a16="http://schemas.microsoft.com/office/drawing/2014/main" id="{CA4B67D8-37AB-4432-8431-90BA8208224C}"/>
              </a:ext>
            </a:extLst>
          </p:cNvPr>
          <p:cNvSpPr>
            <a:spLocks noGrp="1"/>
          </p:cNvSpPr>
          <p:nvPr>
            <p:ph type="body" sz="quarter" idx="12"/>
          </p:nvPr>
        </p:nvSpPr>
        <p:spPr/>
        <p:txBody>
          <a:bodyPr lIns="0" tIns="0" rIns="0" bIns="0" anchor="t"/>
          <a:lstStyle/>
          <a:p>
            <a:r>
              <a:rPr lang="en-GB" dirty="0">
                <a:latin typeface="Nokia Pure Headline Ultra Light"/>
              </a:rPr>
              <a:t>Resiliency for disaggregated gNB architecture</a:t>
            </a:r>
            <a:endParaRPr lang="en-US" dirty="0">
              <a:latin typeface="Nokia Pure Headline Ultra Light"/>
            </a:endParaRPr>
          </a:p>
        </p:txBody>
      </p:sp>
      <p:sp>
        <p:nvSpPr>
          <p:cNvPr id="4" name="Text Placeholder 3">
            <a:extLst>
              <a:ext uri="{FF2B5EF4-FFF2-40B4-BE49-F238E27FC236}">
                <a16:creationId xmlns:a16="http://schemas.microsoft.com/office/drawing/2014/main" id="{F774D5DE-21AD-46B9-8C5A-5F98C6AFD2F4}"/>
              </a:ext>
            </a:extLst>
          </p:cNvPr>
          <p:cNvSpPr>
            <a:spLocks noGrp="1"/>
          </p:cNvSpPr>
          <p:nvPr>
            <p:ph type="body" sz="quarter" idx="13"/>
          </p:nvPr>
        </p:nvSpPr>
        <p:spPr/>
        <p:txBody>
          <a:bodyPr/>
          <a:lstStyle/>
          <a:p>
            <a:r>
              <a:rPr lang="en-US" dirty="0"/>
              <a:t>Motivation</a:t>
            </a:r>
            <a:endParaRPr lang="en-GB" dirty="0"/>
          </a:p>
        </p:txBody>
      </p:sp>
      <p:sp>
        <p:nvSpPr>
          <p:cNvPr id="5" name="Text Placeholder 4">
            <a:extLst>
              <a:ext uri="{FF2B5EF4-FFF2-40B4-BE49-F238E27FC236}">
                <a16:creationId xmlns:a16="http://schemas.microsoft.com/office/drawing/2014/main" id="{B4FD6C3B-C97D-46D4-B678-56AE07433035}"/>
              </a:ext>
            </a:extLst>
          </p:cNvPr>
          <p:cNvSpPr>
            <a:spLocks noGrp="1"/>
          </p:cNvSpPr>
          <p:nvPr>
            <p:ph type="body" sz="quarter" idx="14"/>
          </p:nvPr>
        </p:nvSpPr>
        <p:spPr>
          <a:xfrm>
            <a:off x="417601" y="1848953"/>
            <a:ext cx="5190720" cy="2801424"/>
          </a:xfrm>
        </p:spPr>
        <p:txBody>
          <a:bodyPr lIns="0" tIns="0" rIns="0" bIns="0" anchor="t">
            <a:noAutofit/>
          </a:bodyPr>
          <a:lstStyle/>
          <a:p>
            <a:pPr marL="285750" indent="-285750">
              <a:buFont typeface="Arial" panose="020B0604020202020204" pitchFamily="34" charset="0"/>
              <a:buChar char="•"/>
            </a:pPr>
            <a:r>
              <a:rPr lang="en-US" b="1" dirty="0">
                <a:latin typeface="Nokia Pure Text Light"/>
              </a:rPr>
              <a:t>gNB-CU-CP Resiliency </a:t>
            </a:r>
            <a:endParaRPr lang="en-US" b="1" dirty="0"/>
          </a:p>
          <a:p>
            <a:pPr marL="515620" lvl="1" indent="-285750">
              <a:buFont typeface="Arial,Sans-Serif" panose="020B0604020202020204" pitchFamily="34" charset="0"/>
              <a:buChar char="•"/>
            </a:pPr>
            <a:r>
              <a:rPr lang="en-IN" dirty="0">
                <a:latin typeface="Nokia Pure Text Light"/>
              </a:rPr>
              <a:t>Disaggregated gNB architecture is defined with a 1:M relation:</a:t>
            </a:r>
          </a:p>
          <a:p>
            <a:pPr marL="747820" lvl="2" indent="-285750">
              <a:buFont typeface="Arial,Sans-Serif" panose="020B0604020202020204" pitchFamily="34" charset="0"/>
              <a:buChar char="•"/>
            </a:pPr>
            <a:r>
              <a:rPr lang="en-IN" dirty="0">
                <a:latin typeface="Nokia Pure Text Light"/>
              </a:rPr>
              <a:t>DU is connected to only one CU-CP</a:t>
            </a:r>
          </a:p>
          <a:p>
            <a:pPr marL="747820" lvl="2" indent="-285750">
              <a:buFont typeface="Arial,Sans-Serif" panose="020B0604020202020204" pitchFamily="34" charset="0"/>
              <a:buChar char="•"/>
            </a:pPr>
            <a:r>
              <a:rPr lang="en-IN" dirty="0">
                <a:latin typeface="Nokia Pure Text Light"/>
              </a:rPr>
              <a:t>CU-UP is connected to only one CU-CP</a:t>
            </a:r>
          </a:p>
          <a:p>
            <a:pPr marL="515620" lvl="1" indent="-285750">
              <a:buFont typeface="Arial,Sans-Serif" panose="020B0604020202020204" pitchFamily="34" charset="0"/>
              <a:buChar char="•"/>
            </a:pPr>
            <a:r>
              <a:rPr lang="en-IN" dirty="0">
                <a:latin typeface="Nokia Pure Text Light"/>
              </a:rPr>
              <a:t>Currently, gNB-CU-CP resiliency can be achieved only by appropriate implementation.</a:t>
            </a:r>
            <a:endParaRPr lang="en-US" dirty="0">
              <a:latin typeface="Nokia Pure Text Light"/>
            </a:endParaRPr>
          </a:p>
          <a:p>
            <a:pPr marL="515620" lvl="1" indent="-285750">
              <a:buFont typeface="Arial,Sans-Serif" panose="020B0604020202020204" pitchFamily="34" charset="0"/>
              <a:buChar char="•"/>
            </a:pPr>
            <a:r>
              <a:rPr lang="en-IN" dirty="0">
                <a:latin typeface="Nokia Pure Text Light"/>
              </a:rPr>
              <a:t>Multiple SCTP connections between any pair of logical nodes is feasible in 3GPP Rel-16, which opens the possibility of a standardized geo-redundant resiliency solution for the gNB-CU-CP.</a:t>
            </a:r>
            <a:endParaRPr lang="en-US" dirty="0"/>
          </a:p>
          <a:p>
            <a:pPr marL="285750" indent="-285750">
              <a:buFont typeface="Arial" panose="020B0604020202020204" pitchFamily="34" charset="0"/>
              <a:buChar char="•"/>
            </a:pPr>
            <a:endParaRPr lang="en-US" b="1" dirty="0"/>
          </a:p>
        </p:txBody>
      </p:sp>
      <p:sp>
        <p:nvSpPr>
          <p:cNvPr id="6" name="Rectangle 2">
            <a:extLst>
              <a:ext uri="{FF2B5EF4-FFF2-40B4-BE49-F238E27FC236}">
                <a16:creationId xmlns:a16="http://schemas.microsoft.com/office/drawing/2014/main" id="{E07F7D0D-05A6-49D7-92DA-163470F4AE8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5">
            <a:extLst>
              <a:ext uri="{FF2B5EF4-FFF2-40B4-BE49-F238E27FC236}">
                <a16:creationId xmlns:a16="http://schemas.microsoft.com/office/drawing/2014/main" id="{84F22D04-25F2-40C5-9288-D53A2B1783B7}"/>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 Placeholder 4">
            <a:extLst>
              <a:ext uri="{FF2B5EF4-FFF2-40B4-BE49-F238E27FC236}">
                <a16:creationId xmlns:a16="http://schemas.microsoft.com/office/drawing/2014/main" id="{984B634D-B3E2-4EB1-937B-752C18577A52}"/>
              </a:ext>
            </a:extLst>
          </p:cNvPr>
          <p:cNvSpPr txBox="1">
            <a:spLocks/>
          </p:cNvSpPr>
          <p:nvPr/>
        </p:nvSpPr>
        <p:spPr>
          <a:xfrm>
            <a:off x="417601" y="1286987"/>
            <a:ext cx="8308800" cy="489765"/>
          </a:xfrm>
          <a:prstGeom prst="rect">
            <a:avLst/>
          </a:prstGeom>
        </p:spPr>
        <p:txBody>
          <a:bodyPr lIns="0" tIns="0" rIns="0" bIns="0" anchor="t">
            <a:noAutofit/>
          </a:bodyPr>
          <a:lstStyle>
            <a:lvl1pPr marL="0" indent="0" algn="l" defTabSz="685800" rtl="0" eaLnBrk="1" latinLnBrk="0" hangingPunct="1">
              <a:lnSpc>
                <a:spcPct val="100000"/>
              </a:lnSpc>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685800" rtl="0" eaLnBrk="1" latinLnBrk="0" hangingPunct="1">
              <a:lnSpc>
                <a:spcPct val="100000"/>
              </a:lnSpc>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685800" rtl="0" eaLnBrk="1" latinLnBrk="0" hangingPunct="1">
              <a:lnSpc>
                <a:spcPct val="100000"/>
              </a:lnSpc>
              <a:spcBef>
                <a:spcPts val="0"/>
              </a:spcBef>
              <a:spcAft>
                <a:spcPts val="600"/>
              </a:spcAft>
              <a:buFont typeface="Arial" panose="020B0604020202020204" pitchFamily="34" charset="0"/>
              <a:buNone/>
              <a:defRPr sz="11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685800" rtl="0" eaLnBrk="1" latinLnBrk="0" hangingPunct="1">
              <a:lnSpc>
                <a:spcPct val="100000"/>
              </a:lnSpc>
              <a:spcBef>
                <a:spcPts val="0"/>
              </a:spcBef>
              <a:spcAft>
                <a:spcPts val="600"/>
              </a:spcAft>
              <a:buFont typeface="Arial" panose="020B0604020202020204" pitchFamily="34" charset="0"/>
              <a:buNone/>
              <a:defRPr sz="9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685800" rtl="0" eaLnBrk="1" latinLnBrk="0" hangingPunct="1">
              <a:lnSpc>
                <a:spcPct val="100000"/>
              </a:lnSpc>
              <a:spcBef>
                <a:spcPts val="0"/>
              </a:spcBef>
              <a:spcAft>
                <a:spcPts val="600"/>
              </a:spcAft>
              <a:buFont typeface="Arial" panose="020B0604020202020204" pitchFamily="34" charset="0"/>
              <a:buNone/>
              <a:defRPr sz="700" kern="1200">
                <a:solidFill>
                  <a:schemeClr val="tx2"/>
                </a:solidFill>
                <a:latin typeface="Nokia Pure Text Light" panose="020B0403020202020204" pitchFamily="34" charset="0"/>
                <a:ea typeface="Nokia Pure Text Light" panose="020B0403020202020204" pitchFamily="34" charset="0"/>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85750" indent="-285750">
              <a:buFont typeface="Arial" panose="020B0604020202020204" pitchFamily="34" charset="0"/>
              <a:buChar char="•"/>
            </a:pPr>
            <a:r>
              <a:rPr lang="en-US" dirty="0">
                <a:latin typeface="Nokia Pure Text Light"/>
              </a:rPr>
              <a:t>NG-RAN architecture allows flexible disaggregation of gNB functions (CU/DU split, CP/UP separation), where there is scope for enhancement of resiliency and introduce robustness to a gNB.</a:t>
            </a:r>
            <a:endParaRPr lang="en-US" dirty="0"/>
          </a:p>
        </p:txBody>
      </p:sp>
      <p:graphicFrame>
        <p:nvGraphicFramePr>
          <p:cNvPr id="12" name="Object 11">
            <a:extLst>
              <a:ext uri="{FF2B5EF4-FFF2-40B4-BE49-F238E27FC236}">
                <a16:creationId xmlns:a16="http://schemas.microsoft.com/office/drawing/2014/main" id="{15460C5F-1FD2-462B-ACBC-E1C8D81E41AC}"/>
              </a:ext>
            </a:extLst>
          </p:cNvPr>
          <p:cNvGraphicFramePr>
            <a:graphicFrameLocks noChangeAspect="1"/>
          </p:cNvGraphicFramePr>
          <p:nvPr>
            <p:extLst>
              <p:ext uri="{D42A27DB-BD31-4B8C-83A1-F6EECF244321}">
                <p14:modId xmlns:p14="http://schemas.microsoft.com/office/powerpoint/2010/main" val="2094556435"/>
              </p:ext>
            </p:extLst>
          </p:nvPr>
        </p:nvGraphicFramePr>
        <p:xfrm>
          <a:off x="5382154" y="1776752"/>
          <a:ext cx="3592513" cy="2349500"/>
        </p:xfrm>
        <a:graphic>
          <a:graphicData uri="http://schemas.openxmlformats.org/presentationml/2006/ole">
            <mc:AlternateContent xmlns:mc="http://schemas.openxmlformats.org/markup-compatibility/2006">
              <mc:Choice xmlns:v="urn:schemas-microsoft-com:vml" Requires="v">
                <p:oleObj spid="_x0000_s32780" name="Document" r:id="rId3" imgW="3591846" imgH="2348958" progId="Word.Document.12">
                  <p:embed/>
                </p:oleObj>
              </mc:Choice>
              <mc:Fallback>
                <p:oleObj name="Document" r:id="rId3" imgW="3591846" imgH="2348958" progId="Word.Document.12">
                  <p:embed/>
                  <p:pic>
                    <p:nvPicPr>
                      <p:cNvPr id="12" name="Object 11">
                        <a:extLst>
                          <a:ext uri="{FF2B5EF4-FFF2-40B4-BE49-F238E27FC236}">
                            <a16:creationId xmlns:a16="http://schemas.microsoft.com/office/drawing/2014/main" id="{15460C5F-1FD2-462B-ACBC-E1C8D81E41AC}"/>
                          </a:ext>
                        </a:extLst>
                      </p:cNvPr>
                      <p:cNvPicPr/>
                      <p:nvPr/>
                    </p:nvPicPr>
                    <p:blipFill>
                      <a:blip r:embed="rId4"/>
                      <a:stretch>
                        <a:fillRect/>
                      </a:stretch>
                    </p:blipFill>
                    <p:spPr>
                      <a:xfrm>
                        <a:off x="5382154" y="1776752"/>
                        <a:ext cx="3592513" cy="2349500"/>
                      </a:xfrm>
                      <a:prstGeom prst="rect">
                        <a:avLst/>
                      </a:prstGeom>
                    </p:spPr>
                  </p:pic>
                </p:oleObj>
              </mc:Fallback>
            </mc:AlternateContent>
          </a:graphicData>
        </a:graphic>
      </p:graphicFrame>
    </p:spTree>
    <p:extLst>
      <p:ext uri="{BB962C8B-B14F-4D97-AF65-F5344CB8AC3E}">
        <p14:creationId xmlns:p14="http://schemas.microsoft.com/office/powerpoint/2010/main" val="4398123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6C6E69A-72EE-4C87-8E99-2E2CA3F83722}"/>
              </a:ext>
            </a:extLst>
          </p:cNvPr>
          <p:cNvSpPr>
            <a:spLocks noGrp="1"/>
          </p:cNvSpPr>
          <p:nvPr>
            <p:ph type="ftr" sz="quarter" idx="10"/>
          </p:nvPr>
        </p:nvSpPr>
        <p:spPr/>
        <p:txBody>
          <a:bodyPr/>
          <a:lstStyle/>
          <a:p>
            <a:r>
              <a:rPr lang="en-GB" dirty="0"/>
              <a:t>&lt;RWS-210084&gt; &lt;Public&gt;</a:t>
            </a:r>
            <a:endParaRPr lang="en-US" dirty="0"/>
          </a:p>
        </p:txBody>
      </p:sp>
      <p:sp>
        <p:nvSpPr>
          <p:cNvPr id="3" name="Text Placeholder 2">
            <a:extLst>
              <a:ext uri="{FF2B5EF4-FFF2-40B4-BE49-F238E27FC236}">
                <a16:creationId xmlns:a16="http://schemas.microsoft.com/office/drawing/2014/main" id="{C1449D8C-E92D-4E69-AD70-0C579A77A773}"/>
              </a:ext>
            </a:extLst>
          </p:cNvPr>
          <p:cNvSpPr>
            <a:spLocks noGrp="1"/>
          </p:cNvSpPr>
          <p:nvPr>
            <p:ph type="body" sz="quarter" idx="12"/>
          </p:nvPr>
        </p:nvSpPr>
        <p:spPr/>
        <p:txBody>
          <a:bodyPr lIns="0" tIns="0" rIns="0" bIns="0" anchor="t"/>
          <a:lstStyle/>
          <a:p>
            <a:r>
              <a:rPr lang="en-GB" dirty="0">
                <a:latin typeface="Nokia Pure Headline Ultra Light"/>
              </a:rPr>
              <a:t>Resiliency for disaggregated gNB architecture</a:t>
            </a:r>
            <a:endParaRPr lang="en-US" dirty="0"/>
          </a:p>
        </p:txBody>
      </p:sp>
      <p:sp>
        <p:nvSpPr>
          <p:cNvPr id="4" name="Text Placeholder 3">
            <a:extLst>
              <a:ext uri="{FF2B5EF4-FFF2-40B4-BE49-F238E27FC236}">
                <a16:creationId xmlns:a16="http://schemas.microsoft.com/office/drawing/2014/main" id="{57BC23C9-ADFB-46B0-A14C-F8C8ADB06E15}"/>
              </a:ext>
            </a:extLst>
          </p:cNvPr>
          <p:cNvSpPr>
            <a:spLocks noGrp="1"/>
          </p:cNvSpPr>
          <p:nvPr>
            <p:ph type="body" sz="quarter" idx="13"/>
          </p:nvPr>
        </p:nvSpPr>
        <p:spPr/>
        <p:txBody>
          <a:bodyPr/>
          <a:lstStyle/>
          <a:p>
            <a:r>
              <a:rPr lang="en-US" dirty="0"/>
              <a:t>Objectives</a:t>
            </a:r>
            <a:endParaRPr lang="en-GB" dirty="0"/>
          </a:p>
        </p:txBody>
      </p:sp>
      <p:sp>
        <p:nvSpPr>
          <p:cNvPr id="7" name="Text Placeholder 6">
            <a:extLst>
              <a:ext uri="{FF2B5EF4-FFF2-40B4-BE49-F238E27FC236}">
                <a16:creationId xmlns:a16="http://schemas.microsoft.com/office/drawing/2014/main" id="{B58B1423-3845-4480-A5E7-CFCC31FC4ACC}"/>
              </a:ext>
            </a:extLst>
          </p:cNvPr>
          <p:cNvSpPr>
            <a:spLocks noGrp="1"/>
          </p:cNvSpPr>
          <p:nvPr>
            <p:ph type="body" sz="quarter" idx="14"/>
          </p:nvPr>
        </p:nvSpPr>
        <p:spPr/>
        <p:txBody>
          <a:bodyPr lIns="0" tIns="0" rIns="0" bIns="0" anchor="t">
            <a:normAutofit/>
          </a:bodyPr>
          <a:lstStyle/>
          <a:p>
            <a:pPr marL="285750" indent="-285750">
              <a:buFont typeface="Arial" panose="020B0604020202020204" pitchFamily="34" charset="0"/>
              <a:buChar char="•"/>
            </a:pPr>
            <a:r>
              <a:rPr lang="en-US" dirty="0">
                <a:latin typeface="Nokia Pure Text Light"/>
              </a:rPr>
              <a:t>Investigate interoperable geo-redundant resiliency solutions for the gNB-CU-CP, compatible with the existing NG-RAN architecture.</a:t>
            </a:r>
          </a:p>
          <a:p>
            <a:pPr marL="285750" indent="-285750">
              <a:buFont typeface="Arial" panose="020B0604020202020204" pitchFamily="34" charset="0"/>
              <a:buChar char="•"/>
            </a:pPr>
            <a:r>
              <a:rPr lang="en-US" dirty="0">
                <a:latin typeface="Nokia Pure Text Light"/>
              </a:rPr>
              <a:t>Detailed objectives are as follows:</a:t>
            </a:r>
            <a:endParaRPr lang="en-GB" dirty="0">
              <a:latin typeface="Nokia Pure Text Light"/>
            </a:endParaRPr>
          </a:p>
          <a:p>
            <a:pPr marL="747820" lvl="2" indent="-285750">
              <a:buFont typeface="Arial" panose="020B0604020202020204" pitchFamily="34" charset="0"/>
              <a:buChar char="•"/>
            </a:pPr>
            <a:r>
              <a:rPr lang="en-GB" dirty="0">
                <a:latin typeface="Nokia Pure Text Light"/>
              </a:rPr>
              <a:t>Evaluate the problems (e.g., failure detection, switchover, etc.) associated with gNB-CU-CP failure.</a:t>
            </a:r>
          </a:p>
          <a:p>
            <a:pPr marL="747820" lvl="2" indent="-285750">
              <a:buFont typeface="Arial" panose="020B0604020202020204" pitchFamily="34" charset="0"/>
              <a:buChar char="•"/>
            </a:pPr>
            <a:r>
              <a:rPr lang="en-GB" dirty="0">
                <a:latin typeface="Nokia Pure Text Light"/>
              </a:rPr>
              <a:t>Identify potential solutions (e.g., cold stand by, context transfer, etc.) to minimize downtime, user drops, and performance impact in case of gNB-CU-CP failure.</a:t>
            </a:r>
          </a:p>
          <a:p>
            <a:pPr marL="285220" indent="-285750">
              <a:buFont typeface="Arial" panose="020B0604020202020204" pitchFamily="34" charset="0"/>
              <a:buChar char="•"/>
            </a:pPr>
            <a:r>
              <a:rPr lang="en-GB" dirty="0"/>
              <a:t>Impacted WGs: RAN3 only</a:t>
            </a:r>
          </a:p>
        </p:txBody>
      </p:sp>
    </p:spTree>
    <p:extLst>
      <p:ext uri="{BB962C8B-B14F-4D97-AF65-F5344CB8AC3E}">
        <p14:creationId xmlns:p14="http://schemas.microsoft.com/office/powerpoint/2010/main" val="3584913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189994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72448A6-34DF-4E7A-8BA7-A9D0E225C25A}"/>
              </a:ext>
            </a:extLst>
          </p:cNvPr>
          <p:cNvSpPr>
            <a:spLocks noGrp="1"/>
          </p:cNvSpPr>
          <p:nvPr>
            <p:ph type="ftr" sz="quarter" idx="10"/>
          </p:nvPr>
        </p:nvSpPr>
        <p:spPr/>
        <p:txBody>
          <a:bodyPr/>
          <a:lstStyle/>
          <a:p>
            <a:r>
              <a:rPr lang="en-GB" dirty="0"/>
              <a:t>&lt;RWS-210084&gt; &lt;Public&gt;</a:t>
            </a:r>
            <a:endParaRPr lang="en-US" dirty="0"/>
          </a:p>
        </p:txBody>
      </p:sp>
      <p:sp>
        <p:nvSpPr>
          <p:cNvPr id="2" name="Text Placeholder 1">
            <a:extLst>
              <a:ext uri="{FF2B5EF4-FFF2-40B4-BE49-F238E27FC236}">
                <a16:creationId xmlns:a16="http://schemas.microsoft.com/office/drawing/2014/main" id="{4357E96F-6909-4AB2-AD25-75F80D99DA76}"/>
              </a:ext>
            </a:extLst>
          </p:cNvPr>
          <p:cNvSpPr>
            <a:spLocks noGrp="1"/>
          </p:cNvSpPr>
          <p:nvPr>
            <p:ph type="body" sz="quarter" idx="12"/>
          </p:nvPr>
        </p:nvSpPr>
        <p:spPr/>
        <p:txBody>
          <a:bodyPr/>
          <a:lstStyle/>
          <a:p>
            <a:r>
              <a:rPr lang="en-US"/>
              <a:t>Copyright and confidentiality</a:t>
            </a:r>
          </a:p>
        </p:txBody>
      </p:sp>
      <p:sp>
        <p:nvSpPr>
          <p:cNvPr id="3" name="Text Placeholder 2">
            <a:extLst>
              <a:ext uri="{FF2B5EF4-FFF2-40B4-BE49-F238E27FC236}">
                <a16:creationId xmlns:a16="http://schemas.microsoft.com/office/drawing/2014/main" id="{2FA0C128-256B-404C-B138-DBE640D34BA8}"/>
              </a:ext>
            </a:extLst>
          </p:cNvPr>
          <p:cNvSpPr>
            <a:spLocks noGrp="1"/>
          </p:cNvSpPr>
          <p:nvPr>
            <p:ph type="body" sz="quarter" idx="13"/>
          </p:nvPr>
        </p:nvSpPr>
        <p:spPr/>
        <p:txBody>
          <a:bodyPr/>
          <a:lstStyle/>
          <a:p>
            <a:r>
              <a:rPr lang="en-GB"/>
              <a:t> </a:t>
            </a:r>
          </a:p>
        </p:txBody>
      </p:sp>
      <p:sp>
        <p:nvSpPr>
          <p:cNvPr id="10" name="Text Placeholder 4">
            <a:extLst>
              <a:ext uri="{FF2B5EF4-FFF2-40B4-BE49-F238E27FC236}">
                <a16:creationId xmlns:a16="http://schemas.microsoft.com/office/drawing/2014/main" id="{2E7CFBB7-C0D0-4D61-9889-F3BED7799A91}"/>
              </a:ext>
            </a:extLst>
          </p:cNvPr>
          <p:cNvSpPr txBox="1">
            <a:spLocks/>
          </p:cNvSpPr>
          <p:nvPr/>
        </p:nvSpPr>
        <p:spPr>
          <a:xfrm>
            <a:off x="417600" y="1563638"/>
            <a:ext cx="8308800" cy="2808312"/>
          </a:xfrm>
          <a:prstGeom prst="rect">
            <a:avLst/>
          </a:prstGeom>
        </p:spPr>
        <p:txBody>
          <a:bodyPr lIns="0" tIns="0" rIns="0" bIns="0" numCol="3" spcCol="144000">
            <a:normAutofit/>
          </a:bodyPr>
          <a:lstStyle>
            <a:lvl1pPr marL="0" indent="0" algn="l" defTabSz="914400" rtl="0" eaLnBrk="1" latinLnBrk="0" hangingPunct="1">
              <a:spcBef>
                <a:spcPts val="0"/>
              </a:spcBef>
              <a:spcAft>
                <a:spcPts val="600"/>
              </a:spcAft>
              <a:buFont typeface="Arial" panose="020B0604020202020204" pitchFamily="34" charset="0"/>
              <a:buNone/>
              <a:defRPr sz="1600" kern="1200">
                <a:solidFill>
                  <a:schemeClr val="tx2"/>
                </a:solidFill>
                <a:latin typeface="Nokia Pure Text Light" panose="020B0403020202020204" pitchFamily="34" charset="0"/>
                <a:ea typeface="Nokia Pure Text Light" panose="020B0403020202020204" pitchFamily="34" charset="0"/>
                <a:cs typeface="+mn-cs"/>
              </a:defRPr>
            </a:lvl1pPr>
            <a:lvl2pPr marL="230400" indent="0" algn="l" defTabSz="914400" rtl="0" eaLnBrk="1" latinLnBrk="0" hangingPunct="1">
              <a:spcBef>
                <a:spcPts val="0"/>
              </a:spcBef>
              <a:spcAft>
                <a:spcPts val="600"/>
              </a:spcAft>
              <a:buFont typeface="Arial" panose="020B0604020202020204" pitchFamily="34" charset="0"/>
              <a:buNone/>
              <a:defRPr sz="1400" kern="1200">
                <a:solidFill>
                  <a:schemeClr val="tx2"/>
                </a:solidFill>
                <a:latin typeface="Nokia Pure Text Light" panose="020B0403020202020204" pitchFamily="34" charset="0"/>
                <a:ea typeface="Nokia Pure Text Light" panose="020B0403020202020204" pitchFamily="34" charset="0"/>
                <a:cs typeface="+mn-cs"/>
              </a:defRPr>
            </a:lvl2pPr>
            <a:lvl3pPr marL="462600" indent="0" algn="l" defTabSz="914400" rtl="0" eaLnBrk="1" latinLnBrk="0" hangingPunct="1">
              <a:spcBef>
                <a:spcPts val="0"/>
              </a:spcBef>
              <a:spcAft>
                <a:spcPts val="600"/>
              </a:spcAft>
              <a:buFont typeface="Arial" panose="020B0604020202020204" pitchFamily="34" charset="0"/>
              <a:buNone/>
              <a:defRPr sz="1200" kern="1200">
                <a:solidFill>
                  <a:schemeClr val="tx2"/>
                </a:solidFill>
                <a:latin typeface="Nokia Pure Text Light" panose="020B0403020202020204" pitchFamily="34" charset="0"/>
                <a:ea typeface="Nokia Pure Text Light" panose="020B0403020202020204" pitchFamily="34" charset="0"/>
                <a:cs typeface="+mn-cs"/>
              </a:defRPr>
            </a:lvl3pPr>
            <a:lvl4pPr marL="693000" indent="0" algn="l" defTabSz="914400" rtl="0" eaLnBrk="1" latinLnBrk="0" hangingPunct="1">
              <a:spcBef>
                <a:spcPts val="0"/>
              </a:spcBef>
              <a:spcAft>
                <a:spcPts val="600"/>
              </a:spcAft>
              <a:buFont typeface="Arial" panose="020B0604020202020204" pitchFamily="34" charset="0"/>
              <a:buNone/>
              <a:defRPr sz="1000" kern="1200">
                <a:solidFill>
                  <a:schemeClr val="tx2"/>
                </a:solidFill>
                <a:latin typeface="Nokia Pure Text Light" panose="020B0403020202020204" pitchFamily="34" charset="0"/>
                <a:ea typeface="Nokia Pure Text Light" panose="020B0403020202020204" pitchFamily="34" charset="0"/>
                <a:cs typeface="+mn-cs"/>
              </a:defRPr>
            </a:lvl4pPr>
            <a:lvl5pPr marL="923400" indent="0" algn="l" defTabSz="914400" rtl="0" eaLnBrk="1" latinLnBrk="0" hangingPunct="1">
              <a:spcBef>
                <a:spcPts val="0"/>
              </a:spcBef>
              <a:spcAft>
                <a:spcPts val="600"/>
              </a:spcAft>
              <a:buFont typeface="Arial" panose="020B0604020202020204" pitchFamily="34" charset="0"/>
              <a:buNone/>
              <a:defRPr sz="800" kern="1200">
                <a:solidFill>
                  <a:schemeClr val="tx2"/>
                </a:solidFill>
                <a:latin typeface="Nokia Pure Text Light" panose="020B0403020202020204" pitchFamily="34" charset="0"/>
                <a:ea typeface="Nokia Pure Text Light" panose="020B0403020202020204" pitchFamily="34" charset="0"/>
                <a:cs typeface="+mn-cs"/>
              </a:defRPr>
            </a:lvl5pPr>
            <a:lvl6pPr marL="1382400" indent="-228600" algn="l" defTabSz="914400" rtl="0" eaLnBrk="1" latinLnBrk="0" hangingPunct="1">
              <a:spcBef>
                <a:spcPts val="0"/>
              </a:spcBef>
              <a:spcAft>
                <a:spcPts val="600"/>
              </a:spcAft>
              <a:buFont typeface="Nokia Pure Text" panose="020B0503020202020204" pitchFamily="34" charset="0"/>
              <a:buChar char="‒"/>
              <a:defRPr sz="800" kern="1200" baseline="0">
                <a:solidFill>
                  <a:schemeClr val="tx2"/>
                </a:solidFill>
                <a:latin typeface="Nokia Pure Text Light" panose="020B0403020202020204" pitchFamily="34" charset="0"/>
                <a:ea typeface="Nokia Pure Text Light" panose="020B0403020202020204" pitchFamily="34" charset="0"/>
                <a:cs typeface="+mn-cs"/>
              </a:defRPr>
            </a:lvl6pPr>
            <a:lvl7pPr marL="1612800" indent="-228600" algn="l" defTabSz="914400" rtl="0" eaLnBrk="1" latinLnBrk="0" hangingPunct="1">
              <a:spcBef>
                <a:spcPts val="0"/>
              </a:spcBef>
              <a:spcAft>
                <a:spcPts val="600"/>
              </a:spcAft>
              <a:buFont typeface="Arial" panose="020B0604020202020204" pitchFamily="34" charset="0"/>
              <a:buChar char="•"/>
              <a:defRPr sz="700" kern="1200">
                <a:solidFill>
                  <a:schemeClr val="tx2"/>
                </a:solidFill>
                <a:latin typeface="Nokia Pure Text Light" panose="020B0403020202020204" pitchFamily="34" charset="0"/>
                <a:ea typeface="Nokia Pure Text Light" panose="020B0403020202020204" pitchFamily="34" charset="0"/>
                <a:cs typeface="+mn-cs"/>
              </a:defRPr>
            </a:lvl7pPr>
            <a:lvl8pPr marL="1843200" indent="-228600" algn="l" defTabSz="914400" rtl="0" eaLnBrk="1" latinLnBrk="0" hangingPunct="1">
              <a:spcBef>
                <a:spcPts val="0"/>
              </a:spcBef>
              <a:spcAft>
                <a:spcPts val="600"/>
              </a:spcAft>
              <a:buFont typeface="Arial" panose="020B0604020202020204" pitchFamily="34" charset="0"/>
              <a:buChar char="•"/>
              <a:defRPr sz="600" kern="1200">
                <a:solidFill>
                  <a:schemeClr val="tx2"/>
                </a:solidFill>
                <a:latin typeface="Nokia Pure Text Light" panose="020B0403020202020204" pitchFamily="34" charset="0"/>
                <a:ea typeface="Nokia Pure Text Light" panose="020B0403020202020204" pitchFamily="34" charset="0"/>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proprietary and confidential property of Nokia. This document is provided subject to confidentiality obligations of the applicable agreement(s).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is intended for use of Nokia’s customers and collaborators only for the purpose for which this document is submitted by Nokia. No part of this document may be reproduced or made available to the public or to any third party in any form or means without the prior written permission of Nokia. This document is to be used by properly trained professional personnel. Any use of the contents in this document is limited strictly to the use(s) specifically created in the applicable agreement(s) under which the document is submitted. The user of this document may voluntarily provide suggestions, comments or other feedback to Nokia in respect of the contents of this document ("Feedback"). </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Such Feedback may be used in Nokia products and related specifications or other documentation. Accordingly, if the user of this document gives Nokia Feedback on the contents of this document, Nokia may freely use, disclose, reproduce, license, distribute and otherwise commercialize the feedback in any Nokia product, technology, service, specification or other documentation.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operates a policy of ongoing development. Nokia reserves the right to make changes and improvements to any of the products and/or services described in this document or withdraw this document at any time without prior notice.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The contents of this document are provided "as is". Except as required by applicable law, no warranties of any kind, either express or implied, including, but not limited to, the implied warranties of merchantability and fitness for a particular purpose, are made in relation to the accuracy, reliability or contents of this document. NOKIA SHALL NOT BE RESPONSIBLE IN ANY EVENT FOR ERRORS IN THIS DOCUMENT or for any loss of data or income or any special, incidental, consequential, indirect or direct damages howsoever caused, that might arise from the use of this document or any contents of this document.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This document and the product(s) it describes</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are protected by copyright according to the</a:t>
            </a:r>
            <a:b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b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applicable laws. </a:t>
            </a: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ct val="0"/>
              </a:spcAft>
              <a:buClrTx/>
              <a:buSzTx/>
              <a:buFont typeface="Arial" panose="020B0604020202020204" pitchFamily="34" charset="0"/>
              <a:buNone/>
              <a:tabLst/>
              <a:defRPr/>
            </a:pPr>
            <a:r>
              <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Arial" panose="020B0604020202020204" pitchFamily="34" charset="0"/>
              </a:rPr>
              <a:t>Nokia is a registered trademark of Nokia Corporation. Other product and company names mentioned herein may be trademarks or trade names of their respective owners.</a:t>
            </a:r>
            <a:endParaRPr kumimoji="0" lang="en-US" sz="900" b="0" i="0" u="none" strike="noStrike" kern="1200" cap="none" spc="0" normalizeH="0" baseline="0" noProof="0">
              <a:ln>
                <a:noFill/>
              </a:ln>
              <a:solidFill>
                <a:srgbClr val="001135"/>
              </a:solidFill>
              <a:effectLst/>
              <a:uLnTx/>
              <a:uFillTx/>
              <a:latin typeface="Nokia Pure Text Light" panose="020B0403020202020204" pitchFamily="34" charset="0"/>
              <a:ea typeface="Nokia Pure Text Light" panose="020B0403020202020204" pitchFamily="34" charset="0"/>
              <a:cs typeface="+mn-cs"/>
            </a:endParaRPr>
          </a:p>
        </p:txBody>
      </p:sp>
      <p:cxnSp>
        <p:nvCxnSpPr>
          <p:cNvPr id="11" name="Straight Connector 10">
            <a:extLst>
              <a:ext uri="{FF2B5EF4-FFF2-40B4-BE49-F238E27FC236}">
                <a16:creationId xmlns:a16="http://schemas.microsoft.com/office/drawing/2014/main" id="{CAA3E0A3-741D-424C-860E-ED01C8EBD767}"/>
              </a:ext>
            </a:extLst>
          </p:cNvPr>
          <p:cNvCxnSpPr/>
          <p:nvPr/>
        </p:nvCxnSpPr>
        <p:spPr>
          <a:xfrm>
            <a:off x="417600" y="4437992"/>
            <a:ext cx="8318251" cy="0"/>
          </a:xfrm>
          <a:prstGeom prst="line">
            <a:avLst/>
          </a:prstGeom>
          <a:noFill/>
          <a:ln w="9525" cap="flat" cmpd="sng" algn="ctr">
            <a:solidFill>
              <a:srgbClr val="124191"/>
            </a:solidFill>
            <a:prstDash val="solid"/>
          </a:ln>
          <a:effectLst/>
        </p:spPr>
      </p:cxnSp>
    </p:spTree>
    <p:extLst>
      <p:ext uri="{BB962C8B-B14F-4D97-AF65-F5344CB8AC3E}">
        <p14:creationId xmlns:p14="http://schemas.microsoft.com/office/powerpoint/2010/main" val="2903654751"/>
      </p:ext>
    </p:extLst>
  </p:cSld>
  <p:clrMapOvr>
    <a:masterClrMapping/>
  </p:clrMapOvr>
</p:sld>
</file>

<file path=ppt/theme/theme1.xml><?xml version="1.0" encoding="utf-8"?>
<a:theme xmlns:a="http://schemas.openxmlformats.org/drawingml/2006/main" name="1. Whit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B1A42757-A18C-4C6C-9F92-263C02514E64}"/>
    </a:ext>
  </a:extLst>
</a:theme>
</file>

<file path=ppt/theme/theme2.xml><?xml version="1.0" encoding="utf-8"?>
<a:theme xmlns:a="http://schemas.openxmlformats.org/drawingml/2006/main" name="2. White titl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B3D0A933-3387-4DDA-89AE-49C1132B6B22}"/>
    </a:ext>
  </a:extLst>
</a:theme>
</file>

<file path=ppt/theme/theme3.xml><?xml version="1.0" encoding="utf-8"?>
<a:theme xmlns:a="http://schemas.openxmlformats.org/drawingml/2006/main" name="3. Blue titl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D9046569-04E0-4AD0-93F3-4983DD61A5B3}"/>
    </a:ext>
  </a:extLst>
</a:theme>
</file>

<file path=ppt/theme/theme4.xml><?xml version="1.0" encoding="utf-8"?>
<a:theme xmlns:a="http://schemas.openxmlformats.org/drawingml/2006/main" name="4. Blu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AC8F2C6A-7121-4714-9D78-C97F81BE23CE}"/>
    </a:ext>
  </a:extLst>
</a:theme>
</file>

<file path=ppt/theme/theme5.xml><?xml version="1.0" encoding="utf-8"?>
<a:theme xmlns:a="http://schemas.openxmlformats.org/drawingml/2006/main" name="5. White end slide">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okia - Pure PowerPoint template 2021 v1.3" id="{83E57FD3-4D1E-4396-8750-91CCF5D75450}" vid="{D9E348E6-59A0-4820-8873-B18A7987D8D3}"/>
    </a:ext>
  </a:extLst>
</a:theme>
</file>

<file path=ppt/theme/theme6.xml><?xml version="1.0" encoding="utf-8"?>
<a:theme xmlns:a="http://schemas.openxmlformats.org/drawingml/2006/main" name="6. Gray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 - Pure PowerPoint template 2021 v1.3" id="{83E57FD3-4D1E-4396-8750-91CCF5D75450}" vid="{F0EB36CE-BFD7-4B46-9FF2-D53703DBC019}"/>
    </a:ext>
  </a:extLst>
</a:theme>
</file>

<file path=ppt/theme/theme7.xml><?xml version="1.0" encoding="utf-8"?>
<a:theme xmlns:a="http://schemas.openxmlformats.org/drawingml/2006/main" name="7. Image ">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a:majorFont>
        <a:latin typeface="Nokia Pure Headline Light"/>
        <a:ea typeface=""/>
        <a:cs typeface=""/>
      </a:majorFont>
      <a:minorFont>
        <a:latin typeface="Nokia Pure Text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72000" tIns="72000" rIns="72000" bIns="72000" rtlCol="0" anchor="t"/>
      <a:lstStyle>
        <a:defPPr algn="l">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Nokia - Pure PowerPoint template 2021 v1.3" id="{83E57FD3-4D1E-4396-8750-91CCF5D75450}" vid="{396F0FCA-2214-4A4B-A268-583768AF1E0B}"/>
    </a:ext>
  </a:extLst>
</a:theme>
</file>

<file path=ppt/theme/theme8.xml><?xml version="1.0" encoding="utf-8"?>
<a:theme xmlns:a="http://schemas.openxmlformats.org/drawingml/2006/main" name="8. Blue master">
  <a:themeElements>
    <a:clrScheme name="C 2018 Nokia">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124191"/>
      </a:hlink>
      <a:folHlink>
        <a:srgbClr val="001135"/>
      </a:folHlink>
    </a:clrScheme>
    <a:fontScheme name="Nokia 2018">
      <a:majorFont>
        <a:latin typeface="Nokia Pure Headline Light"/>
        <a:ea typeface=""/>
        <a:cs typeface=""/>
      </a:majorFont>
      <a:minorFont>
        <a:latin typeface="Nokia Pure Text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spcAft>
            <a:spcPts val="300"/>
          </a:spcAft>
          <a:buSzPct val="100000"/>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noAutofit/>
      </a:bodyPr>
      <a:lstStyle>
        <a:defPPr algn="l">
          <a:spcAft>
            <a:spcPts val="300"/>
          </a:spcAft>
          <a:buSzPct val="100000"/>
          <a:defRPr sz="1200" dirty="0" smtClean="0">
            <a:solidFill>
              <a:schemeClr val="tx2"/>
            </a:solidFill>
          </a:defRPr>
        </a:defPPr>
      </a:lstStyle>
    </a:txDef>
  </a:objectDefaults>
  <a:extraClrSchemeLst/>
  <a:extLst>
    <a:ext uri="{05A4C25C-085E-4340-85A3-A5531E510DB2}">
      <thm15:themeFamily xmlns:thm15="http://schemas.microsoft.com/office/thememl/2012/main" name="Nokia - Pure PowerPoint template 2021 v1.3" id="{83E57FD3-4D1E-4396-8750-91CCF5D75450}" vid="{7AB338AE-11FC-4D3B-BA58-AC38A89503F9}"/>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5AIRPNAIUNRU-34087845-252</_dlc_DocId>
    <_dlc_DocIdUrl xmlns="71c5aaf6-e6ce-465b-b873-5148d2a4c105">
      <Url>https://nokia.sharepoint.com/sites/c5g/_layouts/15/DocIdRedir.aspx?ID=5AIRPNAIUNRU-34087845-252</Url>
      <Description>5AIRPNAIUNRU-34087845-252</Description>
    </_dlc_DocIdUrl>
    <Information xmlns="3b34c8f0-1ef5-4d1e-bb66-517ce7fe7356" xsi:nil="true"/>
    <Associated_x0020_Task xmlns="3b34c8f0-1ef5-4d1e-bb66-517ce7fe7356"/>
  </documentManagement>
</p:propertie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Document" ma:contentTypeID="0x01010046B62E6E211A2F43B2AA99315116AA4B" ma:contentTypeVersion="26" ma:contentTypeDescription="Create a new document." ma:contentTypeScope="" ma:versionID="a1a31116dd2f23b293db203b27f1431e">
  <xsd:schema xmlns:xsd="http://www.w3.org/2001/XMLSchema" xmlns:xs="http://www.w3.org/2001/XMLSchema" xmlns:p="http://schemas.microsoft.com/office/2006/metadata/properties" xmlns:ns2="71c5aaf6-e6ce-465b-b873-5148d2a4c105" xmlns:ns3="3b34c8f0-1ef5-4d1e-bb66-517ce7fe7356" xmlns:ns4="a4138e4b-4ad9-479d-ba6b-6efbccf8870e" targetNamespace="http://schemas.microsoft.com/office/2006/metadata/properties" ma:root="true" ma:fieldsID="a5382cb2833dfc41e53b3b73b23fe48b" ns2:_="" ns3:_="" ns4:_="">
    <xsd:import namespace="71c5aaf6-e6ce-465b-b873-5148d2a4c105"/>
    <xsd:import namespace="3b34c8f0-1ef5-4d1e-bb66-517ce7fe7356"/>
    <xsd:import namespace="a4138e4b-4ad9-479d-ba6b-6efbccf8870e"/>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4138e4b-4ad9-479d-ba6b-6efbccf8870e"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DateTaken" ma:index="20"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83806E4-4617-4324-B41E-C0A57CBACEB4}">
  <ds:schemaRefs>
    <ds:schemaRef ds:uri="http://schemas.microsoft.com/sharepoint/events"/>
  </ds:schemaRefs>
</ds:datastoreItem>
</file>

<file path=customXml/itemProps2.xml><?xml version="1.0" encoding="utf-8"?>
<ds:datastoreItem xmlns:ds="http://schemas.openxmlformats.org/officeDocument/2006/customXml" ds:itemID="{0272418D-3377-4D47-9F5B-880BB5201AF7}">
  <ds:schemaRefs>
    <ds:schemaRef ds:uri="3b34c8f0-1ef5-4d1e-bb66-517ce7fe7356"/>
    <ds:schemaRef ds:uri="71c5aaf6-e6ce-465b-b873-5148d2a4c105"/>
    <ds:schemaRef ds:uri="f738282f-6e05-49f2-b903-e50c3e07667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8F9E463-6D79-4D7F-A598-81F3E9356E59}">
  <ds:schemaRefs>
    <ds:schemaRef ds:uri="Microsoft.SharePoint.Taxonomy.ContentTypeSync"/>
  </ds:schemaRefs>
</ds:datastoreItem>
</file>

<file path=customXml/itemProps4.xml><?xml version="1.0" encoding="utf-8"?>
<ds:datastoreItem xmlns:ds="http://schemas.openxmlformats.org/officeDocument/2006/customXml" ds:itemID="{CCC4A2A5-6556-44D4-AE78-FD056949CA2E}">
  <ds:schemaRefs>
    <ds:schemaRef ds:uri="http://schemas.microsoft.com/sharepoint/v3/contenttype/forms"/>
  </ds:schemaRefs>
</ds:datastoreItem>
</file>

<file path=customXml/itemProps5.xml><?xml version="1.0" encoding="utf-8"?>
<ds:datastoreItem xmlns:ds="http://schemas.openxmlformats.org/officeDocument/2006/customXml" ds:itemID="{D0CF2168-2F8A-42D0-B83A-E37073BB1D12}"/>
</file>

<file path=docProps/app.xml><?xml version="1.0" encoding="utf-8"?>
<Properties xmlns="http://schemas.openxmlformats.org/officeDocument/2006/extended-properties" xmlns:vt="http://schemas.openxmlformats.org/officeDocument/2006/docPropsVTypes">
  <Template>ResrcID21015_Nokia - Pure PowerPoint template 2021 v1.3</Template>
  <TotalTime>79</TotalTime>
  <Words>664</Words>
  <Application>Microsoft Office PowerPoint</Application>
  <PresentationFormat>On-screen Show (16:9)</PresentationFormat>
  <Paragraphs>37</Paragraphs>
  <Slides>5</Slides>
  <Notes>0</Notes>
  <HiddenSlides>0</HiddenSlides>
  <MMClips>0</MMClips>
  <ScaleCrop>false</ScaleCrop>
  <HeadingPairs>
    <vt:vector size="8" baseType="variant">
      <vt:variant>
        <vt:lpstr>Fonts Used</vt:lpstr>
      </vt:variant>
      <vt:variant>
        <vt:i4>6</vt:i4>
      </vt:variant>
      <vt:variant>
        <vt:lpstr>Theme</vt:lpstr>
      </vt:variant>
      <vt:variant>
        <vt:i4>8</vt:i4>
      </vt:variant>
      <vt:variant>
        <vt:lpstr>Embedded OLE Servers</vt:lpstr>
      </vt:variant>
      <vt:variant>
        <vt:i4>1</vt:i4>
      </vt:variant>
      <vt:variant>
        <vt:lpstr>Slide Titles</vt:lpstr>
      </vt:variant>
      <vt:variant>
        <vt:i4>5</vt:i4>
      </vt:variant>
    </vt:vector>
  </HeadingPairs>
  <TitlesOfParts>
    <vt:vector size="20" baseType="lpstr">
      <vt:lpstr>Arial</vt:lpstr>
      <vt:lpstr>Arial,Sans-Serif</vt:lpstr>
      <vt:lpstr>Calibri</vt:lpstr>
      <vt:lpstr>Nokia Pure Headline Ultra Light</vt:lpstr>
      <vt:lpstr>Nokia Pure Text</vt:lpstr>
      <vt:lpstr>Nokia Pure Text Light</vt:lpstr>
      <vt:lpstr>1. White master</vt:lpstr>
      <vt:lpstr>2. White title master</vt:lpstr>
      <vt:lpstr>3. Blue title master</vt:lpstr>
      <vt:lpstr>4. Blue end slide</vt:lpstr>
      <vt:lpstr>5. White end slide</vt:lpstr>
      <vt:lpstr>6. Gray master</vt:lpstr>
      <vt:lpstr>7. Image </vt:lpstr>
      <vt:lpstr>8. Blue master</vt:lpstr>
      <vt:lpstr>Document</vt:lpstr>
      <vt:lpstr>Resiliency for disaggregated gNB architecture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key  message or takeaway?</dc:title>
  <dc:creator>Matthew Baker</dc:creator>
  <cp:lastModifiedBy>Nokia</cp:lastModifiedBy>
  <cp:revision>11</cp:revision>
  <dcterms:created xsi:type="dcterms:W3CDTF">2021-05-06T09:56:32Z</dcterms:created>
  <dcterms:modified xsi:type="dcterms:W3CDTF">2021-06-03T16:23:58Z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0x01010046B62E6E211A2F43B2AA99315116AA4B</vt:lpwstr>
  </property>
  <property fmtid="{D5CDD505-2E9C-101B-9397-08002B2CF9AE}" pid="3" name="_dlc_DocIdItemGuid">
    <vt:lpwstr>8c88407c-d45f-4825-92d3-2c98e8d7fb9e</vt:lpwstr>
  </property>
</Properties>
</file>