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B13BC-D331-B85E-FCE4-198FAEE57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B23971-C501-1957-2974-1AA9B95273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12753B-EFAC-462B-9E29-4D4C8AAEB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CA159-10E1-28AE-538E-8DEF9E477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36548-516A-DF4B-05EB-A0650745A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5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C2688-A138-A562-548D-904CC7837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00506-D3F3-0E05-D219-CF6B4FAF61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29E9A-EFAD-C33D-E0F7-9AF728ED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558E5-A72E-5A5E-D2C6-D5ED98A29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47094-9BE7-A4B9-3E84-0DE22139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8B5D56-FE9F-BB00-BD6D-C331991683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A8DD17-0D9D-0C91-9C2C-28390F77E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C9421-5570-ED4A-7BE6-91461CC56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D72E5-06FD-F0AE-EE07-AEA1339AE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E6679-6D94-538B-C873-0A23710AD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6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B2478-84E3-13CB-BA28-515F627C4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12197-D778-2DB5-907C-821065A4A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E00B0-7255-E26F-DF66-212A3724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85F9D-97E0-A014-F0DD-9ADE5A4F8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F0FA-1B44-3231-9EFB-466B4A900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BB96D-EAEB-117D-C243-E0A03AE21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111B2-6403-5FDD-5FEF-46E223C35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ABCB2E-3B32-48C7-BF82-045D7984C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25677-0457-051F-7A8E-7BB166B7D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621D4-5C83-A7E5-3040-247C795C3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08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E97CA-C5F7-1D25-684E-440EAAC15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383F7-C4BD-9690-0654-5EA2B8ED6F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3CDDEB-2AF7-36FC-1267-F12F8BD3E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521893-A46F-A3B7-5CF9-134B27CF9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480541-7C96-6A03-5085-A665F3491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4389A-5CA8-62CA-3E79-423F78878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3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15C3A-14E7-899F-11DE-E67647995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04CC2-59EC-8D27-3030-6E179AE67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E9985-28EF-3D4B-D615-298539E1B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BF857C-24A8-18DF-309B-07CAEB8CAD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90E90-0C68-BE77-DA6E-48A0E8C6A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FA95B-5E74-1E93-4DCC-9073DAF2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ABC92D-CDC1-038E-76EF-C9AF652F0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969E94-9052-D8B5-62A1-ABE2A1D14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726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89F2D-CE0A-2ACC-6E5B-8BA57D5A7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D9B408-FF33-F949-6599-BA2BCF43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4F172-F1C5-A0D4-CDF0-81FA61C1E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9F895-3835-1376-98F7-648FFA53E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64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AF1B25-EC66-207A-B1D0-C6361F83D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214C53-BEA1-B5CF-0605-09076768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488B6B-77F8-3A3C-33A2-769895B9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0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8052D-6168-9042-3A36-FEB712B0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A34BF-1FBB-77A5-0BDB-6A247147B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46174C-DD00-B550-F9C5-078B7C0A73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CB5F4-0B7D-074E-F558-371E90077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5D952-BF0A-2C8E-969F-B1709F19F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13F1F1-F642-6A16-3B3F-67FDC6265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934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9F23B-E383-0503-37CE-3D2837C16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BA116B-6AA8-F571-EF7D-645821839F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8C0C50-6EDB-F3A4-AF72-2693676BB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FB2DE-C8E5-951B-B285-4BC046FC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13344-F135-4048-8D07-90AC156E6E72}" type="datetimeFigureOut">
              <a:rPr lang="en-US" smtClean="0"/>
              <a:t>6/8/22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B8AAD9-1D6E-C68E-E1F0-0E6044C06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7FBBDF-161E-CF63-CA92-577D564B3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CD48-0962-8049-BF30-E7EC7BBB3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5A3117-E78E-EFFE-9106-4016D7477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1B7821-F622-8AD5-8B08-29A07D0D3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92D54-1209-2529-6FD9-513C8B2E71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13344-F135-4048-8D07-90AC156E6E72}" type="datetimeFigureOut">
              <a:rPr lang="en-US" smtClean="0"/>
              <a:t>6/8/22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D91C1-CBD2-E94B-0D7E-399A7AC14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9AF7C-1683-6D7D-808A-65479FBFF8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3CD48-0962-8049-BF30-E7EC7BBB3F50}" type="slidenum">
              <a:rPr lang="en-US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933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694BD-DACC-5F19-E429-608E9FF4BF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False PMI Reporting</a:t>
            </a:r>
            <a:endParaRPr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1DD48A-37CB-390F-0B24-90F614D9D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" y="122238"/>
            <a:ext cx="7564575" cy="171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ea typeface="宋体" panose="02010600030101010101" pitchFamily="2" charset="-122"/>
              </a:rPr>
              <a:t>TSG RAN Meeting #96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ea typeface="宋体" panose="02010600030101010101" pitchFamily="2" charset="-122"/>
              </a:rPr>
              <a:t>Budapest, Hungary, June 6-9, 2022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ea typeface="宋体" panose="02010600030101010101" pitchFamily="2" charset="-122"/>
              </a:rPr>
              <a:t>Agenda:   </a:t>
            </a:r>
            <a:r>
              <a:rPr kumimoji="1" lang="en-GB" altLang="zh-CN" sz="1800" dirty="0">
                <a:ea typeface="宋体" panose="02010600030101010101" pitchFamily="2" charset="-122"/>
              </a:rPr>
              <a:t>9.9</a:t>
            </a:r>
            <a:endParaRPr kumimoji="1"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" name="矩形 2">
            <a:extLst>
              <a:ext uri="{FF2B5EF4-FFF2-40B4-BE49-F238E27FC236}">
                <a16:creationId xmlns:a16="http://schemas.microsoft.com/office/drawing/2014/main" id="{7699088A-B27C-1F47-1774-18970C38EE55}"/>
              </a:ext>
            </a:extLst>
          </p:cNvPr>
          <p:cNvSpPr/>
          <p:nvPr/>
        </p:nvSpPr>
        <p:spPr>
          <a:xfrm>
            <a:off x="10266200" y="252969"/>
            <a:ext cx="1194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dirty="0"/>
              <a:t>RP-221</a:t>
            </a:r>
            <a:r>
              <a:rPr kumimoji="1" lang="en-US" altLang="zh-CN" dirty="0"/>
              <a:t>851</a:t>
            </a:r>
            <a:endParaRPr kumimoji="1" lang="zh-CN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EFD3E9-30B0-012C-508E-0BE95A776CD5}"/>
              </a:ext>
            </a:extLst>
          </p:cNvPr>
          <p:cNvSpPr/>
          <p:nvPr/>
        </p:nvSpPr>
        <p:spPr>
          <a:xfrm>
            <a:off x="4965843" y="3825359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GB" altLang="zh-CN" dirty="0">
                <a:ea typeface="宋体" panose="02010600030101010101" pitchFamily="2" charset="-122"/>
              </a:rPr>
              <a:t>Apple</a:t>
            </a:r>
          </a:p>
        </p:txBody>
      </p:sp>
    </p:spTree>
    <p:extLst>
      <p:ext uri="{BB962C8B-B14F-4D97-AF65-F5344CB8AC3E}">
        <p14:creationId xmlns:p14="http://schemas.microsoft.com/office/powerpoint/2010/main" val="42713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5DACC-0030-FAEF-083B-3DD41D046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8C678-2A0A-3DEB-C2D5-3C09C1B7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486" y="1825625"/>
            <a:ext cx="11479428" cy="4351338"/>
          </a:xfrm>
        </p:spPr>
        <p:txBody>
          <a:bodyPr/>
          <a:lstStyle/>
          <a:p>
            <a:r>
              <a:rPr lang="en-US" dirty="0"/>
              <a:t>Do not introduce requirements for PMI reporting in ICI for incorrect PMI reporting in R17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 issue of incorrect PMI reporting can be revisited in Rel-18 or beyond. 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4034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56</Words>
  <Application>Microsoft Macintosh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False PMI Reporting</vt:lpstr>
      <vt:lpstr>WF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False PMI Reporting</dc:title>
  <dc:creator>Yang Tang</dc:creator>
  <cp:lastModifiedBy>Yang Tang</cp:lastModifiedBy>
  <cp:revision>1</cp:revision>
  <dcterms:created xsi:type="dcterms:W3CDTF">2022-06-08T13:23:04Z</dcterms:created>
  <dcterms:modified xsi:type="dcterms:W3CDTF">2022-06-08T13:30:18Z</dcterms:modified>
</cp:coreProperties>
</file>