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972" r:id="rId6"/>
    <p:sldId id="974" r:id="rId7"/>
    <p:sldId id="1000" r:id="rId8"/>
    <p:sldId id="1001" r:id="rId9"/>
    <p:sldId id="1002" r:id="rId10"/>
    <p:sldId id="1004" r:id="rId11"/>
    <p:sldId id="1003" r:id="rId12"/>
    <p:sldId id="100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254"/>
    <a:srgbClr val="66FF99"/>
    <a:srgbClr val="0000FF"/>
    <a:srgbClr val="CC00CC"/>
    <a:srgbClr val="FFCC00"/>
    <a:srgbClr val="FF3300"/>
    <a:srgbClr val="72AF2F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19B5DC-84CD-4F79-95ED-3AF2E4290F30}" v="26" dt="2022-02-11T14:29:43.6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BABCC70-5B9E-435C-A2A6-7BD7DE82595E}"/>
    <pc:docChg chg="undo custSel modSld">
      <pc:chgData name="Chervyakov, Andrey" userId="dbdfc4e7-c505-4785-a117-c03dfe609c52" providerId="ADAL" clId="{1BABCC70-5B9E-435C-A2A6-7BD7DE82595E}" dt="2022-02-02T10:28:01.768" v="42" actId="6549"/>
      <pc:docMkLst>
        <pc:docMk/>
      </pc:docMkLst>
      <pc:sldChg chg="modSp mod">
        <pc:chgData name="Chervyakov, Andrey" userId="dbdfc4e7-c505-4785-a117-c03dfe609c52" providerId="ADAL" clId="{1BABCC70-5B9E-435C-A2A6-7BD7DE82595E}" dt="2022-01-31T15:57:54.549" v="22" actId="13926"/>
        <pc:sldMkLst>
          <pc:docMk/>
          <pc:sldMk cId="25047988" sldId="973"/>
        </pc:sldMkLst>
        <pc:spChg chg="mod">
          <ac:chgData name="Chervyakov, Andrey" userId="dbdfc4e7-c505-4785-a117-c03dfe609c52" providerId="ADAL" clId="{1BABCC70-5B9E-435C-A2A6-7BD7DE82595E}" dt="2022-01-31T15:57:54.549" v="22" actId="13926"/>
          <ac:spMkLst>
            <pc:docMk/>
            <pc:sldMk cId="25047988" sldId="973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1BABCC70-5B9E-435C-A2A6-7BD7DE82595E}" dt="2022-02-02T10:28:01.768" v="42" actId="6549"/>
        <pc:sldMkLst>
          <pc:docMk/>
          <pc:sldMk cId="517369511" sldId="995"/>
        </pc:sldMkLst>
        <pc:spChg chg="mod">
          <ac:chgData name="Chervyakov, Andrey" userId="dbdfc4e7-c505-4785-a117-c03dfe609c52" providerId="ADAL" clId="{1BABCC70-5B9E-435C-A2A6-7BD7DE82595E}" dt="2022-02-02T10:28:01.768" v="42" actId="6549"/>
          <ac:spMkLst>
            <pc:docMk/>
            <pc:sldMk cId="517369511" sldId="995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  <pc:docChgLst>
    <pc:chgData name="Lehne, Mark A" userId="1a939748-37e8-4456-8aae-1d8ae891f42c" providerId="ADAL" clId="{F8B3E534-8A6F-4502-998B-E6C907D96BA6}"/>
    <pc:docChg chg="undo custSel modSld">
      <pc:chgData name="Lehne, Mark A" userId="1a939748-37e8-4456-8aae-1d8ae891f42c" providerId="ADAL" clId="{F8B3E534-8A6F-4502-998B-E6C907D96BA6}" dt="2022-01-25T14:59:44.010" v="2" actId="207"/>
      <pc:docMkLst>
        <pc:docMk/>
      </pc:docMkLst>
      <pc:sldChg chg="modSp mod">
        <pc:chgData name="Lehne, Mark A" userId="1a939748-37e8-4456-8aae-1d8ae891f42c" providerId="ADAL" clId="{F8B3E534-8A6F-4502-998B-E6C907D96BA6}" dt="2022-01-25T14:59:44.010" v="2" actId="207"/>
        <pc:sldMkLst>
          <pc:docMk/>
          <pc:sldMk cId="1274112622" sldId="980"/>
        </pc:sldMkLst>
        <pc:spChg chg="mod">
          <ac:chgData name="Lehne, Mark A" userId="1a939748-37e8-4456-8aae-1d8ae891f42c" providerId="ADAL" clId="{F8B3E534-8A6F-4502-998B-E6C907D96BA6}" dt="2022-01-25T14:59:44.010" v="2" actId="207"/>
          <ac:spMkLst>
            <pc:docMk/>
            <pc:sldMk cId="1274112622" sldId="980"/>
            <ac:spMk id="3" creationId="{B1BE6906-4FA3-42DA-8E86-BA4DD12F41A6}"/>
          </ac:spMkLst>
        </pc:spChg>
      </pc:sldChg>
    </pc:docChg>
  </pc:docChgLst>
  <pc:docChgLst>
    <pc:chgData name="Chervyakov, Andrey" userId="dbdfc4e7-c505-4785-a117-c03dfe609c52" providerId="ADAL" clId="{5E19B5DC-84CD-4F79-95ED-3AF2E4290F30}"/>
    <pc:docChg chg="undo custSel addSld delSld modSld sldOrd">
      <pc:chgData name="Chervyakov, Andrey" userId="dbdfc4e7-c505-4785-a117-c03dfe609c52" providerId="ADAL" clId="{5E19B5DC-84CD-4F79-95ED-3AF2E4290F30}" dt="2022-02-11T14:29:43.616" v="1469" actId="14100"/>
      <pc:docMkLst>
        <pc:docMk/>
      </pc:docMkLst>
      <pc:sldChg chg="modSp mod">
        <pc:chgData name="Chervyakov, Andrey" userId="dbdfc4e7-c505-4785-a117-c03dfe609c52" providerId="ADAL" clId="{5E19B5DC-84CD-4F79-95ED-3AF2E4290F30}" dt="2022-02-11T08:04:21.875" v="31" actId="20577"/>
        <pc:sldMkLst>
          <pc:docMk/>
          <pc:sldMk cId="775197004" sldId="934"/>
        </pc:sldMkLst>
        <pc:spChg chg="mod">
          <ac:chgData name="Chervyakov, Andrey" userId="dbdfc4e7-c505-4785-a117-c03dfe609c52" providerId="ADAL" clId="{5E19B5DC-84CD-4F79-95ED-3AF2E4290F30}" dt="2022-02-11T08:04:17.482" v="29" actId="20577"/>
          <ac:spMkLst>
            <pc:docMk/>
            <pc:sldMk cId="775197004" sldId="934"/>
            <ac:spMk id="2" creationId="{E4CE5DCD-72B3-468A-A585-E6721DD18679}"/>
          </ac:spMkLst>
        </pc:spChg>
        <pc:spChg chg="mod">
          <ac:chgData name="Chervyakov, Andrey" userId="dbdfc4e7-c505-4785-a117-c03dfe609c52" providerId="ADAL" clId="{5E19B5DC-84CD-4F79-95ED-3AF2E4290F30}" dt="2022-02-11T08:04:21.875" v="31" actId="20577"/>
          <ac:spMkLst>
            <pc:docMk/>
            <pc:sldMk cId="775197004" sldId="934"/>
            <ac:spMk id="4" creationId="{D30B7C3F-3D32-4F2D-8FDD-60718C51D42B}"/>
          </ac:spMkLst>
        </pc:spChg>
        <pc:spChg chg="mod">
          <ac:chgData name="Chervyakov, Andrey" userId="dbdfc4e7-c505-4785-a117-c03dfe609c52" providerId="ADAL" clId="{5E19B5DC-84CD-4F79-95ED-3AF2E4290F30}" dt="2022-02-11T08:03:02.859" v="16" actId="20577"/>
          <ac:spMkLst>
            <pc:docMk/>
            <pc:sldMk cId="775197004" sldId="934"/>
            <ac:spMk id="5" creationId="{EBB0B9E5-9838-4AA8-B169-89A3469C2EB4}"/>
          </ac:spMkLst>
        </pc:spChg>
        <pc:spChg chg="mod">
          <ac:chgData name="Chervyakov, Andrey" userId="dbdfc4e7-c505-4785-a117-c03dfe609c52" providerId="ADAL" clId="{5E19B5DC-84CD-4F79-95ED-3AF2E4290F30}" dt="2022-02-11T08:03:49.826" v="19"/>
          <ac:spMkLst>
            <pc:docMk/>
            <pc:sldMk cId="775197004" sldId="934"/>
            <ac:spMk id="6" creationId="{E4CE5DCD-72B3-468A-A585-E6721DD18679}"/>
          </ac:spMkLst>
        </pc:spChg>
      </pc:sldChg>
      <pc:sldChg chg="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705983139" sldId="971"/>
        </pc:sldMkLst>
      </pc:sldChg>
      <pc:sldChg chg="modSp add mod">
        <pc:chgData name="Chervyakov, Andrey" userId="dbdfc4e7-c505-4785-a117-c03dfe609c52" providerId="ADAL" clId="{5E19B5DC-84CD-4F79-95ED-3AF2E4290F30}" dt="2022-02-11T13:05:22.155" v="784" actId="6549"/>
        <pc:sldMkLst>
          <pc:docMk/>
          <pc:sldMk cId="1802352741" sldId="972"/>
        </pc:sldMkLst>
        <pc:spChg chg="mod">
          <ac:chgData name="Chervyakov, Andrey" userId="dbdfc4e7-c505-4785-a117-c03dfe609c52" providerId="ADAL" clId="{5E19B5DC-84CD-4F79-95ED-3AF2E4290F30}" dt="2022-02-11T13:05:22.155" v="784" actId="6549"/>
          <ac:spMkLst>
            <pc:docMk/>
            <pc:sldMk cId="1802352741" sldId="972"/>
            <ac:spMk id="2" creationId="{E5E0D7DC-6C02-48F1-A606-A5DD756F49A0}"/>
          </ac:spMkLst>
        </pc:spChg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5047988" sldId="973"/>
        </pc:sldMkLst>
      </pc:sldChg>
      <pc:sldChg chg="addSp modSp add mod">
        <pc:chgData name="Chervyakov, Andrey" userId="dbdfc4e7-c505-4785-a117-c03dfe609c52" providerId="ADAL" clId="{5E19B5DC-84CD-4F79-95ED-3AF2E4290F30}" dt="2022-02-11T13:05:37.352" v="788" actId="20577"/>
        <pc:sldMkLst>
          <pc:docMk/>
          <pc:sldMk cId="2797999608" sldId="974"/>
        </pc:sldMkLst>
        <pc:spChg chg="mod">
          <ac:chgData name="Chervyakov, Andrey" userId="dbdfc4e7-c505-4785-a117-c03dfe609c52" providerId="ADAL" clId="{5E19B5DC-84CD-4F79-95ED-3AF2E4290F30}" dt="2022-02-11T13:05:37.352" v="788" actId="20577"/>
          <ac:spMkLst>
            <pc:docMk/>
            <pc:sldMk cId="2797999608" sldId="974"/>
            <ac:spMk id="2" creationId="{E5E0D7DC-6C02-48F1-A606-A5DD756F49A0}"/>
          </ac:spMkLst>
        </pc:spChg>
        <pc:spChg chg="mod">
          <ac:chgData name="Chervyakov, Andrey" userId="dbdfc4e7-c505-4785-a117-c03dfe609c52" providerId="ADAL" clId="{5E19B5DC-84CD-4F79-95ED-3AF2E4290F30}" dt="2022-02-11T08:23:39.263" v="60" actId="20577"/>
          <ac:spMkLst>
            <pc:docMk/>
            <pc:sldMk cId="2797999608" sldId="974"/>
            <ac:spMk id="4" creationId="{9499DBCA-D146-4EAD-9F00-F0DB0FCCBB82}"/>
          </ac:spMkLst>
        </pc:spChg>
        <pc:spChg chg="add mod">
          <ac:chgData name="Chervyakov, Andrey" userId="dbdfc4e7-c505-4785-a117-c03dfe609c52" providerId="ADAL" clId="{5E19B5DC-84CD-4F79-95ED-3AF2E4290F30}" dt="2022-02-11T12:29:17.604" v="167" actId="6549"/>
          <ac:spMkLst>
            <pc:docMk/>
            <pc:sldMk cId="2797999608" sldId="974"/>
            <ac:spMk id="5" creationId="{B0B8FC13-FA44-4598-AE3E-BC142C5E9363}"/>
          </ac:spMkLst>
        </pc:spChg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1302915037" sldId="976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4060049755" sldId="977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452517884" sldId="978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1274112622" sldId="980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974774789" sldId="981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4236326357" sldId="982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1490009939" sldId="983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610802678" sldId="984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357286804" sldId="985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536480551" sldId="986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927163188" sldId="987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343667102" sldId="988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916656859" sldId="990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622385892" sldId="991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1881174576" sldId="992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115806639" sldId="994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517369511" sldId="995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5318617" sldId="996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3108841561" sldId="997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2419086129" sldId="998"/>
        </pc:sldMkLst>
      </pc:sldChg>
      <pc:sldChg chg="add del">
        <pc:chgData name="Chervyakov, Andrey" userId="dbdfc4e7-c505-4785-a117-c03dfe609c52" providerId="ADAL" clId="{5E19B5DC-84CD-4F79-95ED-3AF2E4290F30}" dt="2022-02-11T08:22:58.339" v="35" actId="47"/>
        <pc:sldMkLst>
          <pc:docMk/>
          <pc:sldMk cId="4036685466" sldId="999"/>
        </pc:sldMkLst>
      </pc:sldChg>
      <pc:sldChg chg="addSp modSp add mod">
        <pc:chgData name="Chervyakov, Andrey" userId="dbdfc4e7-c505-4785-a117-c03dfe609c52" providerId="ADAL" clId="{5E19B5DC-84CD-4F79-95ED-3AF2E4290F30}" dt="2022-02-11T14:29:34.381" v="1467" actId="14100"/>
        <pc:sldMkLst>
          <pc:docMk/>
          <pc:sldMk cId="2379721440" sldId="1000"/>
        </pc:sldMkLst>
        <pc:spChg chg="mod">
          <ac:chgData name="Chervyakov, Andrey" userId="dbdfc4e7-c505-4785-a117-c03dfe609c52" providerId="ADAL" clId="{5E19B5DC-84CD-4F79-95ED-3AF2E4290F30}" dt="2022-02-11T14:29:34.381" v="1467" actId="14100"/>
          <ac:spMkLst>
            <pc:docMk/>
            <pc:sldMk cId="2379721440" sldId="1000"/>
            <ac:spMk id="2" creationId="{E5E0D7DC-6C02-48F1-A606-A5DD756F49A0}"/>
          </ac:spMkLst>
        </pc:spChg>
        <pc:spChg chg="mod">
          <ac:chgData name="Chervyakov, Andrey" userId="dbdfc4e7-c505-4785-a117-c03dfe609c52" providerId="ADAL" clId="{5E19B5DC-84CD-4F79-95ED-3AF2E4290F30}" dt="2022-02-11T14:10:08.738" v="1366" actId="20577"/>
          <ac:spMkLst>
            <pc:docMk/>
            <pc:sldMk cId="2379721440" sldId="1000"/>
            <ac:spMk id="4" creationId="{9499DBCA-D146-4EAD-9F00-F0DB0FCCBB82}"/>
          </ac:spMkLst>
        </pc:spChg>
        <pc:spChg chg="add mod">
          <ac:chgData name="Chervyakov, Andrey" userId="dbdfc4e7-c505-4785-a117-c03dfe609c52" providerId="ADAL" clId="{5E19B5DC-84CD-4F79-95ED-3AF2E4290F30}" dt="2022-02-11T14:09:51.578" v="1360" actId="5793"/>
          <ac:spMkLst>
            <pc:docMk/>
            <pc:sldMk cId="2379721440" sldId="1000"/>
            <ac:spMk id="5" creationId="{752D061B-B712-4A9C-8769-9662FD63568F}"/>
          </ac:spMkLst>
        </pc:spChg>
      </pc:sldChg>
      <pc:sldChg chg="addSp modSp add mod">
        <pc:chgData name="Chervyakov, Andrey" userId="dbdfc4e7-c505-4785-a117-c03dfe609c52" providerId="ADAL" clId="{5E19B5DC-84CD-4F79-95ED-3AF2E4290F30}" dt="2022-02-11T14:29:39.272" v="1468" actId="14100"/>
        <pc:sldMkLst>
          <pc:docMk/>
          <pc:sldMk cId="3106283659" sldId="1001"/>
        </pc:sldMkLst>
        <pc:spChg chg="mod">
          <ac:chgData name="Chervyakov, Andrey" userId="dbdfc4e7-c505-4785-a117-c03dfe609c52" providerId="ADAL" clId="{5E19B5DC-84CD-4F79-95ED-3AF2E4290F30}" dt="2022-02-11T14:29:39.272" v="1468" actId="14100"/>
          <ac:spMkLst>
            <pc:docMk/>
            <pc:sldMk cId="3106283659" sldId="1001"/>
            <ac:spMk id="2" creationId="{E5E0D7DC-6C02-48F1-A606-A5DD756F49A0}"/>
          </ac:spMkLst>
        </pc:spChg>
        <pc:spChg chg="mod">
          <ac:chgData name="Chervyakov, Andrey" userId="dbdfc4e7-c505-4785-a117-c03dfe609c52" providerId="ADAL" clId="{5E19B5DC-84CD-4F79-95ED-3AF2E4290F30}" dt="2022-02-11T14:10:22.649" v="1368" actId="20577"/>
          <ac:spMkLst>
            <pc:docMk/>
            <pc:sldMk cId="3106283659" sldId="1001"/>
            <ac:spMk id="4" creationId="{9499DBCA-D146-4EAD-9F00-F0DB0FCCBB82}"/>
          </ac:spMkLst>
        </pc:spChg>
        <pc:spChg chg="add mod">
          <ac:chgData name="Chervyakov, Andrey" userId="dbdfc4e7-c505-4785-a117-c03dfe609c52" providerId="ADAL" clId="{5E19B5DC-84CD-4F79-95ED-3AF2E4290F30}" dt="2022-02-11T14:11:16.774" v="1385" actId="1076"/>
          <ac:spMkLst>
            <pc:docMk/>
            <pc:sldMk cId="3106283659" sldId="1001"/>
            <ac:spMk id="5" creationId="{DE70BD53-0E57-4473-B1BB-FB83D23D13F9}"/>
          </ac:spMkLst>
        </pc:spChg>
        <pc:spChg chg="add mod">
          <ac:chgData name="Chervyakov, Andrey" userId="dbdfc4e7-c505-4785-a117-c03dfe609c52" providerId="ADAL" clId="{5E19B5DC-84CD-4F79-95ED-3AF2E4290F30}" dt="2022-02-11T14:10:39.736" v="1373" actId="14100"/>
          <ac:spMkLst>
            <pc:docMk/>
            <pc:sldMk cId="3106283659" sldId="1001"/>
            <ac:spMk id="6" creationId="{40D0D70C-B089-4AFB-A2CD-D2E2DEB70507}"/>
          </ac:spMkLst>
        </pc:spChg>
      </pc:sldChg>
      <pc:sldChg chg="addSp modSp add mod">
        <pc:chgData name="Chervyakov, Andrey" userId="dbdfc4e7-c505-4785-a117-c03dfe609c52" providerId="ADAL" clId="{5E19B5DC-84CD-4F79-95ED-3AF2E4290F30}" dt="2022-02-11T14:29:43.616" v="1469" actId="14100"/>
        <pc:sldMkLst>
          <pc:docMk/>
          <pc:sldMk cId="1546238422" sldId="1002"/>
        </pc:sldMkLst>
        <pc:spChg chg="mod">
          <ac:chgData name="Chervyakov, Andrey" userId="dbdfc4e7-c505-4785-a117-c03dfe609c52" providerId="ADAL" clId="{5E19B5DC-84CD-4F79-95ED-3AF2E4290F30}" dt="2022-02-11T14:29:43.616" v="1469" actId="14100"/>
          <ac:spMkLst>
            <pc:docMk/>
            <pc:sldMk cId="1546238422" sldId="1002"/>
            <ac:spMk id="2" creationId="{E5E0D7DC-6C02-48F1-A606-A5DD756F49A0}"/>
          </ac:spMkLst>
        </pc:spChg>
        <pc:spChg chg="mod">
          <ac:chgData name="Chervyakov, Andrey" userId="dbdfc4e7-c505-4785-a117-c03dfe609c52" providerId="ADAL" clId="{5E19B5DC-84CD-4F79-95ED-3AF2E4290F30}" dt="2022-02-11T14:11:36.088" v="1390" actId="20577"/>
          <ac:spMkLst>
            <pc:docMk/>
            <pc:sldMk cId="1546238422" sldId="1002"/>
            <ac:spMk id="4" creationId="{9499DBCA-D146-4EAD-9F00-F0DB0FCCBB82}"/>
          </ac:spMkLst>
        </pc:spChg>
        <pc:spChg chg="add mod">
          <ac:chgData name="Chervyakov, Andrey" userId="dbdfc4e7-c505-4785-a117-c03dfe609c52" providerId="ADAL" clId="{5E19B5DC-84CD-4F79-95ED-3AF2E4290F30}" dt="2022-02-11T14:11:48.001" v="1394"/>
          <ac:spMkLst>
            <pc:docMk/>
            <pc:sldMk cId="1546238422" sldId="1002"/>
            <ac:spMk id="5" creationId="{8FD0B613-C7CD-4D9C-999E-5BEACD00E150}"/>
          </ac:spMkLst>
        </pc:spChg>
        <pc:spChg chg="add mod">
          <ac:chgData name="Chervyakov, Andrey" userId="dbdfc4e7-c505-4785-a117-c03dfe609c52" providerId="ADAL" clId="{5E19B5DC-84CD-4F79-95ED-3AF2E4290F30}" dt="2022-02-11T14:12:12.136" v="1401"/>
          <ac:spMkLst>
            <pc:docMk/>
            <pc:sldMk cId="1546238422" sldId="1002"/>
            <ac:spMk id="6" creationId="{D95E1C59-8B23-4FB6-948E-AAC1BF642803}"/>
          </ac:spMkLst>
        </pc:spChg>
        <pc:spChg chg="add mod">
          <ac:chgData name="Chervyakov, Andrey" userId="dbdfc4e7-c505-4785-a117-c03dfe609c52" providerId="ADAL" clId="{5E19B5DC-84CD-4F79-95ED-3AF2E4290F30}" dt="2022-02-11T14:12:33.103" v="1407" actId="14100"/>
          <ac:spMkLst>
            <pc:docMk/>
            <pc:sldMk cId="1546238422" sldId="1002"/>
            <ac:spMk id="7" creationId="{78A0292A-62E4-48D0-8AA7-1FB467DC08AA}"/>
          </ac:spMkLst>
        </pc:spChg>
      </pc:sldChg>
      <pc:sldChg chg="addSp modSp new mod ord">
        <pc:chgData name="Chervyakov, Andrey" userId="dbdfc4e7-c505-4785-a117-c03dfe609c52" providerId="ADAL" clId="{5E19B5DC-84CD-4F79-95ED-3AF2E4290F30}" dt="2022-02-11T14:13:58.862" v="1420" actId="948"/>
        <pc:sldMkLst>
          <pc:docMk/>
          <pc:sldMk cId="2362143860" sldId="1003"/>
        </pc:sldMkLst>
        <pc:spChg chg="mod">
          <ac:chgData name="Chervyakov, Andrey" userId="dbdfc4e7-c505-4785-a117-c03dfe609c52" providerId="ADAL" clId="{5E19B5DC-84CD-4F79-95ED-3AF2E4290F30}" dt="2022-02-11T13:34:17.539" v="1288" actId="114"/>
          <ac:spMkLst>
            <pc:docMk/>
            <pc:sldMk cId="2362143860" sldId="1003"/>
            <ac:spMk id="2" creationId="{F28D100E-9CD6-4C31-AD5B-7E5369D96FE6}"/>
          </ac:spMkLst>
        </pc:spChg>
        <pc:spChg chg="mod">
          <ac:chgData name="Chervyakov, Andrey" userId="dbdfc4e7-c505-4785-a117-c03dfe609c52" providerId="ADAL" clId="{5E19B5DC-84CD-4F79-95ED-3AF2E4290F30}" dt="2022-02-11T13:12:54.915" v="1246" actId="113"/>
          <ac:spMkLst>
            <pc:docMk/>
            <pc:sldMk cId="2362143860" sldId="1003"/>
            <ac:spMk id="4" creationId="{F9C7DE87-F933-40E6-BCB2-D230ACE5897D}"/>
          </ac:spMkLst>
        </pc:spChg>
        <pc:spChg chg="add mod">
          <ac:chgData name="Chervyakov, Andrey" userId="dbdfc4e7-c505-4785-a117-c03dfe609c52" providerId="ADAL" clId="{5E19B5DC-84CD-4F79-95ED-3AF2E4290F30}" dt="2022-02-11T14:13:58.862" v="1420" actId="948"/>
          <ac:spMkLst>
            <pc:docMk/>
            <pc:sldMk cId="2362143860" sldId="1003"/>
            <ac:spMk id="6" creationId="{270E1259-E6E2-4F4B-B1A8-A4E3A9AFCACA}"/>
          </ac:spMkLst>
        </pc:spChg>
      </pc:sldChg>
      <pc:sldChg chg="modSp add mod ord">
        <pc:chgData name="Chervyakov, Andrey" userId="dbdfc4e7-c505-4785-a117-c03dfe609c52" providerId="ADAL" clId="{5E19B5DC-84CD-4F79-95ED-3AF2E4290F30}" dt="2022-02-11T14:26:51.387" v="1463" actId="20577"/>
        <pc:sldMkLst>
          <pc:docMk/>
          <pc:sldMk cId="140339732" sldId="1004"/>
        </pc:sldMkLst>
        <pc:spChg chg="mod">
          <ac:chgData name="Chervyakov, Andrey" userId="dbdfc4e7-c505-4785-a117-c03dfe609c52" providerId="ADAL" clId="{5E19B5DC-84CD-4F79-95ED-3AF2E4290F30}" dt="2022-02-11T14:26:51.387" v="1463" actId="20577"/>
          <ac:spMkLst>
            <pc:docMk/>
            <pc:sldMk cId="140339732" sldId="1004"/>
            <ac:spMk id="2" creationId="{E5E0D7DC-6C02-48F1-A606-A5DD756F49A0}"/>
          </ac:spMkLst>
        </pc:spChg>
        <pc:spChg chg="mod">
          <ac:chgData name="Chervyakov, Andrey" userId="dbdfc4e7-c505-4785-a117-c03dfe609c52" providerId="ADAL" clId="{5E19B5DC-84CD-4F79-95ED-3AF2E4290F30}" dt="2022-02-11T13:12:02.545" v="1230" actId="20577"/>
          <ac:spMkLst>
            <pc:docMk/>
            <pc:sldMk cId="140339732" sldId="1004"/>
            <ac:spMk id="4" creationId="{9499DBCA-D146-4EAD-9F00-F0DB0FCCBB82}"/>
          </ac:spMkLst>
        </pc:spChg>
      </pc:sldChg>
      <pc:sldChg chg="modSp add mod ord">
        <pc:chgData name="Chervyakov, Andrey" userId="dbdfc4e7-c505-4785-a117-c03dfe609c52" providerId="ADAL" clId="{5E19B5DC-84CD-4F79-95ED-3AF2E4290F30}" dt="2022-02-11T13:34:09.299" v="1287" actId="20577"/>
        <pc:sldMkLst>
          <pc:docMk/>
          <pc:sldMk cId="1830046702" sldId="1005"/>
        </pc:sldMkLst>
        <pc:spChg chg="mod">
          <ac:chgData name="Chervyakov, Andrey" userId="dbdfc4e7-c505-4785-a117-c03dfe609c52" providerId="ADAL" clId="{5E19B5DC-84CD-4F79-95ED-3AF2E4290F30}" dt="2022-02-11T13:34:09.299" v="1287" actId="20577"/>
          <ac:spMkLst>
            <pc:docMk/>
            <pc:sldMk cId="1830046702" sldId="1005"/>
            <ac:spMk id="2" creationId="{F28D100E-9CD6-4C31-AD5B-7E5369D96FE6}"/>
          </ac:spMkLst>
        </pc:spChg>
        <pc:spChg chg="mod">
          <ac:chgData name="Chervyakov, Andrey" userId="dbdfc4e7-c505-4785-a117-c03dfe609c52" providerId="ADAL" clId="{5E19B5DC-84CD-4F79-95ED-3AF2E4290F30}" dt="2022-02-11T13:12:57.083" v="1247" actId="113"/>
          <ac:spMkLst>
            <pc:docMk/>
            <pc:sldMk cId="1830046702" sldId="1005"/>
            <ac:spMk id="4" creationId="{F9C7DE87-F933-40E6-BCB2-D230ACE5897D}"/>
          </ac:spMkLst>
        </pc:spChg>
        <pc:spChg chg="mod">
          <ac:chgData name="Chervyakov, Andrey" userId="dbdfc4e7-c505-4785-a117-c03dfe609c52" providerId="ADAL" clId="{5E19B5DC-84CD-4F79-95ED-3AF2E4290F30}" dt="2022-02-11T13:33:50.410" v="1282" actId="14100"/>
          <ac:spMkLst>
            <pc:docMk/>
            <pc:sldMk cId="1830046702" sldId="1005"/>
            <ac:spMk id="6" creationId="{270E1259-E6E2-4F4B-B1A8-A4E3A9AFCAC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988556"/>
          </a:xfrm>
        </p:spPr>
        <p:txBody>
          <a:bodyPr/>
          <a:lstStyle/>
          <a:p>
            <a:r>
              <a:rPr lang="en-US" b="1" dirty="0"/>
              <a:t>Moderator summary for discussion [RAN95e-RAN4-R18Prep-03]</a:t>
            </a:r>
            <a:endParaRPr lang="en-US" b="1" dirty="0">
              <a:latin typeface="+mj-ea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629683"/>
            <a:ext cx="853440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Vice-Chair</a:t>
            </a:r>
            <a:r>
              <a:rPr lang="en-US" dirty="0"/>
              <a:t> (Intel)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0615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+mj-ea"/>
                <a:ea typeface="+mj-ea"/>
              </a:rPr>
              <a:t>3GPP TSG-RAN Meeting #95-e</a:t>
            </a:r>
          </a:p>
          <a:p>
            <a:r>
              <a:rPr lang="en-US" sz="1600" b="1" dirty="0">
                <a:latin typeface="+mj-ea"/>
                <a:ea typeface="+mj-ea"/>
              </a:rPr>
              <a:t>Electronic Meeting, 17 – 23 March 2022</a:t>
            </a:r>
          </a:p>
          <a:p>
            <a:r>
              <a:rPr lang="en-GB" altLang="zh-CN" sz="1600" b="1" dirty="0">
                <a:latin typeface="+mj-ea"/>
                <a:ea typeface="+mj-ea"/>
              </a:rPr>
              <a:t> </a:t>
            </a:r>
            <a:endParaRPr lang="zh-CN" altLang="zh-CN" sz="1600" dirty="0">
              <a:latin typeface="+mj-ea"/>
              <a:ea typeface="+mj-ea"/>
            </a:endParaRPr>
          </a:p>
          <a:p>
            <a:r>
              <a:rPr lang="en-US" sz="1600" b="1" dirty="0">
                <a:latin typeface="+mj-ea"/>
                <a:ea typeface="+mj-ea"/>
              </a:rPr>
              <a:t>Agenda Item: xxx</a:t>
            </a:r>
          </a:p>
          <a:p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8002955" y="274551"/>
            <a:ext cx="2519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latin typeface="+mj-ea"/>
                <a:ea typeface="+mj-ea"/>
              </a:rPr>
              <a:t> </a:t>
            </a:r>
            <a:r>
              <a:rPr lang="en-US" altLang="zh-CN" sz="1600" b="1" dirty="0">
                <a:latin typeface="+mj-ea"/>
                <a:ea typeface="+mj-ea"/>
              </a:rPr>
              <a:t>RP-220021</a:t>
            </a:r>
            <a:r>
              <a:rPr lang="en-US" sz="1600" b="1" dirty="0">
                <a:latin typeface="+mj-ea"/>
                <a:ea typeface="+mj-ea"/>
              </a:rPr>
              <a:t>	</a:t>
            </a:r>
            <a:endParaRPr lang="en-US" sz="1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zh-CN" sz="1600" dirty="0">
                <a:latin typeface="+mn-lt"/>
                <a:ea typeface="+mj-ea"/>
              </a:rPr>
              <a:t>In this email discussion the following candidate </a:t>
            </a:r>
            <a:r>
              <a:rPr lang="en-US" altLang="zh-CN" sz="1600" b="1" dirty="0">
                <a:latin typeface="+mn-lt"/>
                <a:ea typeface="+mj-ea"/>
              </a:rPr>
              <a:t>RRM working areas </a:t>
            </a:r>
            <a:r>
              <a:rPr lang="en-US" altLang="zh-CN" sz="1600" dirty="0">
                <a:latin typeface="+mn-lt"/>
                <a:ea typeface="+mj-ea"/>
              </a:rPr>
              <a:t>identified in RP-212682 were discussed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altLang="zh-CN" sz="1400" dirty="0">
                <a:latin typeface="+mn-lt"/>
                <a:ea typeface="+mj-ea"/>
              </a:rPr>
              <a:t>FR2 RRM enhancements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altLang="zh-CN" sz="1400" dirty="0">
                <a:latin typeface="+mn-lt"/>
                <a:ea typeface="+mj-ea"/>
              </a:rPr>
              <a:t>General RRM requirement enhancement and leftover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altLang="zh-CN" sz="1400" dirty="0">
                <a:latin typeface="+mn-lt"/>
                <a:ea typeface="+mj-ea"/>
              </a:rPr>
              <a:t>Measurement gap related enhancement and leftover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sz="1600" dirty="0">
                <a:latin typeface="+mn-lt"/>
                <a:ea typeface="+mj-ea"/>
              </a:rPr>
              <a:t>The following agreements on the work item structure for Rel-18 RRM enhancements work area were made:</a:t>
            </a:r>
            <a:endParaRPr lang="en-US" sz="1600" dirty="0">
              <a:latin typeface="+mn-lt"/>
              <a:ea typeface="+mj-ea"/>
            </a:endParaRP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GB" sz="1400" b="1" dirty="0">
                <a:latin typeface="+mn-lt"/>
                <a:ea typeface="+mj-ea"/>
              </a:rPr>
              <a:t>Proposal #1: Split the objectives into the following 2 WIs as an output of email discussion </a:t>
            </a:r>
            <a:endParaRPr lang="en-US" sz="1400" b="1" dirty="0">
              <a:latin typeface="+mn-lt"/>
              <a:ea typeface="+mj-ea"/>
            </a:endParaRP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GB" sz="1400" b="1" dirty="0">
                <a:latin typeface="+mn-lt"/>
                <a:ea typeface="+mj-ea"/>
              </a:rPr>
              <a:t>Rel-18 NR and MR-DC RRM enhancement WI covering working areas #1 (FR2 RRM) and #2 (General RRM)</a:t>
            </a:r>
            <a:endParaRPr lang="en-US" sz="1400" b="1" dirty="0">
              <a:latin typeface="+mn-lt"/>
              <a:ea typeface="+mj-ea"/>
            </a:endParaRP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GB" sz="1400" b="1" dirty="0">
                <a:latin typeface="+mn-lt"/>
                <a:ea typeface="+mj-ea"/>
              </a:rPr>
              <a:t>Rel-18 NR and MR-DC MG enhancements WI covering working area #3 (MG enhancements)</a:t>
            </a:r>
            <a:endParaRPr lang="en-US" sz="1400" b="1" dirty="0">
              <a:latin typeface="+mn-lt"/>
              <a:ea typeface="+mj-ea"/>
            </a:endParaRPr>
          </a:p>
          <a:p>
            <a:pPr lvl="2">
              <a:spcBef>
                <a:spcPts val="1200"/>
              </a:spcBef>
              <a:spcAft>
                <a:spcPts val="600"/>
              </a:spcAft>
            </a:pPr>
            <a:r>
              <a:rPr lang="en-GB" sz="1400" i="1" dirty="0">
                <a:latin typeface="+mn-lt"/>
                <a:ea typeface="+mj-ea"/>
              </a:rPr>
              <a:t>Note: the set of WIs can be reconsidered at a later stage subject to final set of objectives</a:t>
            </a:r>
            <a:endParaRPr lang="en-US" sz="1400" i="1" dirty="0">
              <a:latin typeface="+mn-lt"/>
              <a:ea typeface="+mj-ea"/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endParaRPr lang="en-US" altLang="zh-CN" sz="1400" b="1" dirty="0">
              <a:latin typeface="+mn-lt"/>
              <a:ea typeface="+mj-ea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General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35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756192"/>
            <a:ext cx="10972800" cy="4525963"/>
          </a:xfrm>
        </p:spPr>
        <p:txBody>
          <a:bodyPr numCol="2" spcCol="360000"/>
          <a:lstStyle/>
          <a:p>
            <a:pPr>
              <a:spcBef>
                <a:spcPts val="0"/>
              </a:spcBef>
              <a:spcAft>
                <a:spcPts val="400"/>
              </a:spcAft>
              <a:buFont typeface="+mj-lt"/>
              <a:buAutoNum type="arabicPeriod"/>
            </a:pPr>
            <a:r>
              <a:rPr lang="en-US" altLang="zh-CN" sz="1200" b="1" dirty="0">
                <a:latin typeface="+mn-lt"/>
                <a:ea typeface="+mj-ea"/>
              </a:rPr>
              <a:t>FR2 RRM enhancements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1.1 Enhancement to FR2 beam measurement requirements 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1.2 Define FR2-FR2 DAPS requirements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1.3. SCell activation enhancements in FR2 (i.e., reduction of SCell activation delays)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1.4 FR2 BWP switching time enhancements (i.e., reduce time comparing to Type 2)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1.5 RRM measurements for different Rx beam sets in FR2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1.6 Network-controlled gaps for UE Rx beam switching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1.8 Requirements for leftover Rel-17 FR2-2 deployment scenarios 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1.7 FR2 delay reduction enhancements</a:t>
            </a:r>
          </a:p>
          <a:p>
            <a:pPr marL="342882" lvl="1" indent="-342882">
              <a:spcBef>
                <a:spcPts val="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altLang="zh-CN" sz="1200" b="1" dirty="0">
                <a:latin typeface="+mn-lt"/>
                <a:ea typeface="+mj-ea"/>
                <a:cs typeface="+mn-cs"/>
              </a:rPr>
              <a:t>General RRM requirement enhancements and leftovers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 UL frame boundary offset reporting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2.2 FR1-FR1 NR-DC RRM requirements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2.3 Enhancements for CSI-RS based L3 measurement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2.4 HO with </a:t>
            </a:r>
            <a:r>
              <a:rPr lang="en-US" sz="1000" dirty="0" err="1">
                <a:latin typeface="+mn-lt"/>
                <a:ea typeface="+mj-ea"/>
              </a:rPr>
              <a:t>PSCell</a:t>
            </a:r>
            <a:r>
              <a:rPr lang="en-US" sz="1000" dirty="0">
                <a:latin typeface="+mn-lt"/>
                <a:ea typeface="+mj-ea"/>
              </a:rPr>
              <a:t> requirements for new scenarios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2.5 TCI switching enhancements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2.6 CMTC (i.e., timing window for L3 CSI-RS measurement)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2.7 RLM enhancements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2.8 HST RRM enhancement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2.9 CGI reading requirement for NR-U cell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2.10 Harmonized RLM/BM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2.11 RRM enhancement for large CC number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2.12 </a:t>
            </a:r>
            <a:r>
              <a:rPr lang="en-US" sz="1000" dirty="0" err="1">
                <a:latin typeface="+mn-lt"/>
                <a:ea typeface="+mj-ea"/>
              </a:rPr>
              <a:t>allowInterruption</a:t>
            </a:r>
            <a:r>
              <a:rPr lang="en-US" sz="1000" dirty="0">
                <a:latin typeface="+mn-lt"/>
                <a:ea typeface="+mj-ea"/>
              </a:rPr>
              <a:t> mechanism for deactivated SCell measurements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2.13 CSI-RS based CFRA in RRM requirement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2.14 Fast and gapless </a:t>
            </a:r>
            <a:r>
              <a:rPr lang="en-US" sz="1000" dirty="0" err="1">
                <a:latin typeface="+mn-lt"/>
                <a:ea typeface="+mj-ea"/>
              </a:rPr>
              <a:t>Scell</a:t>
            </a:r>
            <a:r>
              <a:rPr lang="en-US" sz="1000" dirty="0">
                <a:latin typeface="+mn-lt"/>
                <a:ea typeface="+mj-ea"/>
              </a:rPr>
              <a:t> activation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2.15 Fast RRC connection re-establishment 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2.16 RRM enhancement for NR-U 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2.17 PUCCH SCell activation delay requirements with multiple DL </a:t>
            </a:r>
            <a:r>
              <a:rPr lang="en-US" sz="1000" dirty="0" err="1">
                <a:latin typeface="+mn-lt"/>
                <a:ea typeface="+mj-ea"/>
              </a:rPr>
              <a:t>Scells</a:t>
            </a:r>
            <a:endParaRPr lang="en-US" sz="1000" dirty="0">
              <a:latin typeface="+mn-lt"/>
              <a:ea typeface="+mj-ea"/>
            </a:endParaRP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sz="1000" dirty="0">
                <a:latin typeface="+mn-lt"/>
                <a:ea typeface="+mj-ea"/>
              </a:rPr>
              <a:t>2.18 Support NCD-SSB in IDLE mode for </a:t>
            </a:r>
            <a:r>
              <a:rPr lang="en-US" sz="1000" dirty="0" err="1">
                <a:latin typeface="+mn-lt"/>
                <a:ea typeface="+mj-ea"/>
              </a:rPr>
              <a:t>RedCap</a:t>
            </a:r>
            <a:r>
              <a:rPr lang="en-US" sz="1000" dirty="0">
                <a:latin typeface="+mn-lt"/>
                <a:ea typeface="+mj-ea"/>
              </a:rPr>
              <a:t> UE</a:t>
            </a:r>
          </a:p>
          <a:p>
            <a:pPr marL="342882" lvl="1" indent="-342882">
              <a:spcBef>
                <a:spcPts val="0"/>
              </a:spcBef>
              <a:spcAft>
                <a:spcPts val="400"/>
              </a:spcAft>
              <a:buFont typeface="+mj-lt"/>
              <a:buAutoNum type="arabicPeriod" startAt="3"/>
            </a:pPr>
            <a:r>
              <a:rPr lang="en-US" altLang="zh-CN" sz="1200" b="1" dirty="0">
                <a:latin typeface="+mn-lt"/>
                <a:ea typeface="+mj-ea"/>
                <a:cs typeface="+mn-cs"/>
              </a:rPr>
              <a:t>Measurement gap related enhancements and leftovers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3.1 </a:t>
            </a:r>
            <a:r>
              <a:rPr lang="en-US" altLang="zh-CN" sz="1000" dirty="0" err="1">
                <a:latin typeface="+mn-lt"/>
                <a:ea typeface="+mj-ea"/>
              </a:rPr>
              <a:t>NeedForGap</a:t>
            </a:r>
            <a:r>
              <a:rPr lang="en-US" altLang="zh-CN" sz="1000" dirty="0">
                <a:latin typeface="+mn-lt"/>
                <a:ea typeface="+mj-ea"/>
              </a:rPr>
              <a:t> requirements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3.2. Per-FR gap capability indication enhancements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3.3 Inter-RAT NR measurement without gaps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3.4. MG sharing enhancement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3.5 Joint requirements for pre-configured MG, concurrent MG and NCSG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3.6. Enhancements for pre-configured MG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3.8. Dynamic activation and switching of the MG pattern for different applications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3.9. Allow UE to report NCSG capability based on its active serving cells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3.10. Further enhancement on Pre-MG, NCSG and concurrent gaps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3.11. MG enhancement for other R17 features</a:t>
            </a:r>
          </a:p>
          <a:p>
            <a:pPr marL="627063" lvl="1" indent="-169863">
              <a:spcBef>
                <a:spcPts val="0"/>
              </a:spcBef>
              <a:spcAft>
                <a:spcPts val="400"/>
              </a:spcAft>
            </a:pPr>
            <a:r>
              <a:rPr lang="en-US" altLang="zh-CN" sz="1000" dirty="0">
                <a:latin typeface="+mn-lt"/>
                <a:ea typeface="+mj-ea"/>
              </a:rPr>
              <a:t>3.12. Concurrent gap for DC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Candidate Topics/Objectives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8FC13-FA44-4598-AE3E-BC142C5E9363}"/>
              </a:ext>
            </a:extLst>
          </p:cNvPr>
          <p:cNvSpPr txBox="1"/>
          <p:nvPr/>
        </p:nvSpPr>
        <p:spPr>
          <a:xfrm>
            <a:off x="609601" y="1417638"/>
            <a:ext cx="96797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zh-CN" sz="1600" dirty="0">
                <a:latin typeface="+mn-lt"/>
                <a:ea typeface="+mj-ea"/>
              </a:rPr>
              <a:t>The following candidate topics and objectives were discussed</a:t>
            </a:r>
          </a:p>
        </p:txBody>
      </p:sp>
    </p:spTree>
    <p:extLst>
      <p:ext uri="{BB962C8B-B14F-4D97-AF65-F5344CB8AC3E}">
        <p14:creationId xmlns:p14="http://schemas.microsoft.com/office/powerpoint/2010/main" val="279799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6" y="1893455"/>
            <a:ext cx="10889673" cy="4177296"/>
          </a:xfrm>
        </p:spPr>
        <p:txBody>
          <a:bodyPr numCol="2" spcCol="360000"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800" dirty="0">
                <a:latin typeface="+mn-lt"/>
                <a:ea typeface="+mj-ea"/>
              </a:rPr>
              <a:t>Prioritized objectives for further discussion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1.7 FR2 delay reduction enhancements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1.3. SCell activation enhancements in FR2 (i.e., reduction of SCell activation delays)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1.4 FR2 BWP switching time enhancements (i.e., reduce time comparing to Type 2)</a:t>
            </a:r>
          </a:p>
          <a:p>
            <a:pPr marL="457176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1200" i="1" dirty="0">
                <a:latin typeface="+mn-lt"/>
                <a:ea typeface="+mj-ea"/>
              </a:rPr>
              <a:t>Note: further prioritization of objectives can be required in RAN #95e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600" b="1" dirty="0">
              <a:latin typeface="+mn-lt"/>
              <a:ea typeface="+mj-ea"/>
            </a:endParaRP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800" dirty="0">
                <a:latin typeface="+mn-lt"/>
                <a:ea typeface="+mj-ea"/>
                <a:cs typeface="+mn-cs"/>
              </a:rPr>
              <a:t>De-prioritized objectives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1.1 Enhancement to FR2 beam measurement requirements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1.2 Define FR2-FR2 DAPS requirements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1.5 RRM measurements for different Rx beam sets in FR2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1.6 Network-controlled gaps for UE Rx beam switching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1.8 Requirements for leftover Rel-17 FR2-2 deployment scenarios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400" b="1" dirty="0">
              <a:latin typeface="+mn-lt"/>
              <a:ea typeface="+mj-ea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3200" b="1" dirty="0">
                <a:latin typeface="+mn-lt"/>
                <a:ea typeface="+mj-ea"/>
              </a:rPr>
              <a:t>Objectives Prioritization (1)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2D061B-B712-4A9C-8769-9662FD63568F}"/>
              </a:ext>
            </a:extLst>
          </p:cNvPr>
          <p:cNvSpPr txBox="1"/>
          <p:nvPr/>
        </p:nvSpPr>
        <p:spPr>
          <a:xfrm>
            <a:off x="609600" y="1417638"/>
            <a:ext cx="72597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b="1" dirty="0">
                <a:latin typeface="+mn-lt"/>
                <a:ea typeface="+mj-ea"/>
                <a:cs typeface="+mn-cs"/>
              </a:rPr>
              <a:t>Proposal #2: Working Area #1 (FR2 RRM enhancements)</a:t>
            </a:r>
            <a:endParaRPr lang="en-US" altLang="zh-CN" sz="1800" b="1" dirty="0">
              <a:latin typeface="+mn-lt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72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55" y="1786970"/>
            <a:ext cx="10908145" cy="4339199"/>
          </a:xfrm>
        </p:spPr>
        <p:txBody>
          <a:bodyPr numCol="2" spcCol="360000"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800" dirty="0">
                <a:latin typeface="+mn-lt"/>
                <a:ea typeface="+mj-ea"/>
              </a:rPr>
              <a:t>Prioritized objectives for further discussion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2.2 FR1-FR1 NR-DC RRM requirements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2.4 HO with </a:t>
            </a:r>
            <a:r>
              <a:rPr lang="en-US" altLang="zh-CN" sz="1200" dirty="0" err="1">
                <a:latin typeface="+mn-lt"/>
                <a:ea typeface="+mj-ea"/>
              </a:rPr>
              <a:t>PSCell</a:t>
            </a:r>
            <a:r>
              <a:rPr lang="en-US" altLang="zh-CN" sz="1200" dirty="0">
                <a:latin typeface="+mn-lt"/>
                <a:ea typeface="+mj-ea"/>
              </a:rPr>
              <a:t> requirements for new scenarios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2.5 TCI switching enhancements</a:t>
            </a:r>
          </a:p>
          <a:p>
            <a:pPr marL="457176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1200" i="1" dirty="0">
                <a:latin typeface="+mn-lt"/>
                <a:ea typeface="+mj-ea"/>
              </a:rPr>
              <a:t>Note: further prioritization of objectives can be required in RAN #95e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marL="342882" lvl="1" indent="-342882">
              <a:spcBef>
                <a:spcPts val="0"/>
              </a:spcBef>
              <a:spcAft>
                <a:spcPts val="400"/>
              </a:spcAft>
              <a:buBlip>
                <a:blip r:embed="rId2"/>
              </a:buBlip>
            </a:pPr>
            <a:r>
              <a:rPr lang="en-US" altLang="zh-CN" sz="1800" dirty="0">
                <a:latin typeface="+mn-lt"/>
                <a:ea typeface="+mj-ea"/>
                <a:cs typeface="+mn-cs"/>
              </a:rPr>
              <a:t>De-prioritized objectives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 UL frame boundary offset reporting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2.3 Enhancements for CSI-RS based L3 measurement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2.6 CMTC (i.e., timing window for L3 CSI-RS measurement)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2.7 RLM enhancements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2.8 HST RRM enhancement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2.9 CGI reading requirement for NR-U cell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2.10 Harmonized RLM/BM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2.11 RRM enhancement for large CC number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2.12 </a:t>
            </a:r>
            <a:r>
              <a:rPr lang="en-US" altLang="zh-CN" sz="1200" dirty="0" err="1">
                <a:latin typeface="+mn-lt"/>
                <a:ea typeface="+mj-ea"/>
              </a:rPr>
              <a:t>allowInterruption</a:t>
            </a:r>
            <a:r>
              <a:rPr lang="en-US" altLang="zh-CN" sz="1200" dirty="0">
                <a:latin typeface="+mn-lt"/>
                <a:ea typeface="+mj-ea"/>
              </a:rPr>
              <a:t> mechanism for deactivated SCell measurements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2.13 CSI-RS based CFRA in RRM requirement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2.14 Fast and gapless </a:t>
            </a:r>
            <a:r>
              <a:rPr lang="en-US" altLang="zh-CN" sz="1200" dirty="0" err="1">
                <a:latin typeface="+mn-lt"/>
                <a:ea typeface="+mj-ea"/>
              </a:rPr>
              <a:t>Scell</a:t>
            </a:r>
            <a:r>
              <a:rPr lang="en-US" altLang="zh-CN" sz="1200" dirty="0">
                <a:latin typeface="+mn-lt"/>
                <a:ea typeface="+mj-ea"/>
              </a:rPr>
              <a:t> activation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2.15 Fast RRC connection re-establishment 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2.16 RRM enhancement for NR-U </a:t>
            </a: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2.17 PUCCH SCell activation delay with multiple DL </a:t>
            </a:r>
            <a:r>
              <a:rPr lang="en-US" altLang="zh-CN" sz="1200" dirty="0" err="1">
                <a:latin typeface="+mn-lt"/>
                <a:ea typeface="+mj-ea"/>
              </a:rPr>
              <a:t>Scells</a:t>
            </a:r>
            <a:endParaRPr lang="en-US" altLang="zh-CN" sz="1200" dirty="0">
              <a:latin typeface="+mn-lt"/>
              <a:ea typeface="+mj-ea"/>
            </a:endParaRPr>
          </a:p>
          <a:p>
            <a:pPr marL="534988" lvl="1" indent="-174625">
              <a:spcBef>
                <a:spcPts val="0"/>
              </a:spcBef>
              <a:spcAft>
                <a:spcPts val="400"/>
              </a:spcAft>
            </a:pPr>
            <a:r>
              <a:rPr lang="en-US" altLang="zh-CN" sz="1200" dirty="0">
                <a:latin typeface="+mn-lt"/>
                <a:ea typeface="+mj-ea"/>
              </a:rPr>
              <a:t>2.18 Support NCD-SSB in IDLE mode for </a:t>
            </a:r>
            <a:r>
              <a:rPr lang="en-US" altLang="zh-CN" sz="1200" dirty="0" err="1">
                <a:latin typeface="+mn-lt"/>
                <a:ea typeface="+mj-ea"/>
              </a:rPr>
              <a:t>RedCap</a:t>
            </a:r>
            <a:r>
              <a:rPr lang="en-US" altLang="zh-CN" sz="1200" dirty="0">
                <a:latin typeface="+mn-lt"/>
                <a:ea typeface="+mj-ea"/>
              </a:rPr>
              <a:t> UE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3200" b="1" dirty="0">
                <a:latin typeface="+mn-lt"/>
                <a:ea typeface="+mj-ea"/>
              </a:rPr>
              <a:t>Objectives Prioritization (2)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70BD53-0E57-4473-B1BB-FB83D23D13F9}"/>
              </a:ext>
            </a:extLst>
          </p:cNvPr>
          <p:cNvSpPr txBox="1"/>
          <p:nvPr/>
        </p:nvSpPr>
        <p:spPr>
          <a:xfrm>
            <a:off x="6548582" y="5910725"/>
            <a:ext cx="503381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spcAft>
                <a:spcPts val="900"/>
              </a:spcAft>
            </a:pPr>
            <a:r>
              <a:rPr lang="en-US" sz="1050" i="1" dirty="0">
                <a:solidFill>
                  <a:srgbClr val="FF0000"/>
                </a:solidFill>
                <a:latin typeface="+mn-lt"/>
                <a:ea typeface="+mj-ea"/>
              </a:rPr>
              <a:t>Note: Objective 2.17 - additional discussion on leftover issues can take place after Rel-17 </a:t>
            </a:r>
            <a:r>
              <a:rPr lang="en-US" sz="1050" i="1" dirty="0" err="1">
                <a:solidFill>
                  <a:srgbClr val="FF0000"/>
                </a:solidFill>
                <a:latin typeface="+mn-lt"/>
                <a:ea typeface="+mj-ea"/>
              </a:rPr>
              <a:t>feRRM</a:t>
            </a:r>
            <a:r>
              <a:rPr lang="en-US" sz="1050" i="1" dirty="0">
                <a:solidFill>
                  <a:srgbClr val="FF0000"/>
                </a:solidFill>
                <a:latin typeface="+mn-lt"/>
                <a:ea typeface="+mj-ea"/>
              </a:rPr>
              <a:t> WI completion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D0D70C-B089-4AFB-A2CD-D2E2DEB70507}"/>
              </a:ext>
            </a:extLst>
          </p:cNvPr>
          <p:cNvSpPr txBox="1"/>
          <p:nvPr/>
        </p:nvSpPr>
        <p:spPr>
          <a:xfrm>
            <a:off x="609599" y="1417638"/>
            <a:ext cx="93287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latin typeface="+mn-lt"/>
                <a:ea typeface="+mj-ea"/>
                <a:cs typeface="+mn-cs"/>
              </a:rPr>
              <a:t>Proposal #3: Working Area #2 (RRM enhancements and leftovers)</a:t>
            </a:r>
            <a:endParaRPr lang="en-US" altLang="zh-CN" sz="1800" b="1" dirty="0">
              <a:latin typeface="+mn-lt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283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0" y="1786970"/>
            <a:ext cx="10871198" cy="3519198"/>
          </a:xfrm>
        </p:spPr>
        <p:txBody>
          <a:bodyPr numCol="2" spcCol="360000"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800" dirty="0">
                <a:latin typeface="+mn-lt"/>
                <a:ea typeface="+mj-ea"/>
              </a:rPr>
              <a:t>Prioritized objectives for further discussion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3.5 Joint requirements for pre-configured MG, concurrent MG and NCSG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3.1 </a:t>
            </a:r>
            <a:r>
              <a:rPr lang="en-US" altLang="zh-CN" sz="1200" dirty="0" err="1">
                <a:latin typeface="+mn-lt"/>
                <a:ea typeface="+mj-ea"/>
              </a:rPr>
              <a:t>NeedForGap</a:t>
            </a:r>
            <a:r>
              <a:rPr lang="en-US" altLang="zh-CN" sz="1200" dirty="0">
                <a:latin typeface="+mn-lt"/>
                <a:ea typeface="+mj-ea"/>
              </a:rPr>
              <a:t> requirements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3.3 Inter-RAT NR and [LTE] measurement without gaps</a:t>
            </a:r>
          </a:p>
          <a:p>
            <a:pPr marL="457176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CN" sz="1200" i="1" dirty="0">
                <a:latin typeface="+mn-lt"/>
                <a:ea typeface="+mj-ea"/>
              </a:rPr>
              <a:t>Note: further prioritization of objectives can be required in RAN #95e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latin typeface="+mn-lt"/>
              <a:ea typeface="+mj-ea"/>
            </a:endParaRP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altLang="zh-CN" sz="1800" dirty="0">
                <a:latin typeface="+mn-lt"/>
                <a:ea typeface="+mj-ea"/>
                <a:cs typeface="+mn-cs"/>
              </a:rPr>
              <a:t>De-prioritized objectives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3.2. Per-FR gap capability indication enhancements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3.4. MG sharing enhancement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3.6. Enhancements for pre-configured MG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3.8. Dynamic activation and switching of the MG pattern for different applications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3.9. Allow UE to report NCSG capability based on its active serving cells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3.10. Further enhancement on Pre-MG, NCSG and concurrent gaps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3.11. MG enhancement for other R17 features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latin typeface="+mn-lt"/>
                <a:ea typeface="+mj-ea"/>
              </a:rPr>
              <a:t>3.12. Concurrent gap for DC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>
              <a:highlight>
                <a:srgbClr val="FFFF00"/>
              </a:highlight>
              <a:latin typeface="+mn-lt"/>
              <a:ea typeface="+mj-ea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3200" b="1" dirty="0">
                <a:latin typeface="+mn-lt"/>
                <a:ea typeface="+mj-ea"/>
              </a:rPr>
              <a:t>Objectives Prioritization (3)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FD0B613-C7CD-4D9C-999E-5BEACD00E150}"/>
              </a:ext>
            </a:extLst>
          </p:cNvPr>
          <p:cNvSpPr txBox="1"/>
          <p:nvPr/>
        </p:nvSpPr>
        <p:spPr>
          <a:xfrm>
            <a:off x="609599" y="1417638"/>
            <a:ext cx="932872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latin typeface="+mn-lt"/>
                <a:ea typeface="+mj-ea"/>
                <a:cs typeface="+mn-cs"/>
              </a:rPr>
              <a:t>Proposal #4: Working Area #3 (MG enhancements)</a:t>
            </a:r>
            <a:endParaRPr lang="en-US" altLang="zh-CN" sz="1800" b="1" dirty="0">
              <a:latin typeface="+mn-lt"/>
              <a:ea typeface="+mj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5E1C59-8B23-4FB6-948E-AAC1BF642803}"/>
              </a:ext>
            </a:extLst>
          </p:cNvPr>
          <p:cNvSpPr txBox="1"/>
          <p:nvPr/>
        </p:nvSpPr>
        <p:spPr>
          <a:xfrm>
            <a:off x="6446982" y="5009475"/>
            <a:ext cx="503381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hangingPunct="0">
              <a:spcAft>
                <a:spcPts val="900"/>
              </a:spcAft>
            </a:pPr>
            <a:r>
              <a:rPr lang="en-US" sz="1050" i="1" dirty="0">
                <a:solidFill>
                  <a:srgbClr val="FF0000"/>
                </a:solidFill>
                <a:latin typeface="+mn-lt"/>
                <a:ea typeface="+mj-ea"/>
              </a:rPr>
              <a:t>Note: Objective 3.10 - additional discussion on leftover issues can take place after Rel-17 MG Enhancements WI completion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A0292A-62E4-48D0-8AA7-1FB467DC08AA}"/>
              </a:ext>
            </a:extLst>
          </p:cNvPr>
          <p:cNvSpPr txBox="1"/>
          <p:nvPr/>
        </p:nvSpPr>
        <p:spPr>
          <a:xfrm>
            <a:off x="609598" y="5574556"/>
            <a:ext cx="10972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800" b="1" dirty="0">
                <a:latin typeface="+mn-lt"/>
                <a:ea typeface="+mj-ea"/>
                <a:cs typeface="+mn-cs"/>
              </a:rPr>
              <a:t>Proposal #5: Further discuss inclusion of objectives on RRM requirements for Rel-17 MUSIM features in the scope of Rel-18 MUSIM WI in RAN #95e. </a:t>
            </a:r>
            <a:endParaRPr lang="en-US" altLang="zh-CN" sz="1800" b="1" dirty="0">
              <a:latin typeface="+mn-lt"/>
              <a:ea typeface="+mj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6238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E0D7DC-6C02-48F1-A606-A5DD756F4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1800" b="1" dirty="0">
                <a:latin typeface="+mn-lt"/>
                <a:ea typeface="+mj-ea"/>
              </a:rPr>
              <a:t>Candidate WI objectives and justification based on email discussion are provided in the following 2 WIDs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1600" dirty="0">
                <a:highlight>
                  <a:srgbClr val="FFFF00"/>
                </a:highlight>
                <a:latin typeface="+mn-lt"/>
                <a:ea typeface="+mj-ea"/>
              </a:rPr>
              <a:t>RP-22xxxx</a:t>
            </a:r>
            <a:r>
              <a:rPr lang="en-US" sz="1600" dirty="0">
                <a:latin typeface="+mn-lt"/>
                <a:ea typeface="+mj-ea"/>
              </a:rPr>
              <a:t> New WI: Even Further RRM enhancement for NR and MR-DC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sz="1600" dirty="0">
                <a:highlight>
                  <a:srgbClr val="FFFF00"/>
                </a:highlight>
                <a:latin typeface="+mn-lt"/>
                <a:ea typeface="+mj-ea"/>
              </a:rPr>
              <a:t>RP-22xxxx</a:t>
            </a:r>
            <a:r>
              <a:rPr lang="en-US" sz="1600" dirty="0">
                <a:latin typeface="+mn-lt"/>
                <a:ea typeface="+mj-ea"/>
              </a:rPr>
              <a:t> New WI: Further enhancements on NR and MR-DC Measurement Gaps and measurements requirements without gaps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zh-CN" sz="1800" b="1" dirty="0">
                <a:latin typeface="+mn-lt"/>
                <a:ea typeface="+mj-ea"/>
              </a:rPr>
              <a:t>Moderator recommends continue discussion in RAN #95e on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zh-CN" sz="1800" b="1" dirty="0">
                <a:latin typeface="+mn-lt"/>
                <a:ea typeface="+mj-ea"/>
              </a:rPr>
              <a:t>1) Further prioritization of objectives (if needed) </a:t>
            </a:r>
          </a:p>
          <a:p>
            <a:pPr lvl="1">
              <a:spcBef>
                <a:spcPts val="1200"/>
              </a:spcBef>
              <a:spcAft>
                <a:spcPts val="600"/>
              </a:spcAft>
            </a:pPr>
            <a:r>
              <a:rPr lang="en-US" altLang="zh-CN" sz="1800" b="1" dirty="0">
                <a:latin typeface="+mn-lt"/>
                <a:ea typeface="+mj-ea"/>
              </a:rPr>
              <a:t>2) Refinement of the scope and details of objectives in brackets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99DBCA-D146-4EAD-9F00-F0DB0FCCB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Candidate Work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39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8D100E-9CD6-4C31-AD5B-7E5369D96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latin typeface="+mn-lt"/>
                <a:ea typeface="+mj-ea"/>
              </a:rPr>
              <a:t>The following candidate objectives on RRM enhancements were identified during the email discussion and are summarized in </a:t>
            </a:r>
            <a:r>
              <a:rPr lang="en-US" sz="1800" dirty="0">
                <a:highlight>
                  <a:srgbClr val="FFFF00"/>
                </a:highlight>
                <a:latin typeface="+mn-lt"/>
                <a:ea typeface="+mj-ea"/>
              </a:rPr>
              <a:t>RP-22xxxx</a:t>
            </a:r>
            <a:r>
              <a:rPr lang="en-US" sz="1800" dirty="0">
                <a:latin typeface="+mn-lt"/>
                <a:ea typeface="+mj-ea"/>
              </a:rPr>
              <a:t> </a:t>
            </a:r>
            <a:r>
              <a:rPr lang="en-US" sz="1800" i="1" dirty="0">
                <a:latin typeface="+mn-lt"/>
                <a:ea typeface="+mj-ea"/>
              </a:rPr>
              <a:t>New WI: Even Further RRM enhancement for NR and MR-DC</a:t>
            </a:r>
            <a:endParaRPr lang="en-US" sz="1400" i="1" dirty="0">
              <a:latin typeface="+mn-lt"/>
              <a:ea typeface="+mj-ea"/>
            </a:endParaRPr>
          </a:p>
          <a:p>
            <a:pPr marL="0" indent="0">
              <a:buNone/>
            </a:pPr>
            <a:endParaRPr lang="en-US" sz="1800" dirty="0"/>
          </a:p>
          <a:p>
            <a:pPr lvl="1"/>
            <a:endParaRPr lang="en-US" sz="1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844C5E-0263-46F9-84C4-27451F4A8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8</a:t>
            </a:fld>
            <a:endParaRPr lang="en-GB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C7DE87-F933-40E6-BCB2-D230ACE58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Proposed WID objectives (1)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0E1259-E6E2-4F4B-B1A8-A4E3A9AFCACA}"/>
              </a:ext>
            </a:extLst>
          </p:cNvPr>
          <p:cNvSpPr txBox="1"/>
          <p:nvPr/>
        </p:nvSpPr>
        <p:spPr>
          <a:xfrm>
            <a:off x="665018" y="2313431"/>
            <a:ext cx="10861963" cy="42810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numCol="2" spcCol="360000">
            <a:spAutoFit/>
          </a:bodyPr>
          <a:lstStyle/>
          <a:p>
            <a:pPr lvl="0" hangingPunct="0">
              <a:spcAft>
                <a:spcPts val="400"/>
              </a:spcAft>
            </a:pPr>
            <a:r>
              <a:rPr lang="en-US" sz="105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Core part objectives</a:t>
            </a:r>
          </a:p>
          <a:p>
            <a:pPr marL="342900" lvl="0" indent="-342900" hangingPunct="0">
              <a:spcAft>
                <a:spcPts val="400"/>
              </a:spcAft>
              <a:buFont typeface="+mj-lt"/>
              <a:buAutoNum type="arabicParenBoth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FR2 RRM requirements delay reduction enhancements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9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Cell identification and measurement delay reduction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Identify cases where FR2 cell identification and L3 measurement delay can be reduced and specify reduced delay requirements for such cases in IDLE/INACTIVE/CONNECTED modes [RAN4]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Identify cases where measurement/evaluation time of FR2 L1-RSRP can be reduced, and specify reduced delay requirements for such cases [RAN4]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Specify if needed, enhancement and/or signalling enhancement for the UE to meet the enhanced delay requirements [RAN4, RAN2]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Note: the work on CONNECTED mode enhancements shall be prioritized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[Note: delay reduction enhancements for UE supporting multi-Rx chain simultaneous DL reception are not in the scope]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9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FR2 SCell activation delay reduction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Identify cases where FR2 SCell activation delay can be reduced (e.g., unknown target cell cases), and specify reduced delay requirements for such cases [RAN4]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Specify if needed, enhancement and/or signalling enhancement for the UE to meet the enhanced delay requirements [RAN4, RAN1, RAN2]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Note: the technical solutions can be extended to FR1, when applicable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9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[FR2 BWP switching time enhancements] [RAN4]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Specify, if feasible, reduced FR2 BWP switching delay requirements for DCI/Timer/RRC based BWP switching.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Note: enhancements shall aim to provide switching delay in between Rel-15 BWP switching type 1 and type 2 BWP switching delay for FR2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US" sz="9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Note: RAN1/RAN2 work can be triggered by RAN4 LS only 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hangingPunct="0">
              <a:spcAft>
                <a:spcPts val="400"/>
              </a:spcAft>
              <a:buFont typeface="+mj-lt"/>
              <a:buAutoNum type="arabicParenBoth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Extension of requirements for existing features to new scenarios 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Define RRM requirements for FR1-FR1 NR-DC scenarios [RAN4] 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RRM requirements include the number of serving carriers, </a:t>
            </a:r>
            <a:r>
              <a:rPr lang="en-GB" sz="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PSCell</a:t>
            </a: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addition/release delay requirement, </a:t>
            </a:r>
            <a:r>
              <a:rPr lang="en-GB" sz="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PSCell</a:t>
            </a: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change and conditional </a:t>
            </a:r>
            <a:r>
              <a:rPr lang="en-GB" sz="9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PSCell</a:t>
            </a: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change delay, scheduling availability, and CSSF. Other Rel-15 requirements are not precluded and are subject to WI stage discussion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Define HO with </a:t>
            </a:r>
            <a:r>
              <a:rPr lang="en-GB" sz="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PSCell</a:t>
            </a: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requirements for the following scenarios [RAN4] 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 from NR SA to NE-DC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 from NR SA to NR-DC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 from LTE SA to EN-DC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hangingPunct="0">
              <a:spcAft>
                <a:spcPts val="400"/>
              </a:spcAft>
              <a:buFont typeface="+mj-lt"/>
              <a:buAutoNum type="arabicParenBoth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TCI switching enhancements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Define reduced TCI switch delay requirements considering UE using temporary RS for fast measurements [RAN4, RAN1, RAN2]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400"/>
              </a:spcAft>
              <a:buFont typeface="Wingdings" panose="05000000000000000000" pitchFamily="2" charset="2"/>
              <a:buChar char=""/>
            </a:pPr>
            <a:r>
              <a:rPr lang="en-GB" sz="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Note: RAN1/RAN2 work can be triggered by RAN4 LS</a:t>
            </a: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[Define simultaneous TCI state switching requirements over multiple carriers] [RAN4]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algn="just" hangingPunct="0">
              <a:spcAft>
                <a:spcPts val="400"/>
              </a:spcAft>
              <a:buFont typeface="Courier New" panose="02070309020205020404" pitchFamily="49" charset="0"/>
              <a:buChar char="o"/>
            </a:pPr>
            <a:r>
              <a:rPr lang="en-GB" sz="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[Allow UE to receive DL data after TCI state switch command decoding and before TCI state switch starts] [RAN4]</a:t>
            </a:r>
            <a:endParaRPr lang="en-US" sz="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hangingPunct="0">
              <a:spcAft>
                <a:spcPts val="400"/>
              </a:spcAft>
            </a:pPr>
            <a:endParaRPr lang="en-US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143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8D100E-9CD6-4C31-AD5B-7E5369D96F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latin typeface="+mn-lt"/>
                <a:ea typeface="+mj-ea"/>
              </a:rPr>
              <a:t>The following candidate objectives on MG enhancements were identified during the email discussion and are summarized in </a:t>
            </a:r>
            <a:r>
              <a:rPr lang="en-US" sz="1800" dirty="0">
                <a:highlight>
                  <a:srgbClr val="FFFF00"/>
                </a:highlight>
                <a:latin typeface="+mn-lt"/>
                <a:ea typeface="+mj-ea"/>
              </a:rPr>
              <a:t>RP-22xxxx</a:t>
            </a:r>
            <a:r>
              <a:rPr lang="en-US" sz="1800" dirty="0">
                <a:latin typeface="+mn-lt"/>
                <a:ea typeface="+mj-ea"/>
              </a:rPr>
              <a:t> </a:t>
            </a:r>
            <a:r>
              <a:rPr lang="en-US" sz="1800" i="1" dirty="0">
                <a:latin typeface="+mn-lt"/>
                <a:ea typeface="+mj-ea"/>
              </a:rPr>
              <a:t>New WI: Further enhancements on NR and MR-DC Measurement Gaps and measurements requirements without gaps</a:t>
            </a:r>
          </a:p>
          <a:p>
            <a:endParaRPr lang="en-US" sz="1400" dirty="0">
              <a:latin typeface="+mn-lt"/>
              <a:ea typeface="+mj-ea"/>
            </a:endParaRPr>
          </a:p>
          <a:p>
            <a:pPr marL="0" indent="0">
              <a:buNone/>
            </a:pPr>
            <a:endParaRPr lang="en-US" sz="1800" dirty="0"/>
          </a:p>
          <a:p>
            <a:pPr lvl="1"/>
            <a:endParaRPr lang="en-US" sz="1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844C5E-0263-46F9-84C4-27451F4A8A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492D28-9CB3-4957-BFD2-683A3D6260A5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9C7DE87-F933-40E6-BCB2-D230ACE58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Proposed WID objectives (2)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0E1259-E6E2-4F4B-B1A8-A4E3A9AFCACA}"/>
              </a:ext>
            </a:extLst>
          </p:cNvPr>
          <p:cNvSpPr txBox="1"/>
          <p:nvPr/>
        </p:nvSpPr>
        <p:spPr>
          <a:xfrm>
            <a:off x="609601" y="2561557"/>
            <a:ext cx="10972800" cy="3747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lvl="0" hangingPunct="0">
              <a:spcAft>
                <a:spcPts val="900"/>
              </a:spcAft>
            </a:pPr>
            <a:r>
              <a:rPr lang="en-US" sz="11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Core part objectives</a:t>
            </a:r>
          </a:p>
          <a:p>
            <a:pPr marL="342900" lvl="0" indent="-342900" hangingPunct="0">
              <a:spcAft>
                <a:spcPts val="900"/>
              </a:spcAft>
              <a:buFont typeface="+mj-lt"/>
              <a:buAutoNum type="arabicParenBoth"/>
            </a:pPr>
            <a:r>
              <a:rPr lang="en-US" sz="11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Enhancements of pre-configured MGs, multiple concurrent MGs and NCSG </a:t>
            </a:r>
            <a:endParaRPr lang="en-US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hangingPunct="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Define RRM requirements for UEs configured with a combination of pre-configured MGs, and/or multiple concurrent MGs and/or NCSG [RAN4]</a:t>
            </a:r>
            <a:endParaRPr lang="en-US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hangingPunct="0"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Prioritize at least joint requirements for UE configured with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lvl="3" indent="-228600" hangingPunct="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Case 1: Pre-configured MGs and multiple concurrent MGs (i.e., concurrent MGs where at least one of the gaps is a pre-configured gap)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00200" lvl="3" indent="-228600" hangingPunct="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Case 2: NCSG and multiple concurrent MGs (i.e., concurrent MGs where at least one of the gaps is NCSG)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hangingPunct="0">
              <a:spcAft>
                <a:spcPts val="600"/>
              </a:spcAft>
              <a:buFont typeface="Wingdings" panose="05000000000000000000" pitchFamily="2" charset="2"/>
              <a:buChar char="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Note: Prioritization among other possible combinations of pre-configured MG, concurrent MG and NCSG can be discussed in WI phase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spcAft>
                <a:spcPts val="900"/>
              </a:spcAft>
              <a:buFont typeface="+mj-lt"/>
              <a:buAutoNum type="arabicParenBoth"/>
            </a:pPr>
            <a:r>
              <a:rPr lang="en-US" sz="1100" b="1" dirty="0">
                <a:latin typeface="Times New Roman" panose="02020603050405020304" pitchFamily="18" charset="0"/>
                <a:ea typeface="Batang" panose="02030600000101010101" pitchFamily="18" charset="-127"/>
              </a:rPr>
              <a:t> Define RRM requirements for measurement without gaps for the following cases</a:t>
            </a:r>
          </a:p>
          <a:p>
            <a:pPr marL="742950" lvl="1" indent="-285750" hangingPunct="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NR SSB-based inter-frequency and intra-frequency measurements without gaps for UEs reporting </a:t>
            </a:r>
            <a:r>
              <a:rPr lang="en-GB" sz="11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NeedForGapsInfoNR</a:t>
            </a:r>
            <a:r>
              <a:rPr lang="en-GB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IE [RAN4]</a:t>
            </a:r>
            <a:endParaRPr lang="en-US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600"/>
              </a:spcAft>
              <a:buFont typeface="+mj-lt"/>
              <a:buAutoNum type="romanLcPeriod"/>
            </a:pPr>
            <a:r>
              <a: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Study whether the additional interruption is allowed when UE reporting ‘</a:t>
            </a:r>
            <a:r>
              <a:rPr lang="en-US" sz="1100" dirty="0" err="1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NeedForGapsInfoNR</a:t>
            </a:r>
            <a:r>
              <a: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'. Further define the interruption length, occasion and ratio, if the interruption is allowed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algn="just" hangingPunct="0">
              <a:spcAft>
                <a:spcPts val="600"/>
              </a:spcAft>
              <a:buFont typeface="+mj-lt"/>
              <a:buAutoNum type="romanLcPeriod"/>
            </a:pPr>
            <a:r>
              <a: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Define related requirements, such as CSSF, measurement period, scheduling restriction etc.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 hangingPunct="0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GB" sz="11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Inter-RAT measurements without gaps [RAN4]</a:t>
            </a:r>
            <a:endParaRPr lang="en-US" sz="11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hangingPunct="0">
              <a:spcAft>
                <a:spcPts val="600"/>
              </a:spcAft>
              <a:buFont typeface="+mj-lt"/>
              <a:buAutoNum type="romanLcPeriod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Inter-RAT NR measurements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0" lvl="2" indent="-228600" hangingPunct="0">
              <a:spcAft>
                <a:spcPts val="600"/>
              </a:spcAft>
              <a:buFont typeface="+mj-lt"/>
              <a:buAutoNum type="romanLcPeriod"/>
            </a:pPr>
            <a:r>
              <a:rPr lang="en-GB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[Inter-RAT LTE measurement]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046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C5AE73D3C80D4584FE298A5AB42D97" ma:contentTypeVersion="6" ma:contentTypeDescription="Create a new document." ma:contentTypeScope="" ma:versionID="0218ba80185af4ffc532da3193178dec">
  <xsd:schema xmlns:xsd="http://www.w3.org/2001/XMLSchema" xmlns:xs="http://www.w3.org/2001/XMLSchema" xmlns:p="http://schemas.microsoft.com/office/2006/metadata/properties" xmlns:ns2="6f30b71e-bcaf-4bc3-8acb-e44453a8cc7d" xmlns:ns3="fec27805-09a8-40a2-bd80-053a1fed723f" targetNamespace="http://schemas.microsoft.com/office/2006/metadata/properties" ma:root="true" ma:fieldsID="0245353ec81728d22a34b46b49b47554" ns2:_="" ns3:_="">
    <xsd:import namespace="6f30b71e-bcaf-4bc3-8acb-e44453a8cc7d"/>
    <xsd:import namespace="fec27805-09a8-40a2-bd80-053a1fed72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0b71e-bcaf-4bc3-8acb-e44453a8cc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27805-09a8-40a2-bd80-053a1fed723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6f30b71e-bcaf-4bc3-8acb-e44453a8cc7d"/>
    <ds:schemaRef ds:uri="fec27805-09a8-40a2-bd80-053a1fed723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FEAFA35-196A-4821-9339-A3D0AFDCBDCA}">
  <ds:schemaRefs>
    <ds:schemaRef ds:uri="6f30b71e-bcaf-4bc3-8acb-e44453a8cc7d"/>
    <ds:schemaRef ds:uri="fec27805-09a8-40a2-bd80-053a1fed723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1740</Words>
  <Application>Microsoft Office PowerPoint</Application>
  <PresentationFormat>Widescreen</PresentationFormat>
  <Paragraphs>195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微软雅黑</vt:lpstr>
      <vt:lpstr>Arial</vt:lpstr>
      <vt:lpstr>Arial Black</vt:lpstr>
      <vt:lpstr>Calibri</vt:lpstr>
      <vt:lpstr>Courier New</vt:lpstr>
      <vt:lpstr>Symbol</vt:lpstr>
      <vt:lpstr>Times New Roman</vt:lpstr>
      <vt:lpstr>Wingdings</vt:lpstr>
      <vt:lpstr>3gpp</vt:lpstr>
      <vt:lpstr>Moderator summary for discussion [RAN95e-RAN4-R18Prep-03]</vt:lpstr>
      <vt:lpstr>General</vt:lpstr>
      <vt:lpstr>Candidate Topics/Objectives</vt:lpstr>
      <vt:lpstr>Objectives Prioritization (1)</vt:lpstr>
      <vt:lpstr>Objectives Prioritization (2)</vt:lpstr>
      <vt:lpstr>Objectives Prioritization (3)</vt:lpstr>
      <vt:lpstr>Candidate Work Items</vt:lpstr>
      <vt:lpstr>Proposed WID objectives (1)</vt:lpstr>
      <vt:lpstr>Proposed WID objectives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Andrey</cp:lastModifiedBy>
  <cp:revision>1</cp:revision>
  <cp:lastPrinted>2016-09-15T08:31:35Z</cp:lastPrinted>
  <dcterms:created xsi:type="dcterms:W3CDTF">2009-11-27T05:15:11Z</dcterms:created>
  <dcterms:modified xsi:type="dcterms:W3CDTF">2022-02-11T14:29:44Z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0x010100A6C5AE73D3C80D4584FE298A5AB42D97</vt:lpwstr>
  </property>
  <property fmtid="{D5CDD505-2E9C-101B-9397-08002B2CF9AE}" pid="15" name="_2015_ms_pID_725343">
    <vt:lpwstr>(3)Tzvt7MCnysq9mGVpMM7bVovqjgeGq1unoJoZmvrnpUBDyIA78vxhL0NLx5s06XVD1/kvSlL4
xVVRkvZCjrSa+NAiex97wMfQd4MX1ouj2OXFglekYzd8tsMLUhavGYHEPGO/70iACcDez91a
J4msV8VpRPvSU5g0iyl5rDx5WTQT8aE/fJDAAUVqxBn2bpQs7TbiCTJxwMn90VFJex/Tt0V+
S+7L9Rw3xrAWdhViye</vt:lpwstr>
  </property>
  <property fmtid="{D5CDD505-2E9C-101B-9397-08002B2CF9AE}" pid="16" name="_2015_ms_pID_7253431">
    <vt:lpwstr>FIAbgOTP7Jcmgw8eXuOQAKR3vm5rkYJT5qxTJ28P9Bqh1cQGkfanXH
iCO727tETXrhMAXftfYuD6+0WO9hPUAe/eg/GXBokOJEIVk20AyybuX6qM+9qosyQB9SCV7K
4LZA5ZEpC286pod6t8ZKQTbtc9RO26a6pxyAdrd580uyeECdX7KtPsvccwlOtqNVsoFqus2t
BBdlWzcj/DZ4IPdzXDxlGLlghCDNn6E9Cql9</vt:lpwstr>
  </property>
  <property fmtid="{D5CDD505-2E9C-101B-9397-08002B2CF9AE}" pid="17" name="_2015_ms_pID_7253432">
    <vt:lpwstr>8w==</vt:lpwstr>
  </property>
</Properties>
</file>