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3"/>
    <p:restoredTop sz="95884"/>
  </p:normalViewPr>
  <p:slideViewPr>
    <p:cSldViewPr snapToGrid="0" snapToObjects="1">
      <p:cViewPr varScale="1">
        <p:scale>
          <a:sx n="114" d="100"/>
          <a:sy n="114" d="100"/>
        </p:scale>
        <p:origin x="5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7282D-525F-8D4F-A7B5-BFDA2643D4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EF2514-6DDD-454F-A246-846B66278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839FE-D382-6B44-9C61-3316CAFB7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4AC50-B897-044B-B1BB-6A4122239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D839E-5497-C148-A328-4EDB158E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75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B69E7-B64A-1243-A5D9-3D02A706D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A6B70-E8E3-DB4E-9C9C-B45A462D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B0A2C-29BA-1948-BBFE-09DBFAAE0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7CEA9-87E9-2C4A-9DD5-79D4870C9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6C544-7271-C944-B650-44826C64F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6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5B8AD3-3D43-DE48-8DE7-F2FBBD536F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F1D8F-3585-F146-B3E0-12C23CB4A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C1253-35A5-4842-9F5F-108D0D60A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A6B71-288F-BE47-84E4-EB26F0513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2A124-5A21-6F43-8A19-50A5E821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03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10EF6-3E0B-064D-ABB4-3C6AAE283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F81A1-93BF-3F4A-89E9-77AB07280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FDDDB-D1C1-B240-9E5D-E128BD96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12784-8468-C546-8DFF-24A78D7CC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2386B5-575F-4D4F-9581-4C1BAADC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4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8F63A-0D99-B242-9515-F38E5DC6C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5388E-AC4C-504E-B9C4-BFAE80808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D69F2-5367-054B-8E85-46E3B4EC8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ED73E-F04E-814B-AE74-2800CEF3F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4E5A8-CF9A-EF4E-A6FB-7FB053F5C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4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488E7-CB1D-A84E-9304-704AEA50F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75BED-059F-BD4D-A50F-05258905A5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282B43-0C52-3743-8D2B-908157B80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89915-EAE7-9848-9E5B-5EFA1EC1E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F80DA6-420B-944B-A273-D421CA032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2935B-6F31-CA40-9F05-7F2A8BC9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1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54C03-8069-EF47-A3C8-26F1F3076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4DFC34-8CAC-C846-BCEA-9445B16C4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237E1C-5331-F14C-9E49-E6F21586E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B69C75-F324-ED4F-B0FB-E6FC6B216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DC575B-D5B6-834A-9AB1-3DBF64DD34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4AF14D-F34B-5445-A426-A53A68BCF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15029E-8484-064F-8295-BB35BDC43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3B5FB5-76FE-2F46-B4C8-727922407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2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D7DF7-EE2E-AB4D-ACA8-C3E322DF4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EE5D85-6DBE-B142-BFDB-55A020119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6A21C5-1FE1-C641-BD57-671804CA8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DB8D27-68FD-8143-8C98-1CF579E4C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2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2207A1-DABE-314A-8E8C-49AF5BC1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ADD146-8C7D-8948-AA75-11B80E8D0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A7BBEF-E694-C14C-BF6B-B8425ADC2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7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6CC70-AA72-BB4F-9368-2FADF2B73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79AFA-481F-DD43-99BE-C54E487ED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A00455-10CD-454B-B93B-0B42BCD29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47149-20C9-9642-96C7-023236D29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F4AAF-0BCC-DB44-907E-A0D37B9A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C23B0-9AC5-C24B-9284-36D997727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9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98F4D-7149-D143-87B9-B97724204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3431C1-B247-CC4C-A819-6F63FEE76B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925BF-9B59-1F48-BC2C-30193D34E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B90015-181B-3046-9630-A78FC9A4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C1363-A0BB-D24F-B809-318617A53F77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E78ED-297D-9F4C-A26A-9AF3EDBA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876BE-E1C5-1E48-9E01-21B2BB0D4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55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0F4952-C524-FA4A-880C-43EA7B5DC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14B243-38CA-F742-BD69-DDD9AED76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2A46F-FEED-EC40-AB36-60D4852A8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C1363-A0BB-D24F-B809-318617A53F77}" type="datetimeFigureOut">
              <a:rPr lang="en-US" smtClean="0"/>
              <a:t>12/16/21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D4545-03B5-EA41-B518-D60F50CE39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80212-5CAA-274F-812B-16C32A318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477AE-762B-9042-9C9B-4A486B33E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2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053BB-D4D5-5142-9CBD-2356EA429D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WF on [94e-57-R17-6GHz-LS]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A543E4-FE18-4A49-9177-8077BE0E25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261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9D4F9-C569-EE44-A4E0-1B511F4CD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3711-7053-D245-9A3D-AA976CF65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RAN approved WI RP-202114 (later revised to RP-202844) and sent an LS to RCC in RP-202115 at RAN#89e.</a:t>
            </a:r>
          </a:p>
          <a:p>
            <a:r>
              <a:rPr lang="en-US" dirty="0"/>
              <a:t>In RP-202115, it is stated:</a:t>
            </a:r>
          </a:p>
          <a:p>
            <a:pPr marL="457200" lvl="1" indent="0">
              <a:buNone/>
            </a:pPr>
            <a:r>
              <a:rPr lang="en-US" dirty="0"/>
              <a:t>“3GPP TSG RAN respectfully invites the RCC Commission on Spectrum and Satellite Orbits to provide the regulatory requirements that will allow 3GPP to complete the inclusion of the 6425-7125 MHz frequency band in the 3GPP specifications for 5G-NR/IMT-2020 systems.”</a:t>
            </a:r>
          </a:p>
          <a:p>
            <a:r>
              <a:rPr lang="en-US" dirty="0"/>
              <a:t>In RP-202844, it is stated:</a:t>
            </a:r>
          </a:p>
          <a:p>
            <a:pPr marL="457200" lvl="1" indent="0">
              <a:buNone/>
            </a:pPr>
            <a:r>
              <a:rPr lang="en-US" dirty="0"/>
              <a:t>“</a:t>
            </a:r>
            <a:r>
              <a:rPr lang="en-GB" dirty="0"/>
              <a:t>The work shall start immediately after regulatory requirements are available for a part of the 5925- 7125 MHz frequency range for the corresponding range and country/region. TSG RAN is to review the availability of regulatory requirements at each TSG meeting, and may revise the WID when the work starts, to more accurately represent the actual regulations. 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838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9D4F9-C569-EE44-A4E0-1B511F4C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2914"/>
            <a:ext cx="10515600" cy="1325563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3711-7053-D245-9A3D-AA976CF65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964"/>
            <a:ext cx="10515600" cy="59020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 LS from RCC was received at RAN#94e: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During the email discussion, the following issues were discussed concerning resuming the WI:</a:t>
            </a:r>
          </a:p>
          <a:p>
            <a:pPr lvl="1"/>
            <a:r>
              <a:rPr lang="en-US" dirty="0"/>
              <a:t>The target release</a:t>
            </a:r>
          </a:p>
          <a:p>
            <a:pPr lvl="1"/>
            <a:r>
              <a:rPr lang="en-US" dirty="0"/>
              <a:t>WI scope/objectives</a:t>
            </a:r>
          </a:p>
          <a:p>
            <a:pPr lvl="1"/>
            <a:r>
              <a:rPr lang="en-US" dirty="0"/>
              <a:t>Specific RCC requirements including power limitations, emissions and coexistence with incumbent services</a:t>
            </a:r>
          </a:p>
          <a:p>
            <a:pPr lvl="1"/>
            <a:r>
              <a:rPr lang="en-US" dirty="0"/>
              <a:t>Whether RCC recommendation is considered regulation by 3GPP</a:t>
            </a:r>
          </a:p>
          <a:p>
            <a:pPr lvl="1"/>
            <a:r>
              <a:rPr lang="en-US" dirty="0"/>
              <a:t>The reply LS to RCC</a:t>
            </a:r>
          </a:p>
          <a:p>
            <a:pPr lvl="1"/>
            <a:r>
              <a:rPr lang="en-US" dirty="0"/>
              <a:t>The revision of the SR RP-213125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84D240-8B53-4944-8371-248C98AD0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146" y="1421700"/>
            <a:ext cx="8485672" cy="232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051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53650-C69B-424E-8258-FED7DEDA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0545F-67A2-C143-B97C-CDF6AD458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is proposed to consider the following points as a package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WID RP-202844 is revised to:</a:t>
            </a:r>
          </a:p>
          <a:p>
            <a:pPr lvl="2"/>
            <a:r>
              <a:rPr lang="en-US" dirty="0"/>
              <a:t>Clearly state the WI is to focus on 6425-7125 MHz that applies in the RCC countries only</a:t>
            </a:r>
          </a:p>
          <a:p>
            <a:pPr lvl="2"/>
            <a:r>
              <a:rPr lang="en-US" dirty="0"/>
              <a:t>Add a note that further liaison with RCC is needed to seek clarification on the missing/unclear regulatory requirements including UE power class/limitation, out-of-band emission requirements and coexistence requirements to protect the incumbents, etc., while the work starts in RAN4</a:t>
            </a:r>
          </a:p>
          <a:p>
            <a:pPr lvl="2"/>
            <a:r>
              <a:rPr lang="en-US" dirty="0"/>
              <a:t>Target completion date is left open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discussion/decision of targeted release (R17 or R18) of this WI is deferred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WI resumes in Q1 2022.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reply LS to RCC is to:</a:t>
            </a:r>
          </a:p>
          <a:p>
            <a:pPr lvl="2"/>
            <a:r>
              <a:rPr lang="en-US" dirty="0"/>
              <a:t>Capture the above handling of the WI</a:t>
            </a:r>
          </a:p>
          <a:p>
            <a:pPr lvl="2"/>
            <a:r>
              <a:rPr lang="en-US" dirty="0"/>
              <a:t>Seek additional clarification on the the missing/unclear regulatory requirements including UE power class/limitation, out-of-band emission requirements and coexistence requirements to protect the incumbents,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SR RP-213125 is revised in accordance with the revised WID.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58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385</Words>
  <Application>Microsoft Macintosh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WF on [94e-57-R17-6GHz-LS]</vt:lpstr>
      <vt:lpstr>Background</vt:lpstr>
      <vt:lpstr>Background</vt:lpstr>
      <vt:lpstr>WF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[94e-57-R17-6GHz-LS]</dc:title>
  <dc:creator>Steven Chen</dc:creator>
  <cp:lastModifiedBy>Steven Chen</cp:lastModifiedBy>
  <cp:revision>11</cp:revision>
  <dcterms:created xsi:type="dcterms:W3CDTF">2021-12-16T15:25:02Z</dcterms:created>
  <dcterms:modified xsi:type="dcterms:W3CDTF">2021-12-16T18:50:40Z</dcterms:modified>
</cp:coreProperties>
</file>