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C53137-60CA-453A-AF0F-5B92232AAE8B}" v="1" dt="2021-12-17T11:55:55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6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rbidge, Richard C" userId="a545731e-e488-4b07-a59b-872b3f2f8473" providerId="ADAL" clId="{2DC53137-60CA-453A-AF0F-5B92232AAE8B}"/>
    <pc:docChg chg="undo custSel modSld">
      <pc:chgData name="Burbidge, Richard C" userId="a545731e-e488-4b07-a59b-872b3f2f8473" providerId="ADAL" clId="{2DC53137-60CA-453A-AF0F-5B92232AAE8B}" dt="2021-12-17T12:03:57.163" v="537" actId="20577"/>
      <pc:docMkLst>
        <pc:docMk/>
      </pc:docMkLst>
      <pc:sldChg chg="modSp mod">
        <pc:chgData name="Burbidge, Richard C" userId="a545731e-e488-4b07-a59b-872b3f2f8473" providerId="ADAL" clId="{2DC53137-60CA-453A-AF0F-5B92232AAE8B}" dt="2021-12-17T12:03:57.163" v="537" actId="20577"/>
        <pc:sldMkLst>
          <pc:docMk/>
          <pc:sldMk cId="3362991343" sldId="256"/>
        </pc:sldMkLst>
        <pc:spChg chg="mod">
          <ac:chgData name="Burbidge, Richard C" userId="a545731e-e488-4b07-a59b-872b3f2f8473" providerId="ADAL" clId="{2DC53137-60CA-453A-AF0F-5B92232AAE8B}" dt="2021-12-17T12:03:57.163" v="537" actId="20577"/>
          <ac:spMkLst>
            <pc:docMk/>
            <pc:sldMk cId="3362991343" sldId="256"/>
            <ac:spMk id="5" creationId="{58F2F8E7-03CC-43EC-B5C1-C4C0DEB95FA9}"/>
          </ac:spMkLst>
        </pc:spChg>
      </pc:sldChg>
      <pc:sldChg chg="addSp modSp mod">
        <pc:chgData name="Burbidge, Richard C" userId="a545731e-e488-4b07-a59b-872b3f2f8473" providerId="ADAL" clId="{2DC53137-60CA-453A-AF0F-5B92232AAE8B}" dt="2021-12-17T12:03:27.708" v="532" actId="6549"/>
        <pc:sldMkLst>
          <pc:docMk/>
          <pc:sldMk cId="2035220959" sldId="259"/>
        </pc:sldMkLst>
        <pc:spChg chg="mod">
          <ac:chgData name="Burbidge, Richard C" userId="a545731e-e488-4b07-a59b-872b3f2f8473" providerId="ADAL" clId="{2DC53137-60CA-453A-AF0F-5B92232AAE8B}" dt="2021-12-17T11:51:51.567" v="3" actId="6549"/>
          <ac:spMkLst>
            <pc:docMk/>
            <pc:sldMk cId="2035220959" sldId="259"/>
            <ac:spMk id="2" creationId="{6D4F2532-A2BC-48BD-B8A3-AF2A7C050D48}"/>
          </ac:spMkLst>
        </pc:spChg>
        <pc:spChg chg="add mod">
          <ac:chgData name="Burbidge, Richard C" userId="a545731e-e488-4b07-a59b-872b3f2f8473" providerId="ADAL" clId="{2DC53137-60CA-453A-AF0F-5B92232AAE8B}" dt="2021-12-17T12:03:27.708" v="532" actId="6549"/>
          <ac:spMkLst>
            <pc:docMk/>
            <pc:sldMk cId="2035220959" sldId="259"/>
            <ac:spMk id="4" creationId="{D61460B8-10DE-41A1-8F71-8C0882430F76}"/>
          </ac:spMkLst>
        </pc:spChg>
        <pc:spChg chg="mod">
          <ac:chgData name="Burbidge, Richard C" userId="a545731e-e488-4b07-a59b-872b3f2f8473" providerId="ADAL" clId="{2DC53137-60CA-453A-AF0F-5B92232AAE8B}" dt="2021-12-17T11:56:13.562" v="15" actId="20577"/>
          <ac:spMkLst>
            <pc:docMk/>
            <pc:sldMk cId="2035220959" sldId="259"/>
            <ac:spMk id="5" creationId="{4AF92F7B-FFF7-4CE7-AA76-EFB32F7E05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B198A-4F16-4E83-968D-711F1582A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325F56-3493-49FA-BB1C-0BC2E581C8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7DA0B-1F2B-429B-A62A-DA7E35ACC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57BAF-0137-474C-9889-D7BFEE5F2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EA393-5276-487B-8CC1-282123BBD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2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A9EB8-CA57-46A6-817E-141262EEB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6A9FBF-8EA0-41AD-ABD1-64EA1F75F1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61C57-F34F-45B2-9D25-E8A701657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0BE8F-98B0-4226-9460-0117C747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551FA-1C86-4FFE-973A-DE74D442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59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F57DB-BD00-48A5-A5A6-0199A5168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165C2-42FC-4BE0-AF7C-2B895B2791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48069-B71B-47AD-B23A-11D340ED4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F7D97-BD26-470C-B5FC-9DE9D372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C8484-B9EF-4F06-9128-7B6624EBA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4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92D0-B886-4A23-942D-B10206A49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6F29C-D47B-4826-B404-D2CF235B5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9E715-C164-4D4B-8741-AFE0ACA3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047AB-6BF6-45AE-8963-32E540C45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0DCE2-D8E8-4194-A028-7BD914CC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381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FF586-FA82-497B-B411-B3CD0DBC3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6D171-773C-4504-9A43-EB4B58A2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37A45-29DF-4B87-A909-5B106CE7B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3B109-98A3-475A-A305-2850B4E4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FA3E0-C5B6-47CC-ABAD-42C314B78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80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33BE9-1378-4721-BED0-8CEA6175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164E7-5170-4B86-B92D-62DCA68963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7A03E2-9A02-43A9-B19E-5683AC7A7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795E9-2AE3-48F9-8E0B-CB3FA7F2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4841F-88A6-48CF-9329-51F994AA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3470-DB66-4B51-BBB7-472ACD12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618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8393B-D3FF-4646-A882-BA771AD3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EB329-B409-4688-B242-4566931FD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FB629-DE21-46FC-8E9A-E3466AF2A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13BFA7-8E2F-4D7E-A4F1-548C47EF2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D14B1-34D6-4B02-A1D4-04B0EA18A0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5F94D4-094C-430C-8578-E06C119D9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AFF0A-EBDB-4C29-A8EE-4752EA092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37E85-3409-4A0A-B131-8031996BC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338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6140A-9AF7-4E8C-A35B-6A8F035C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88E4C-4F55-4DBF-9057-272B5A9C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CB07B-4B53-4E13-A453-BAB16821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D30CE0-8087-4303-B0E0-8C11543D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47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15930B-52DA-467B-A7EE-BABCB0F4F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CB624-AC90-4E0C-9630-5F8906C19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B4254-6643-418B-9BCC-59E451E1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84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EBC41-54CC-449F-94A0-8DB88ED2F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18D45-D4CD-4B04-8E71-F028073C5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D039E6-3800-4DEC-88F7-233D12F86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86363A-43CF-48BA-BD72-2336637B9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960F7-A9FA-438F-8A4C-48CD4B198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AD35E4-1783-42C6-83CE-07B90676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828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E32C1-4A5D-4C83-963C-5001F21F5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F299D1-5B1A-4226-9D26-E27A88FC9E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D8F8B2-5161-4886-9F7B-7FF93DAF6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C4CE97-F529-4293-9061-0763EB9B1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971EA-35DE-4A69-BFA2-13BA38050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30B59C-D065-4CE9-AA5D-3056D816E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74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94B176-810B-4623-A0B0-FFE5DB8EA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773E98-6EB6-4FB5-8268-D8CB32E0E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AE76F-7DE3-4973-A119-6E9C8962E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11BA8-BFCD-4457-884A-800EFF644934}" type="datetimeFigureOut">
              <a:rPr lang="en-GB" smtClean="0"/>
              <a:t>17/12/2021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61021-27AA-4542-9D4F-FD875C8E4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3D0ED-D6F5-432D-AC4A-7305C173CF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3A62C-E327-4483-9667-1685644D59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573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4F2532-A2BC-48BD-B8A3-AF2A7C050D48}"/>
              </a:ext>
            </a:extLst>
          </p:cNvPr>
          <p:cNvSpPr txBox="1">
            <a:spLocks/>
          </p:cNvSpPr>
          <p:nvPr/>
        </p:nvSpPr>
        <p:spPr>
          <a:xfrm>
            <a:off x="793630" y="400372"/>
            <a:ext cx="10985082" cy="109182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3GPP TSG RAN Meeting #94e					RP-213689</a:t>
            </a:r>
          </a:p>
          <a:p>
            <a:pPr marL="0" indent="0">
              <a:buNone/>
            </a:pPr>
            <a:r>
              <a:rPr lang="en-US" dirty="0"/>
              <a:t>Electronic Meeting, 6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 </a:t>
            </a:r>
            <a:r>
              <a:rPr lang="en-US" dirty="0"/>
              <a:t>December 2021</a:t>
            </a:r>
            <a:endParaRPr lang="en-GB" dirty="0"/>
          </a:p>
          <a:p>
            <a:endParaRPr lang="en-US" b="1" dirty="0"/>
          </a:p>
          <a:p>
            <a:endParaRPr lang="en-GB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AF92F7B-FFF7-4CE7-AA76-EFB32F7E0594}"/>
              </a:ext>
            </a:extLst>
          </p:cNvPr>
          <p:cNvSpPr txBox="1">
            <a:spLocks/>
          </p:cNvSpPr>
          <p:nvPr/>
        </p:nvSpPr>
        <p:spPr>
          <a:xfrm>
            <a:off x="793630" y="2203084"/>
            <a:ext cx="10283651" cy="29813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Moderator’s proposals from [94e-39-R17-RedCap-WI]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(for discussion in Friday GTW)</a:t>
            </a: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Agenda Item:	9.3.1.7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Source: 	</a:t>
            </a:r>
            <a:r>
              <a:rPr lang="en-US" sz="2400" dirty="0">
                <a:latin typeface="+mn-lt"/>
              </a:rPr>
              <a:t>Intel (email discussion moderator)</a:t>
            </a:r>
            <a:br>
              <a:rPr lang="en-US" sz="2400" dirty="0">
                <a:latin typeface="+mn-lt"/>
              </a:rPr>
            </a:br>
            <a:endParaRPr lang="en-GB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1460B8-10DE-41A1-8F71-8C0882430F76}"/>
              </a:ext>
            </a:extLst>
          </p:cNvPr>
          <p:cNvSpPr txBox="1"/>
          <p:nvPr/>
        </p:nvSpPr>
        <p:spPr>
          <a:xfrm>
            <a:off x="793629" y="5546157"/>
            <a:ext cx="69562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This is a revision of RP-213616 with revised proposals on slide 2 to reflect feedback to RP-213616 made to the reflector.  The content of the pdf generated by NWM is unchanged.</a:t>
            </a:r>
          </a:p>
        </p:txBody>
      </p:sp>
    </p:spTree>
    <p:extLst>
      <p:ext uri="{BB962C8B-B14F-4D97-AF65-F5344CB8AC3E}">
        <p14:creationId xmlns:p14="http://schemas.microsoft.com/office/powerpoint/2010/main" val="20352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Moderator’s proposals for RP-213046 on </a:t>
            </a:r>
            <a:r>
              <a:rPr lang="en-US" sz="3200" dirty="0" err="1"/>
              <a:t>RedCap</a:t>
            </a:r>
            <a:r>
              <a:rPr lang="en-US" sz="3200" dirty="0"/>
              <a:t> Idle mode operation (</a:t>
            </a:r>
            <a:r>
              <a:rPr lang="en-US" sz="3200" u="sng" dirty="0"/>
              <a:t>proposals to be agreed together</a:t>
            </a:r>
            <a:r>
              <a:rPr lang="en-US" sz="3200" dirty="0"/>
              <a:t>):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Scheme 1 (i.e. UE in IDLE and INACTIVE monitors paging in an initial BWP associated with CD-SSB) is adopted for further work in Rel-17. Scheme 2 (i.e. UE in IDLE and INACTIVE monitors paging in an initial BWP associated with NCD-SSB) is not considered further in Rel-17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RAN2 should work on the assumption that the cell reselection measurements and cell </a:t>
            </a:r>
            <a:r>
              <a:rPr lang="en-US"/>
              <a:t>ranking are </a:t>
            </a:r>
            <a:r>
              <a:rPr lang="en-US" dirty="0"/>
              <a:t>performed based on measurements on the CD-SSB. This applies for intra- and inter-frequency measurements, and for IDLE and INACTIVE states.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2991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F2F8E7-03CC-43EC-B5C1-C4C0DEB95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1216"/>
            <a:ext cx="10515600" cy="5775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Other conclusions from [94e-39-R17-RedCap-WI] (for information, not necessary for GTW discussion)</a:t>
            </a:r>
          </a:p>
          <a:p>
            <a:endParaRPr lang="en-US" dirty="0"/>
          </a:p>
          <a:p>
            <a:r>
              <a:rPr lang="en-US" dirty="0"/>
              <a:t>Conclusions on </a:t>
            </a:r>
            <a:r>
              <a:rPr lang="en-US" dirty="0" err="1"/>
              <a:t>RedCap</a:t>
            </a:r>
            <a:r>
              <a:rPr lang="en-US" dirty="0"/>
              <a:t> Status Report:</a:t>
            </a:r>
          </a:p>
          <a:p>
            <a:pPr lvl="1"/>
            <a:r>
              <a:rPr lang="en-US" dirty="0"/>
              <a:t>RP-212914 is noted</a:t>
            </a:r>
          </a:p>
          <a:p>
            <a:pPr lvl="1"/>
            <a:r>
              <a:rPr lang="en-US" dirty="0"/>
              <a:t>Status Report in RP-212802 is noted</a:t>
            </a:r>
          </a:p>
          <a:p>
            <a:endParaRPr lang="en-US" dirty="0"/>
          </a:p>
          <a:p>
            <a:r>
              <a:rPr lang="en-US" dirty="0"/>
              <a:t>Conclusion for RP-213427 on </a:t>
            </a:r>
            <a:r>
              <a:rPr lang="en-US" dirty="0" err="1"/>
              <a:t>RedCap</a:t>
            </a:r>
            <a:r>
              <a:rPr lang="en-US" dirty="0"/>
              <a:t> Frequency Bands:</a:t>
            </a:r>
          </a:p>
          <a:p>
            <a:pPr lvl="1"/>
            <a:r>
              <a:rPr lang="en-US" dirty="0"/>
              <a:t>Agreement from RAN#93e (RP-212634) remains an agreement.</a:t>
            </a:r>
          </a:p>
          <a:p>
            <a:pPr lvl="1"/>
            <a:r>
              <a:rPr lang="en-US" dirty="0"/>
              <a:t>No RAN4 time to be spent discussing the 3 cases (covered by the RAN#93e agreement) in Rel-17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421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265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RAN#93-e       RP-212631 13th – 17th, September 2021   Source:   Intel (email discussion moderator) Agenda Item:  9.3.1.7</dc:title>
  <dc:creator>Richard Burbidge</dc:creator>
  <cp:lastModifiedBy>Richard Burbidge</cp:lastModifiedBy>
  <cp:revision>9</cp:revision>
  <dcterms:created xsi:type="dcterms:W3CDTF">2021-09-17T11:08:37Z</dcterms:created>
  <dcterms:modified xsi:type="dcterms:W3CDTF">2021-12-17T12:03:57Z</dcterms:modified>
</cp:coreProperties>
</file>