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736B67D-7DE7-4A4C-9438-52797B23F3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C5EF429-ADF9-4391-AE97-9CB813B649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GB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1888509-A46B-4D36-B6F9-FCFBEBBEA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2D77458-7274-4DB1-B3D7-2BE20DC29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1D7C1D-C6B8-48A1-8346-A1EA65FD5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3875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350270-1DB7-4F1B-B7B1-41547A08D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A3A51F3-C30E-47C5-BE1D-FC5B0272F0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B091278-116A-445E-A5C3-5991B4744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9F92E45-5D30-492E-9F1C-94BE11FD9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0A92545-B5E6-449B-9ED2-01D5F3F33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967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D7AC739A-F0A5-403E-9CF1-10087CAF60A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DA24128-B023-4CEC-92F1-341477EE1E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64E3DC7-3EBB-4449-B2F0-8B94F183C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B052B5-D4B1-4DEB-8F99-990185CBF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59AD09D-57ED-4BF8-B4CB-437453781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535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CD501A-BF1E-4C4D-A4DF-E04F9E5B2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7AB1C10-460F-4591-8343-15BD31A01D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FA35040-A764-46E7-BA07-56C6AECD5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4CAAFE3-FB0A-40FA-B410-783E81ACE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704FB52-C4C2-485F-8788-804FD3575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1873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4CEA5BF-68F3-4B7B-8418-B2F74F0E3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63EA431-DD6A-40A9-B329-21FB0BA38B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AC51F5B-FFB8-4C7D-8724-E065C2C88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9FB601F-F108-4773-BDEA-A80C488A5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34DB4AF-24FF-45D7-B3EC-FF8D9F814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9370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A04A80-87D3-4FFC-9240-E735A58EC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1E8A395-1A3E-4448-92A3-02F845D405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F12DC33-ED9E-4324-9034-644CF045F0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3A279FB-6CB0-4FE1-A0CB-1BDEF1DF9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03D931C-8A3D-4759-BFB5-6C06AA3DB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7AA8C05-700C-432E-8304-A2CB1E24D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044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F739D39-7AA2-4F67-AD4B-A95637578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D6E404F-7FF5-465F-88A1-6A7B85E22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B571F25-F127-4125-B564-8DB43ED08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D662569-E209-48AF-8F27-B91BBEAEA6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C40237C-1D38-466D-AF59-1A035667FE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1E48E5B-8EA9-4995-8DBD-2CED49958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8482E06-A4ED-4CEF-A9B5-5F9520FD1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900F672-70BB-464B-A25D-1D649B001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813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6C06B44-B809-48BD-94D3-E27335FAC2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04AB5B23-02CA-4167-A123-CFCF5B9F9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75AFFBB-4428-484F-89F6-99167ADD9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A8862C7-2141-44C8-A1CD-4367701073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979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17195B28-008F-40DD-91F7-029EBDF3F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F19221A-00FE-4C96-AD56-80E39670E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975D086-33CC-4B41-A622-98521E77A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433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91EE69-4C7A-418D-8632-70598023C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5204F6-CB90-48D9-AD50-E15C0CD952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D9A42A1-50B8-4106-9E27-E7239429C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8F98250-1DBD-45E5-BBFE-DCC383C65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D590106-9C38-4A76-A7B3-B4DFBC04E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A5CAB49-45B4-4DF4-A0B2-7A8D487DC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040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BF2E9D-F526-4CC1-90EE-FEED8EEEF4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D92B98C-47EA-49A1-AA15-40DBCB5BFA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64B93E3-53E6-4DAF-9CA3-310A8D30D8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B2199B3-F3F3-43B0-A94F-FA94FD6747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AEFB578-C79A-49D6-B3FF-0E1F6BFDC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1A11855-B868-46D4-B797-2021A8B22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924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603BD7E-F745-4F07-AB5B-042D02B69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GB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62E6397-ED36-4CD2-8A81-C9AC719AEB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GB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8D0E5F-C512-4D84-ABE2-8A48A060D0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C10CF-7970-43E4-97FC-A6F2B0BA754C}" type="datetimeFigureOut">
              <a:rPr lang="en-GB" smtClean="0"/>
              <a:t>16/12/2021</a:t>
            </a:fld>
            <a:endParaRPr lang="en-GB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0AD450-CCAF-430A-8F9F-11C29C78F7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90F49E9-133C-4D5D-8580-C600A24F46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0A0785-8CAE-4A1E-8659-82BFDC0DEB9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5804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A395D5D-882F-455F-B211-1CA46BF6FC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GB" sz="2800" dirty="0"/>
              <a:t>RP-213663</a:t>
            </a:r>
            <a:br>
              <a:rPr lang="en-GB" sz="3600" dirty="0"/>
            </a:br>
            <a:br>
              <a:rPr lang="en-GB" sz="3600" dirty="0"/>
            </a:br>
            <a:r>
              <a:rPr lang="en-GB" sz="3600" dirty="0"/>
              <a:t>Moderator’s summary for [94e-29-R18-gNB-CU]</a:t>
            </a:r>
            <a:br>
              <a:rPr lang="en-GB" sz="3600" dirty="0"/>
            </a:br>
            <a:r>
              <a:rPr lang="en-GB" sz="3600" dirty="0"/>
              <a:t>(After final round, Week 2)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8DCEDC5-3642-4619-A11A-3EA5105E293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en-GB" dirty="0"/>
              <a:t>NTT Docomo (Moderator)</a:t>
            </a:r>
          </a:p>
        </p:txBody>
      </p:sp>
    </p:spTree>
    <p:extLst>
      <p:ext uri="{BB962C8B-B14F-4D97-AF65-F5344CB8AC3E}">
        <p14:creationId xmlns:p14="http://schemas.microsoft.com/office/powerpoint/2010/main" val="1747126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D9BE72-645A-44F7-9CCF-5E36555B1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7887"/>
          </a:xfrm>
        </p:spPr>
        <p:txBody>
          <a:bodyPr>
            <a:normAutofit fontScale="90000"/>
          </a:bodyPr>
          <a:lstStyle/>
          <a:p>
            <a:r>
              <a:rPr lang="en-GB" dirty="0"/>
              <a:t>Justifications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88C6D5-5B96-4F30-B946-4640FC975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994212"/>
            <a:ext cx="10515600" cy="1873903"/>
          </a:xfrm>
        </p:spPr>
        <p:txBody>
          <a:bodyPr>
            <a:normAutofit/>
          </a:bodyPr>
          <a:lstStyle/>
          <a:p>
            <a:pPr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split NG-RAN architecture is characterised by the presence of a single logical gNB-CU-CP connected to multiple logical gNB-DUs and logical gNB-CU-UPs, for each split gNB. Failures at the gNB-CU-CP may cause interruption of UP traffic and disconnection of UEs.</a:t>
            </a:r>
          </a:p>
          <a:p>
            <a:pPr indent="0" algn="just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these reasons, failure scenarios should be studied, based on the current NG-RAN architecture.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94AAC710-D8CF-4C38-8864-356799729A2A}"/>
              </a:ext>
            </a:extLst>
          </p:cNvPr>
          <p:cNvSpPr txBox="1">
            <a:spLocks/>
          </p:cNvSpPr>
          <p:nvPr/>
        </p:nvSpPr>
        <p:spPr>
          <a:xfrm>
            <a:off x="838200" y="1138519"/>
            <a:ext cx="10515600" cy="6478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/>
              <a:t>Removed solution-related text</a:t>
            </a:r>
          </a:p>
        </p:txBody>
      </p:sp>
    </p:spTree>
    <p:extLst>
      <p:ext uri="{BB962C8B-B14F-4D97-AF65-F5344CB8AC3E}">
        <p14:creationId xmlns:p14="http://schemas.microsoft.com/office/powerpoint/2010/main" val="1268952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D9BE72-645A-44F7-9CCF-5E36555B1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7887"/>
          </a:xfrm>
        </p:spPr>
        <p:txBody>
          <a:bodyPr>
            <a:normAutofit fontScale="90000"/>
          </a:bodyPr>
          <a:lstStyle/>
          <a:p>
            <a:r>
              <a:rPr lang="en-GB" dirty="0"/>
              <a:t>Objective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88C6D5-5B96-4F30-B946-4640FC975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8518"/>
            <a:ext cx="10515600" cy="5038445"/>
          </a:xfrm>
        </p:spPr>
        <p:txBody>
          <a:bodyPr>
            <a:normAutofit/>
          </a:bodyPr>
          <a:lstStyle/>
          <a:p>
            <a:r>
              <a:rPr lang="en-GB" sz="2400" dirty="0"/>
              <a:t>Study failure scenarios associated with the gNB-CU-CP </a:t>
            </a:r>
            <a:r>
              <a:rPr lang="en-GB" sz="2400" u="sng" dirty="0">
                <a:solidFill>
                  <a:srgbClr val="FF0000"/>
                </a:solidFill>
              </a:rPr>
              <a:t>based on the current architecture for the NG-RAN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828140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D9BE72-645A-44F7-9CCF-5E36555B1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7887"/>
          </a:xfrm>
        </p:spPr>
        <p:txBody>
          <a:bodyPr>
            <a:normAutofit fontScale="90000"/>
          </a:bodyPr>
          <a:lstStyle/>
          <a:p>
            <a:r>
              <a:rPr lang="en-GB" dirty="0"/>
              <a:t>Other changes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76D2D72E-F392-4B28-A253-B14D2C18C982}"/>
              </a:ext>
            </a:extLst>
          </p:cNvPr>
          <p:cNvSpPr txBox="1">
            <a:spLocks/>
          </p:cNvSpPr>
          <p:nvPr/>
        </p:nvSpPr>
        <p:spPr>
          <a:xfrm>
            <a:off x="838200" y="1138518"/>
            <a:ext cx="10515600" cy="41596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/>
              <a:t>Title and acronym: gNB-CU =&gt; gNB-CU</a:t>
            </a:r>
            <a:r>
              <a:rPr lang="en-GB" sz="2000" dirty="0">
                <a:solidFill>
                  <a:srgbClr val="FF0000"/>
                </a:solidFill>
              </a:rPr>
              <a:t>-CP</a:t>
            </a:r>
          </a:p>
          <a:p>
            <a:r>
              <a:rPr lang="en-GB" sz="2000" dirty="0"/>
              <a:t>TU request: 0.5TU for R3 #117 only (Q3 2022)</a:t>
            </a:r>
          </a:p>
          <a:p>
            <a:r>
              <a:rPr lang="en-GB" sz="2000" dirty="0"/>
              <a:t>Completion of the TR at TSG #97 (Q3 2022)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5473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D9BE72-645A-44F7-9CCF-5E36555B1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7887"/>
          </a:xfrm>
        </p:spPr>
        <p:txBody>
          <a:bodyPr>
            <a:normAutofit fontScale="90000"/>
          </a:bodyPr>
          <a:lstStyle/>
          <a:p>
            <a:r>
              <a:rPr lang="en-GB" dirty="0"/>
              <a:t>Discussion point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76D2D72E-F392-4B28-A253-B14D2C18C982}"/>
              </a:ext>
            </a:extLst>
          </p:cNvPr>
          <p:cNvSpPr txBox="1">
            <a:spLocks/>
          </p:cNvSpPr>
          <p:nvPr/>
        </p:nvSpPr>
        <p:spPr>
          <a:xfrm>
            <a:off x="838200" y="1138518"/>
            <a:ext cx="10515600" cy="49036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200" dirty="0"/>
              <a:t>Try to converge on: </a:t>
            </a:r>
            <a:r>
              <a:rPr lang="en-GB" sz="2200" strike="sngStrike" dirty="0" err="1">
                <a:solidFill>
                  <a:srgbClr val="FF0000"/>
                </a:solidFill>
              </a:rPr>
              <a:t>Study</a:t>
            </a:r>
            <a:r>
              <a:rPr lang="en-GB" sz="2200" dirty="0" err="1">
                <a:solidFill>
                  <a:srgbClr val="FF0000"/>
                </a:solidFill>
              </a:rPr>
              <a:t>Identify</a:t>
            </a:r>
            <a:r>
              <a:rPr lang="en-GB" sz="2200" dirty="0"/>
              <a:t> failure scenarios associated with the gNB-CU-CP based on the current architecture for the NG-RAN</a:t>
            </a:r>
          </a:p>
          <a:p>
            <a:pPr lvl="1"/>
            <a:r>
              <a:rPr lang="en-GB" sz="1800" dirty="0"/>
              <a:t>Supportive comments: this is the RAN intention, or this is to fit in the 0.5TU</a:t>
            </a:r>
          </a:p>
          <a:p>
            <a:pPr lvl="1"/>
            <a:r>
              <a:rPr lang="en-GB" sz="1800" dirty="0"/>
              <a:t>Negative comments: R3 need more than "identification" before coming back to RAN</a:t>
            </a:r>
          </a:p>
        </p:txBody>
      </p:sp>
    </p:spTree>
    <p:extLst>
      <p:ext uri="{BB962C8B-B14F-4D97-AF65-F5344CB8AC3E}">
        <p14:creationId xmlns:p14="http://schemas.microsoft.com/office/powerpoint/2010/main" val="39217021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191</Words>
  <Application>Microsoft Office PowerPoint</Application>
  <PresentationFormat>ワイド画面</PresentationFormat>
  <Paragraphs>16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テーマ</vt:lpstr>
      <vt:lpstr>RP-213663  Moderator’s summary for [94e-29-R18-gNB-CU] (After final round, Week 2)</vt:lpstr>
      <vt:lpstr>Justifications</vt:lpstr>
      <vt:lpstr>Objective</vt:lpstr>
      <vt:lpstr>Other changes</vt:lpstr>
      <vt:lpstr>Discussion 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RP-213519  Moderator’s summary for [94e-29-R18-gNB-CU]</dc:title>
  <dc:creator>v04</dc:creator>
  <cp:lastModifiedBy>v09</cp:lastModifiedBy>
  <cp:revision>12</cp:revision>
  <dcterms:created xsi:type="dcterms:W3CDTF">2021-12-09T19:22:19Z</dcterms:created>
  <dcterms:modified xsi:type="dcterms:W3CDTF">2021-12-16T12:17:46Z</dcterms:modified>
</cp:coreProperties>
</file>