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bookmarkIdSeed="3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934" r:id="rId2"/>
    <p:sldId id="981" r:id="rId3"/>
    <p:sldId id="987" r:id="rId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2" autoAdjust="0"/>
    <p:restoredTop sz="95801" autoAdjust="0"/>
  </p:normalViewPr>
  <p:slideViewPr>
    <p:cSldViewPr snapToGrid="0">
      <p:cViewPr varScale="1">
        <p:scale>
          <a:sx n="130" d="100"/>
          <a:sy n="130" d="100"/>
        </p:scale>
        <p:origin x="222" y="9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0305" y="730256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988556"/>
          </a:xfrm>
        </p:spPr>
        <p:txBody>
          <a:bodyPr/>
          <a:lstStyle/>
          <a:p>
            <a:r>
              <a:rPr lang="en-US" sz="3200" b="1" dirty="0"/>
              <a:t>Moderator’s summary for discussion [94e-17-R18-NTN-NR]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/>
              <a:t>RAN Vice-Chair (AT&amp;T)</a:t>
            </a:r>
            <a:endParaRPr lang="en-US" dirty="0">
              <a:latin typeface="+mj-ea"/>
              <a:ea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Meeting #94-e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December 6-17,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8A.2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248181" y="274551"/>
            <a:ext cx="15069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 </a:t>
            </a:r>
            <a:r>
              <a:rPr lang="en-US" sz="1600" b="1" dirty="0"/>
              <a:t>RP-213597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545" y="146598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assumptions are taken a baseline for this work: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GSO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GEO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and NGSO (e.g. LEO, MEO, HEO) based satellite access to be considered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ESIM scenarios for NGSO in Ka band are not considered in this WI.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Targeted UE types: fixed and mobile VSAT. VSAT UE characteristics from TR38.821 to be considered in priority but additional NTN UE classes may be considered if justified</a:t>
            </a:r>
          </a:p>
          <a:p>
            <a:pPr lvl="2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Regarding mobile VSAT, three types of terminal and scenario exist; airborne, maritime and land based ESIM. Which type(s) to be specified depends on the outcome of the regulation analysis and co-existence study.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FDD mode is assumed for satellite operation above 10 GHz, while TDD mode is assumed for terrestrial operation in FR2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harmonized Ka band frequency range (17.7-20.2 and 27.5-30.0) as common across all regions will serve as reference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Co-existence between overlapping NTN and TN band portions is out of 3GPP scope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sz="1600" dirty="0">
              <a:effectLst/>
              <a:latin typeface="+mn-lt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following covers the objectives for NR-NTN deployment in above 10 GHz bands. </a:t>
            </a:r>
            <a:r>
              <a:rPr lang="en-US" sz="16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In accordance with the WF in RP-211596, this work would start after March 2022 once FR1 NTN coexistence study is stable enough.</a:t>
            </a:r>
          </a:p>
        </p:txBody>
      </p:sp>
    </p:spTree>
    <p:extLst>
      <p:ext uri="{BB962C8B-B14F-4D97-AF65-F5344CB8AC3E}">
        <p14:creationId xmlns:p14="http://schemas.microsoft.com/office/powerpoint/2010/main" val="144063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609599" y="0"/>
            <a:ext cx="9112251" cy="11430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Moderator Proposed WF on Remaining Issue</a:t>
            </a:r>
            <a:endParaRPr lang="en-US" dirty="0"/>
          </a:p>
        </p:txBody>
      </p:sp>
      <p:sp>
        <p:nvSpPr>
          <p:cNvPr id="6" name="내용 개체 틀 1">
            <a:extLst>
              <a:ext uri="{FF2B5EF4-FFF2-40B4-BE49-F238E27FC236}">
                <a16:creationId xmlns:a16="http://schemas.microsoft.com/office/drawing/2014/main" id="{3AF888B0-3166-4059-BE3F-5F4B3980B8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823122"/>
            <a:ext cx="10972800" cy="4983156"/>
          </a:xfrm>
        </p:spPr>
        <p:txBody>
          <a:bodyPr/>
          <a:lstStyle/>
          <a:p>
            <a:pPr marL="534988" indent="-534988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latin typeface="+mn-lt"/>
                <a:cs typeface="Times New Roman" panose="02020603050405020304" pitchFamily="18" charset="0"/>
              </a:rPr>
              <a:t>Objective 2: </a:t>
            </a:r>
            <a:r>
              <a:rPr lang="en-US" sz="16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NR-NTN deployment in above 10 GHz bands (continued)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and identify NTN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band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: Analysis of regulations and adjacent channel co-existence scenarios.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The example band shall be identified early in the WI. Additional bands can be introduced in a release-independent manner.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Consider the satellite harmonized Ka band as a reference, according to ITU allocation; taking into account deployment type (e.g. VSAT, ESIM), scenarios, and ITU-R/regional regulations, define an example band suitable for development of generic 3GPP minimum performance requirements (the example RAN4 band may be a portion of or the entire harmonized Ka band).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Study implications of FDD operation in FR2 and derive requirements for the identified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part(s) of the Ka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example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band appropriately. Satellite bands introduced in 3GPP for NTN for FDD shall not impact the existing 3GPP TDD specifications for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(see note 3 of the approved way forward RP-211596 in RAN#92-e).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Relevant coexistence scenarios and analysis to be considered in RAN4, if and where applicable, to ensure that satellite bands introduced in 3GPP for NTN shall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neither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impact the existing specifications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of nor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and shall not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cause degradation (in the sense of RAN4 co-existence studies) to </a:t>
            </a:r>
            <a:r>
              <a:rPr lang="en-US" sz="1200" strike="sngStrike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present and future 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networks in 3GPP specified terrestrial bands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adjacent to the NTN band. In that, it is assumed that the NTN-TN adjacent band coexistence will be performed at Ka band edges [RAN4]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all the above</a:t>
            </a:r>
            <a:r>
              <a:rPr lang="en-US" sz="1200" dirty="0">
                <a:solidFill>
                  <a:srgbClr val="FF0000"/>
                </a:solidFill>
                <a:effectLst/>
                <a:highlight>
                  <a:srgbClr val="00FFFF"/>
                </a:highlight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, RAN4 process as agreed for NTN in FR1 shall be leveraged for coexistence analysis in above 10 GHz bands [RAN4].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Definition of NTN band(s) above 10 GHz does not change the current FR1/FR2 definition, nor automatically apply to future terrestrial bands defined in this frequency region; (see proposal 2 of the approved way forward RP-211596 in RAN#92-e)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Specify Rx/Tx requirements for satellite </a:t>
            </a:r>
            <a:r>
              <a:rPr lang="en-US" sz="14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BS </a:t>
            </a: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access node and different VSAT UE class (not only 60 cm aperture) as appropriate for the identified example band [RAN4]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Identify values for physical layer parameters </a:t>
            </a:r>
            <a:r>
              <a:rPr lang="en-US" sz="1400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chosen from the existing FR1 and FR2 sets. The following set of parameters to specify, but not necessarily limited to, are listed as follows [RAN4]: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time relationship related enhancement (e.g. </a:t>
            </a:r>
            <a:r>
              <a:rPr lang="en-US" sz="1200" dirty="0" err="1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K_offset</a:t>
            </a: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subcarrier spacing for different UL/DL signals/channels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PRACH configuration index for FDD above 10 GHz.</a:t>
            </a:r>
            <a:r>
              <a:rPr lang="en-US" sz="1200" strike="sngStrike" dirty="0">
                <a:solidFill>
                  <a:srgbClr val="FF0000"/>
                </a:solidFill>
                <a:effectLst/>
                <a:latin typeface="+mn-lt"/>
                <a:ea typeface="Batang" panose="02030600000101010101" pitchFamily="18" charset="-127"/>
                <a:cs typeface="Times New Roman" panose="02020603050405020304" pitchFamily="18" charset="0"/>
              </a:rPr>
              <a:t> Introduction of new values for physical layer parameters (e.g., SCS for a given signal/channel) on top of already defined values is not in scope. [RAN1,RAN4]</a:t>
            </a:r>
          </a:p>
        </p:txBody>
      </p:sp>
    </p:spTree>
    <p:extLst>
      <p:ext uri="{BB962C8B-B14F-4D97-AF65-F5344CB8AC3E}">
        <p14:creationId xmlns:p14="http://schemas.microsoft.com/office/powerpoint/2010/main" val="23409544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756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微软雅黑</vt:lpstr>
      <vt:lpstr>Arial</vt:lpstr>
      <vt:lpstr>Arial Black</vt:lpstr>
      <vt:lpstr>Calibri</vt:lpstr>
      <vt:lpstr>Times New Roman</vt:lpstr>
      <vt:lpstr>3gpp</vt:lpstr>
      <vt:lpstr>Moderator’s summary for discussion [94e-17-R18-NTN-NR]</vt:lpstr>
      <vt:lpstr>Moderator Proposed WF on Remaining Issue</vt:lpstr>
      <vt:lpstr>Moderator Proposed WF on Remaining Issue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2021-12-08T17:45:27Z</dcterms:created>
  <dcterms:modified xsi:type="dcterms:W3CDTF">2021-12-15T13:39:45Z</dcterms:modified>
</cp:coreProperties>
</file>