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23"/>
  </p:notesMasterIdLst>
  <p:sldIdLst>
    <p:sldId id="434" r:id="rId6"/>
    <p:sldId id="448" r:id="rId7"/>
    <p:sldId id="1198" r:id="rId8"/>
    <p:sldId id="1199" r:id="rId9"/>
    <p:sldId id="1201" r:id="rId10"/>
    <p:sldId id="1120" r:id="rId11"/>
    <p:sldId id="1113" r:id="rId12"/>
    <p:sldId id="1183" r:id="rId13"/>
    <p:sldId id="1191" r:id="rId14"/>
    <p:sldId id="1192" r:id="rId15"/>
    <p:sldId id="1193" r:id="rId16"/>
    <p:sldId id="1194" r:id="rId17"/>
    <p:sldId id="1231" r:id="rId18"/>
    <p:sldId id="1243" r:id="rId19"/>
    <p:sldId id="1244" r:id="rId20"/>
    <p:sldId id="1245" r:id="rId21"/>
    <p:sldId id="1238" r:id="rId22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A7100"/>
    <a:srgbClr val="92D05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9D6EC1-0872-4C56-AA29-28CAF85D90B0}" v="13" dt="2021-12-03T02:46:17.5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109D6EC1-0872-4C56-AA29-28CAF85D90B0}"/>
    <pc:docChg chg="undo custSel delSld modSld sldOrd">
      <pc:chgData name="Wanshi Chen" userId="3a7dbef4-3474-47c6-9897-007f5734efb0" providerId="ADAL" clId="{109D6EC1-0872-4C56-AA29-28CAF85D90B0}" dt="2021-12-03T02:46:29.146" v="1509" actId="20577"/>
      <pc:docMkLst>
        <pc:docMk/>
      </pc:docMkLst>
      <pc:sldChg chg="modSp mod">
        <pc:chgData name="Wanshi Chen" userId="3a7dbef4-3474-47c6-9897-007f5734efb0" providerId="ADAL" clId="{109D6EC1-0872-4C56-AA29-28CAF85D90B0}" dt="2021-11-30T06:26:44.331" v="1455" actId="20577"/>
        <pc:sldMkLst>
          <pc:docMk/>
          <pc:sldMk cId="399343419" sldId="434"/>
        </pc:sldMkLst>
        <pc:spChg chg="mod">
          <ac:chgData name="Wanshi Chen" userId="3a7dbef4-3474-47c6-9897-007f5734efb0" providerId="ADAL" clId="{109D6EC1-0872-4C56-AA29-28CAF85D90B0}" dt="2021-11-30T06:26:44.331" v="1455" actId="20577"/>
          <ac:spMkLst>
            <pc:docMk/>
            <pc:sldMk cId="399343419" sldId="434"/>
            <ac:spMk id="3" creationId="{D0131E32-5769-4333-B8D6-800B757A4D6C}"/>
          </ac:spMkLst>
        </pc:spChg>
      </pc:sldChg>
      <pc:sldChg chg="modSp mod">
        <pc:chgData name="Wanshi Chen" userId="3a7dbef4-3474-47c6-9897-007f5734efb0" providerId="ADAL" clId="{109D6EC1-0872-4C56-AA29-28CAF85D90B0}" dt="2021-11-29T23:11:35.857" v="190" actId="6549"/>
        <pc:sldMkLst>
          <pc:docMk/>
          <pc:sldMk cId="1586269898" sldId="448"/>
        </pc:sldMkLst>
        <pc:spChg chg="mod">
          <ac:chgData name="Wanshi Chen" userId="3a7dbef4-3474-47c6-9897-007f5734efb0" providerId="ADAL" clId="{109D6EC1-0872-4C56-AA29-28CAF85D90B0}" dt="2021-11-29T23:11:35.857" v="190" actId="6549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109D6EC1-0872-4C56-AA29-28CAF85D90B0}" dt="2021-11-29T23:22:55.720" v="825" actId="47"/>
        <pc:sldMkLst>
          <pc:docMk/>
          <pc:sldMk cId="407283722" sldId="1101"/>
        </pc:sldMkLst>
      </pc:sldChg>
      <pc:sldChg chg="modSp mod">
        <pc:chgData name="Wanshi Chen" userId="3a7dbef4-3474-47c6-9897-007f5734efb0" providerId="ADAL" clId="{109D6EC1-0872-4C56-AA29-28CAF85D90B0}" dt="2021-11-29T22:49:26.998" v="189" actId="20577"/>
        <pc:sldMkLst>
          <pc:docMk/>
          <pc:sldMk cId="4214525790" sldId="1113"/>
        </pc:sldMkLst>
        <pc:spChg chg="mod">
          <ac:chgData name="Wanshi Chen" userId="3a7dbef4-3474-47c6-9897-007f5734efb0" providerId="ADAL" clId="{109D6EC1-0872-4C56-AA29-28CAF85D90B0}" dt="2021-11-29T22:49:26.998" v="189" actId="20577"/>
          <ac:spMkLst>
            <pc:docMk/>
            <pc:sldMk cId="4214525790" sldId="1113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109D6EC1-0872-4C56-AA29-28CAF85D90B0}" dt="2021-11-29T23:22:55.094" v="808" actId="47"/>
        <pc:sldMkLst>
          <pc:docMk/>
          <pc:sldMk cId="521576827" sldId="1121"/>
        </pc:sldMkLst>
      </pc:sldChg>
      <pc:sldChg chg="del">
        <pc:chgData name="Wanshi Chen" userId="3a7dbef4-3474-47c6-9897-007f5734efb0" providerId="ADAL" clId="{109D6EC1-0872-4C56-AA29-28CAF85D90B0}" dt="2021-11-29T23:22:55.684" v="824" actId="47"/>
        <pc:sldMkLst>
          <pc:docMk/>
          <pc:sldMk cId="157976609" sldId="1179"/>
        </pc:sldMkLst>
      </pc:sldChg>
      <pc:sldChg chg="del">
        <pc:chgData name="Wanshi Chen" userId="3a7dbef4-3474-47c6-9897-007f5734efb0" providerId="ADAL" clId="{109D6EC1-0872-4C56-AA29-28CAF85D90B0}" dt="2021-11-29T23:22:56.156" v="835" actId="47"/>
        <pc:sldMkLst>
          <pc:docMk/>
          <pc:sldMk cId="2441304439" sldId="1180"/>
        </pc:sldMkLst>
      </pc:sldChg>
      <pc:sldChg chg="del">
        <pc:chgData name="Wanshi Chen" userId="3a7dbef4-3474-47c6-9897-007f5734efb0" providerId="ADAL" clId="{109D6EC1-0872-4C56-AA29-28CAF85D90B0}" dt="2021-11-29T23:22:56.348" v="840" actId="47"/>
        <pc:sldMkLst>
          <pc:docMk/>
          <pc:sldMk cId="1554477847" sldId="1181"/>
        </pc:sldMkLst>
      </pc:sldChg>
      <pc:sldChg chg="modSp mod">
        <pc:chgData name="Wanshi Chen" userId="3a7dbef4-3474-47c6-9897-007f5734efb0" providerId="ADAL" clId="{109D6EC1-0872-4C56-AA29-28CAF85D90B0}" dt="2021-11-30T06:16:33.386" v="856" actId="5793"/>
        <pc:sldMkLst>
          <pc:docMk/>
          <pc:sldMk cId="3461682404" sldId="1183"/>
        </pc:sldMkLst>
        <pc:spChg chg="mod">
          <ac:chgData name="Wanshi Chen" userId="3a7dbef4-3474-47c6-9897-007f5734efb0" providerId="ADAL" clId="{109D6EC1-0872-4C56-AA29-28CAF85D90B0}" dt="2021-11-30T06:16:33.386" v="856" actId="5793"/>
          <ac:spMkLst>
            <pc:docMk/>
            <pc:sldMk cId="3461682404" sldId="1183"/>
            <ac:spMk id="3" creationId="{85903BC0-EB37-4C3E-8DD6-27F0E6CA817C}"/>
          </ac:spMkLst>
        </pc:spChg>
      </pc:sldChg>
      <pc:sldChg chg="addSp delSp modSp mod">
        <pc:chgData name="Wanshi Chen" userId="3a7dbef4-3474-47c6-9897-007f5734efb0" providerId="ADAL" clId="{109D6EC1-0872-4C56-AA29-28CAF85D90B0}" dt="2021-12-03T00:32:43.395" v="1470" actId="13926"/>
        <pc:sldMkLst>
          <pc:docMk/>
          <pc:sldMk cId="1680419926" sldId="1191"/>
        </pc:sldMkLst>
        <pc:spChg chg="add del mod">
          <ac:chgData name="Wanshi Chen" userId="3a7dbef4-3474-47c6-9897-007f5734efb0" providerId="ADAL" clId="{109D6EC1-0872-4C56-AA29-28CAF85D90B0}" dt="2021-11-29T23:20:52.962" v="803" actId="478"/>
          <ac:spMkLst>
            <pc:docMk/>
            <pc:sldMk cId="1680419926" sldId="1191"/>
            <ac:spMk id="6" creationId="{ED55D219-8A8B-4FD4-A648-F9EC68FD6437}"/>
          </ac:spMkLst>
        </pc:spChg>
        <pc:graphicFrameChg chg="modGraphic">
          <ac:chgData name="Wanshi Chen" userId="3a7dbef4-3474-47c6-9897-007f5734efb0" providerId="ADAL" clId="{109D6EC1-0872-4C56-AA29-28CAF85D90B0}" dt="2021-12-03T00:32:43.395" v="1470" actId="13926"/>
          <ac:graphicFrameMkLst>
            <pc:docMk/>
            <pc:sldMk cId="1680419926" sldId="1191"/>
            <ac:graphicFrameMk id="3" creationId="{6A7038DB-E691-4990-87BD-59473D807006}"/>
          </ac:graphicFrameMkLst>
        </pc:graphicFrameChg>
      </pc:sldChg>
      <pc:sldChg chg="modSp mod">
        <pc:chgData name="Wanshi Chen" userId="3a7dbef4-3474-47c6-9897-007f5734efb0" providerId="ADAL" clId="{109D6EC1-0872-4C56-AA29-28CAF85D90B0}" dt="2021-12-03T02:43:47.336" v="1484" actId="20577"/>
        <pc:sldMkLst>
          <pc:docMk/>
          <pc:sldMk cId="3293621291" sldId="1192"/>
        </pc:sldMkLst>
        <pc:graphicFrameChg chg="modGraphic">
          <ac:chgData name="Wanshi Chen" userId="3a7dbef4-3474-47c6-9897-007f5734efb0" providerId="ADAL" clId="{109D6EC1-0872-4C56-AA29-28CAF85D90B0}" dt="2021-12-03T02:43:47.336" v="1484" actId="20577"/>
          <ac:graphicFrameMkLst>
            <pc:docMk/>
            <pc:sldMk cId="3293621291" sldId="1192"/>
            <ac:graphicFrameMk id="3" creationId="{DFE1ADF1-357B-4FDC-B5DE-63E4C67A0715}"/>
          </ac:graphicFrameMkLst>
        </pc:graphicFrameChg>
      </pc:sldChg>
      <pc:sldChg chg="modSp mod">
        <pc:chgData name="Wanshi Chen" userId="3a7dbef4-3474-47c6-9897-007f5734efb0" providerId="ADAL" clId="{109D6EC1-0872-4C56-AA29-28CAF85D90B0}" dt="2021-12-03T02:43:57.068" v="1485" actId="13926"/>
        <pc:sldMkLst>
          <pc:docMk/>
          <pc:sldMk cId="3120087387" sldId="1193"/>
        </pc:sldMkLst>
        <pc:graphicFrameChg chg="modGraphic">
          <ac:chgData name="Wanshi Chen" userId="3a7dbef4-3474-47c6-9897-007f5734efb0" providerId="ADAL" clId="{109D6EC1-0872-4C56-AA29-28CAF85D90B0}" dt="2021-12-03T02:43:57.068" v="1485" actId="13926"/>
          <ac:graphicFrameMkLst>
            <pc:docMk/>
            <pc:sldMk cId="3120087387" sldId="1193"/>
            <ac:graphicFrameMk id="4" creationId="{337756E7-6FC9-4C16-96D0-8F5B53F963A2}"/>
          </ac:graphicFrameMkLst>
        </pc:graphicFrameChg>
      </pc:sldChg>
      <pc:sldChg chg="del">
        <pc:chgData name="Wanshi Chen" userId="3a7dbef4-3474-47c6-9897-007f5734efb0" providerId="ADAL" clId="{109D6EC1-0872-4C56-AA29-28CAF85D90B0}" dt="2021-11-29T23:22:55.632" v="822" actId="47"/>
        <pc:sldMkLst>
          <pc:docMk/>
          <pc:sldMk cId="952040147" sldId="1195"/>
        </pc:sldMkLst>
      </pc:sldChg>
      <pc:sldChg chg="addSp delSp modSp mod">
        <pc:chgData name="Wanshi Chen" userId="3a7dbef4-3474-47c6-9897-007f5734efb0" providerId="ADAL" clId="{109D6EC1-0872-4C56-AA29-28CAF85D90B0}" dt="2021-11-29T23:14:50.788" v="220" actId="404"/>
        <pc:sldMkLst>
          <pc:docMk/>
          <pc:sldMk cId="1878587838" sldId="1199"/>
        </pc:sldMkLst>
        <pc:spChg chg="add del">
          <ac:chgData name="Wanshi Chen" userId="3a7dbef4-3474-47c6-9897-007f5734efb0" providerId="ADAL" clId="{109D6EC1-0872-4C56-AA29-28CAF85D90B0}" dt="2021-11-29T23:12:10.691" v="193" actId="22"/>
          <ac:spMkLst>
            <pc:docMk/>
            <pc:sldMk cId="1878587838" sldId="1199"/>
            <ac:spMk id="6" creationId="{D7F4D0CE-3CD3-40A5-9378-08805371865A}"/>
          </ac:spMkLst>
        </pc:spChg>
        <pc:graphicFrameChg chg="mod modGraphic">
          <ac:chgData name="Wanshi Chen" userId="3a7dbef4-3474-47c6-9897-007f5734efb0" providerId="ADAL" clId="{109D6EC1-0872-4C56-AA29-28CAF85D90B0}" dt="2021-11-29T23:14:27.094" v="214" actId="14100"/>
          <ac:graphicFrameMkLst>
            <pc:docMk/>
            <pc:sldMk cId="1878587838" sldId="1199"/>
            <ac:graphicFrameMk id="7" creationId="{85846499-03CF-4539-B377-3C38772CBC80}"/>
          </ac:graphicFrameMkLst>
        </pc:graphicFrameChg>
        <pc:graphicFrameChg chg="mod modGraphic">
          <ac:chgData name="Wanshi Chen" userId="3a7dbef4-3474-47c6-9897-007f5734efb0" providerId="ADAL" clId="{109D6EC1-0872-4C56-AA29-28CAF85D90B0}" dt="2021-11-29T23:14:50.788" v="220" actId="404"/>
          <ac:graphicFrameMkLst>
            <pc:docMk/>
            <pc:sldMk cId="1878587838" sldId="1199"/>
            <ac:graphicFrameMk id="8" creationId="{9267040D-DC7C-4B11-8E5F-D82EE2612456}"/>
          </ac:graphicFrameMkLst>
        </pc:graphicFrameChg>
        <pc:picChg chg="del">
          <ac:chgData name="Wanshi Chen" userId="3a7dbef4-3474-47c6-9897-007f5734efb0" providerId="ADAL" clId="{109D6EC1-0872-4C56-AA29-28CAF85D90B0}" dt="2021-11-29T23:12:00.051" v="191" actId="478"/>
          <ac:picMkLst>
            <pc:docMk/>
            <pc:sldMk cId="1878587838" sldId="1199"/>
            <ac:picMk id="4" creationId="{F8E3EB2B-A73C-4009-A6C3-BD141A398DD1}"/>
          </ac:picMkLst>
        </pc:picChg>
        <pc:picChg chg="del">
          <ac:chgData name="Wanshi Chen" userId="3a7dbef4-3474-47c6-9897-007f5734efb0" providerId="ADAL" clId="{109D6EC1-0872-4C56-AA29-28CAF85D90B0}" dt="2021-11-29T23:13:38.851" v="212" actId="478"/>
          <ac:picMkLst>
            <pc:docMk/>
            <pc:sldMk cId="1878587838" sldId="1199"/>
            <ac:picMk id="5" creationId="{1F662237-1836-4214-924A-5E9A357BC6C2}"/>
          </ac:picMkLst>
        </pc:picChg>
      </pc:sldChg>
      <pc:sldChg chg="del">
        <pc:chgData name="Wanshi Chen" userId="3a7dbef4-3474-47c6-9897-007f5734efb0" providerId="ADAL" clId="{109D6EC1-0872-4C56-AA29-28CAF85D90B0}" dt="2021-11-29T23:22:55.130" v="809" actId="47"/>
        <pc:sldMkLst>
          <pc:docMk/>
          <pc:sldMk cId="1232778452" sldId="1202"/>
        </pc:sldMkLst>
      </pc:sldChg>
      <pc:sldChg chg="del">
        <pc:chgData name="Wanshi Chen" userId="3a7dbef4-3474-47c6-9897-007f5734efb0" providerId="ADAL" clId="{109D6EC1-0872-4C56-AA29-28CAF85D90B0}" dt="2021-11-29T23:22:55.147" v="810" actId="47"/>
        <pc:sldMkLst>
          <pc:docMk/>
          <pc:sldMk cId="1303294962" sldId="1203"/>
        </pc:sldMkLst>
      </pc:sldChg>
      <pc:sldChg chg="del">
        <pc:chgData name="Wanshi Chen" userId="3a7dbef4-3474-47c6-9897-007f5734efb0" providerId="ADAL" clId="{109D6EC1-0872-4C56-AA29-28CAF85D90B0}" dt="2021-11-29T23:22:55.179" v="811" actId="47"/>
        <pc:sldMkLst>
          <pc:docMk/>
          <pc:sldMk cId="1163797364" sldId="1204"/>
        </pc:sldMkLst>
      </pc:sldChg>
      <pc:sldChg chg="del">
        <pc:chgData name="Wanshi Chen" userId="3a7dbef4-3474-47c6-9897-007f5734efb0" providerId="ADAL" clId="{109D6EC1-0872-4C56-AA29-28CAF85D90B0}" dt="2021-11-29T23:22:55.225" v="812" actId="47"/>
        <pc:sldMkLst>
          <pc:docMk/>
          <pc:sldMk cId="2110894140" sldId="1205"/>
        </pc:sldMkLst>
      </pc:sldChg>
      <pc:sldChg chg="del">
        <pc:chgData name="Wanshi Chen" userId="3a7dbef4-3474-47c6-9897-007f5734efb0" providerId="ADAL" clId="{109D6EC1-0872-4C56-AA29-28CAF85D90B0}" dt="2021-11-29T23:22:55.255" v="813" actId="47"/>
        <pc:sldMkLst>
          <pc:docMk/>
          <pc:sldMk cId="1646469711" sldId="1206"/>
        </pc:sldMkLst>
      </pc:sldChg>
      <pc:sldChg chg="del">
        <pc:chgData name="Wanshi Chen" userId="3a7dbef4-3474-47c6-9897-007f5734efb0" providerId="ADAL" clId="{109D6EC1-0872-4C56-AA29-28CAF85D90B0}" dt="2021-11-29T23:22:55.287" v="814" actId="47"/>
        <pc:sldMkLst>
          <pc:docMk/>
          <pc:sldMk cId="2708868265" sldId="1207"/>
        </pc:sldMkLst>
      </pc:sldChg>
      <pc:sldChg chg="del">
        <pc:chgData name="Wanshi Chen" userId="3a7dbef4-3474-47c6-9897-007f5734efb0" providerId="ADAL" clId="{109D6EC1-0872-4C56-AA29-28CAF85D90B0}" dt="2021-11-29T23:22:55.382" v="817" actId="47"/>
        <pc:sldMkLst>
          <pc:docMk/>
          <pc:sldMk cId="340310824" sldId="1208"/>
        </pc:sldMkLst>
      </pc:sldChg>
      <pc:sldChg chg="del">
        <pc:chgData name="Wanshi Chen" userId="3a7dbef4-3474-47c6-9897-007f5734efb0" providerId="ADAL" clId="{109D6EC1-0872-4C56-AA29-28CAF85D90B0}" dt="2021-11-29T23:22:55.454" v="819" actId="47"/>
        <pc:sldMkLst>
          <pc:docMk/>
          <pc:sldMk cId="200849438" sldId="1209"/>
        </pc:sldMkLst>
      </pc:sldChg>
      <pc:sldChg chg="del">
        <pc:chgData name="Wanshi Chen" userId="3a7dbef4-3474-47c6-9897-007f5734efb0" providerId="ADAL" clId="{109D6EC1-0872-4C56-AA29-28CAF85D90B0}" dt="2021-11-29T23:22:55.508" v="820" actId="47"/>
        <pc:sldMkLst>
          <pc:docMk/>
          <pc:sldMk cId="1290267509" sldId="1210"/>
        </pc:sldMkLst>
      </pc:sldChg>
      <pc:sldChg chg="del">
        <pc:chgData name="Wanshi Chen" userId="3a7dbef4-3474-47c6-9897-007f5734efb0" providerId="ADAL" clId="{109D6EC1-0872-4C56-AA29-28CAF85D90B0}" dt="2021-11-29T23:22:55.519" v="821" actId="47"/>
        <pc:sldMkLst>
          <pc:docMk/>
          <pc:sldMk cId="3175250193" sldId="1212"/>
        </pc:sldMkLst>
      </pc:sldChg>
      <pc:sldChg chg="del">
        <pc:chgData name="Wanshi Chen" userId="3a7dbef4-3474-47c6-9897-007f5734efb0" providerId="ADAL" clId="{109D6EC1-0872-4C56-AA29-28CAF85D90B0}" dt="2021-11-29T23:22:55.845" v="827" actId="47"/>
        <pc:sldMkLst>
          <pc:docMk/>
          <pc:sldMk cId="1271203549" sldId="1214"/>
        </pc:sldMkLst>
      </pc:sldChg>
      <pc:sldChg chg="del">
        <pc:chgData name="Wanshi Chen" userId="3a7dbef4-3474-47c6-9897-007f5734efb0" providerId="ADAL" clId="{109D6EC1-0872-4C56-AA29-28CAF85D90B0}" dt="2021-11-29T23:22:55.804" v="826" actId="47"/>
        <pc:sldMkLst>
          <pc:docMk/>
          <pc:sldMk cId="2550568948" sldId="1215"/>
        </pc:sldMkLst>
      </pc:sldChg>
      <pc:sldChg chg="del">
        <pc:chgData name="Wanshi Chen" userId="3a7dbef4-3474-47c6-9897-007f5734efb0" providerId="ADAL" clId="{109D6EC1-0872-4C56-AA29-28CAF85D90B0}" dt="2021-11-29T23:22:55.906" v="828" actId="47"/>
        <pc:sldMkLst>
          <pc:docMk/>
          <pc:sldMk cId="3269462040" sldId="1216"/>
        </pc:sldMkLst>
      </pc:sldChg>
      <pc:sldChg chg="del">
        <pc:chgData name="Wanshi Chen" userId="3a7dbef4-3474-47c6-9897-007f5734efb0" providerId="ADAL" clId="{109D6EC1-0872-4C56-AA29-28CAF85D90B0}" dt="2021-11-29T23:22:56.008" v="830" actId="47"/>
        <pc:sldMkLst>
          <pc:docMk/>
          <pc:sldMk cId="336582975" sldId="1217"/>
        </pc:sldMkLst>
      </pc:sldChg>
      <pc:sldChg chg="del">
        <pc:chgData name="Wanshi Chen" userId="3a7dbef4-3474-47c6-9897-007f5734efb0" providerId="ADAL" clId="{109D6EC1-0872-4C56-AA29-28CAF85D90B0}" dt="2021-11-29T23:22:56.024" v="831" actId="47"/>
        <pc:sldMkLst>
          <pc:docMk/>
          <pc:sldMk cId="1700907424" sldId="1218"/>
        </pc:sldMkLst>
      </pc:sldChg>
      <pc:sldChg chg="del">
        <pc:chgData name="Wanshi Chen" userId="3a7dbef4-3474-47c6-9897-007f5734efb0" providerId="ADAL" clId="{109D6EC1-0872-4C56-AA29-28CAF85D90B0}" dt="2021-11-29T23:22:56.043" v="832" actId="47"/>
        <pc:sldMkLst>
          <pc:docMk/>
          <pc:sldMk cId="1658799189" sldId="1219"/>
        </pc:sldMkLst>
      </pc:sldChg>
      <pc:sldChg chg="del">
        <pc:chgData name="Wanshi Chen" userId="3a7dbef4-3474-47c6-9897-007f5734efb0" providerId="ADAL" clId="{109D6EC1-0872-4C56-AA29-28CAF85D90B0}" dt="2021-11-29T23:22:56.094" v="833" actId="47"/>
        <pc:sldMkLst>
          <pc:docMk/>
          <pc:sldMk cId="3600974078" sldId="1220"/>
        </pc:sldMkLst>
      </pc:sldChg>
      <pc:sldChg chg="del">
        <pc:chgData name="Wanshi Chen" userId="3a7dbef4-3474-47c6-9897-007f5734efb0" providerId="ADAL" clId="{109D6EC1-0872-4C56-AA29-28CAF85D90B0}" dt="2021-11-29T23:22:56.188" v="836" actId="47"/>
        <pc:sldMkLst>
          <pc:docMk/>
          <pc:sldMk cId="2881160736" sldId="1221"/>
        </pc:sldMkLst>
      </pc:sldChg>
      <pc:sldChg chg="del">
        <pc:chgData name="Wanshi Chen" userId="3a7dbef4-3474-47c6-9897-007f5734efb0" providerId="ADAL" clId="{109D6EC1-0872-4C56-AA29-28CAF85D90B0}" dt="2021-11-29T23:22:56.237" v="837" actId="47"/>
        <pc:sldMkLst>
          <pc:docMk/>
          <pc:sldMk cId="2379024556" sldId="1222"/>
        </pc:sldMkLst>
      </pc:sldChg>
      <pc:sldChg chg="del">
        <pc:chgData name="Wanshi Chen" userId="3a7dbef4-3474-47c6-9897-007f5734efb0" providerId="ADAL" clId="{109D6EC1-0872-4C56-AA29-28CAF85D90B0}" dt="2021-11-29T23:22:56.294" v="838" actId="47"/>
        <pc:sldMkLst>
          <pc:docMk/>
          <pc:sldMk cId="2509301941" sldId="1223"/>
        </pc:sldMkLst>
      </pc:sldChg>
      <pc:sldChg chg="del">
        <pc:chgData name="Wanshi Chen" userId="3a7dbef4-3474-47c6-9897-007f5734efb0" providerId="ADAL" clId="{109D6EC1-0872-4C56-AA29-28CAF85D90B0}" dt="2021-11-29T23:22:56.305" v="839" actId="47"/>
        <pc:sldMkLst>
          <pc:docMk/>
          <pc:sldMk cId="2505606178" sldId="1224"/>
        </pc:sldMkLst>
      </pc:sldChg>
      <pc:sldChg chg="del">
        <pc:chgData name="Wanshi Chen" userId="3a7dbef4-3474-47c6-9897-007f5734efb0" providerId="ADAL" clId="{109D6EC1-0872-4C56-AA29-28CAF85D90B0}" dt="2021-11-29T23:22:58.172" v="841" actId="47"/>
        <pc:sldMkLst>
          <pc:docMk/>
          <pc:sldMk cId="1829542211" sldId="1225"/>
        </pc:sldMkLst>
      </pc:sldChg>
      <pc:sldChg chg="ord">
        <pc:chgData name="Wanshi Chen" userId="3a7dbef4-3474-47c6-9897-007f5734efb0" providerId="ADAL" clId="{109D6EC1-0872-4C56-AA29-28CAF85D90B0}" dt="2021-11-30T06:17:30.331" v="861" actId="20578"/>
        <pc:sldMkLst>
          <pc:docMk/>
          <pc:sldMk cId="2698532513" sldId="1231"/>
        </pc:sldMkLst>
      </pc:sldChg>
      <pc:sldChg chg="del">
        <pc:chgData name="Wanshi Chen" userId="3a7dbef4-3474-47c6-9897-007f5734efb0" providerId="ADAL" clId="{109D6EC1-0872-4C56-AA29-28CAF85D90B0}" dt="2021-11-29T23:22:55.960" v="829" actId="47"/>
        <pc:sldMkLst>
          <pc:docMk/>
          <pc:sldMk cId="4247214882" sldId="1232"/>
        </pc:sldMkLst>
      </pc:sldChg>
      <pc:sldChg chg="del">
        <pc:chgData name="Wanshi Chen" userId="3a7dbef4-3474-47c6-9897-007f5734efb0" providerId="ADAL" clId="{109D6EC1-0872-4C56-AA29-28CAF85D90B0}" dt="2021-11-29T23:22:55.431" v="818" actId="47"/>
        <pc:sldMkLst>
          <pc:docMk/>
          <pc:sldMk cId="833979285" sldId="1234"/>
        </pc:sldMkLst>
      </pc:sldChg>
      <pc:sldChg chg="del">
        <pc:chgData name="Wanshi Chen" userId="3a7dbef4-3474-47c6-9897-007f5734efb0" providerId="ADAL" clId="{109D6EC1-0872-4C56-AA29-28CAF85D90B0}" dt="2021-11-29T23:22:55.313" v="815" actId="47"/>
        <pc:sldMkLst>
          <pc:docMk/>
          <pc:sldMk cId="2233334052" sldId="1236"/>
        </pc:sldMkLst>
      </pc:sldChg>
      <pc:sldChg chg="del">
        <pc:chgData name="Wanshi Chen" userId="3a7dbef4-3474-47c6-9897-007f5734efb0" providerId="ADAL" clId="{109D6EC1-0872-4C56-AA29-28CAF85D90B0}" dt="2021-11-29T23:22:55.349" v="816" actId="47"/>
        <pc:sldMkLst>
          <pc:docMk/>
          <pc:sldMk cId="2722595843" sldId="1237"/>
        </pc:sldMkLst>
      </pc:sldChg>
      <pc:sldChg chg="modSp mod">
        <pc:chgData name="Wanshi Chen" userId="3a7dbef4-3474-47c6-9897-007f5734efb0" providerId="ADAL" clId="{109D6EC1-0872-4C56-AA29-28CAF85D90B0}" dt="2021-12-03T02:46:29.146" v="1509" actId="20577"/>
        <pc:sldMkLst>
          <pc:docMk/>
          <pc:sldMk cId="1532106690" sldId="1238"/>
        </pc:sldMkLst>
        <pc:spChg chg="mod">
          <ac:chgData name="Wanshi Chen" userId="3a7dbef4-3474-47c6-9897-007f5734efb0" providerId="ADAL" clId="{109D6EC1-0872-4C56-AA29-28CAF85D90B0}" dt="2021-12-03T02:46:29.146" v="1509" actId="20577"/>
          <ac:spMkLst>
            <pc:docMk/>
            <pc:sldMk cId="1532106690" sldId="1238"/>
            <ac:spMk id="3" creationId="{ED097699-AEE1-40AC-85E4-6E4DE0A4133F}"/>
          </ac:spMkLst>
        </pc:spChg>
      </pc:sldChg>
      <pc:sldChg chg="del">
        <pc:chgData name="Wanshi Chen" userId="3a7dbef4-3474-47c6-9897-007f5734efb0" providerId="ADAL" clId="{109D6EC1-0872-4C56-AA29-28CAF85D90B0}" dt="2021-11-29T23:22:55.058" v="807" actId="47"/>
        <pc:sldMkLst>
          <pc:docMk/>
          <pc:sldMk cId="3752439674" sldId="1239"/>
        </pc:sldMkLst>
      </pc:sldChg>
      <pc:sldChg chg="del">
        <pc:chgData name="Wanshi Chen" userId="3a7dbef4-3474-47c6-9897-007f5734efb0" providerId="ADAL" clId="{109D6EC1-0872-4C56-AA29-28CAF85D90B0}" dt="2021-11-29T23:22:54.538" v="806" actId="47"/>
        <pc:sldMkLst>
          <pc:docMk/>
          <pc:sldMk cId="3575927705" sldId="1240"/>
        </pc:sldMkLst>
      </pc:sldChg>
      <pc:sldChg chg="del">
        <pc:chgData name="Wanshi Chen" userId="3a7dbef4-3474-47c6-9897-007f5734efb0" providerId="ADAL" clId="{109D6EC1-0872-4C56-AA29-28CAF85D90B0}" dt="2021-11-29T23:22:55.649" v="823" actId="47"/>
        <pc:sldMkLst>
          <pc:docMk/>
          <pc:sldMk cId="1011233380" sldId="1241"/>
        </pc:sldMkLst>
      </pc:sldChg>
      <pc:sldChg chg="del">
        <pc:chgData name="Wanshi Chen" userId="3a7dbef4-3474-47c6-9897-007f5734efb0" providerId="ADAL" clId="{109D6EC1-0872-4C56-AA29-28CAF85D90B0}" dt="2021-11-29T23:22:56.122" v="834" actId="47"/>
        <pc:sldMkLst>
          <pc:docMk/>
          <pc:sldMk cId="1100104464" sldId="1242"/>
        </pc:sldMkLst>
      </pc:sldChg>
      <pc:sldChg chg="delSp modSp mod ord">
        <pc:chgData name="Wanshi Chen" userId="3a7dbef4-3474-47c6-9897-007f5734efb0" providerId="ADAL" clId="{109D6EC1-0872-4C56-AA29-28CAF85D90B0}" dt="2021-11-30T06:17:30.331" v="861" actId="20578"/>
        <pc:sldMkLst>
          <pc:docMk/>
          <pc:sldMk cId="3824570507" sldId="1243"/>
        </pc:sldMkLst>
        <pc:spChg chg="del">
          <ac:chgData name="Wanshi Chen" userId="3a7dbef4-3474-47c6-9897-007f5734efb0" providerId="ADAL" clId="{109D6EC1-0872-4C56-AA29-28CAF85D90B0}" dt="2021-11-30T06:15:54.055" v="842" actId="478"/>
          <ac:spMkLst>
            <pc:docMk/>
            <pc:sldMk cId="3824570507" sldId="1243"/>
            <ac:spMk id="3" creationId="{C0430D94-011A-4E0A-89C9-03783D7E0296}"/>
          </ac:spMkLst>
        </pc:spChg>
        <pc:picChg chg="mod">
          <ac:chgData name="Wanshi Chen" userId="3a7dbef4-3474-47c6-9897-007f5734efb0" providerId="ADAL" clId="{109D6EC1-0872-4C56-AA29-28CAF85D90B0}" dt="2021-11-30T06:16:18.267" v="844" actId="1076"/>
          <ac:picMkLst>
            <pc:docMk/>
            <pc:sldMk cId="3824570507" sldId="1243"/>
            <ac:picMk id="4" creationId="{21CE7CB3-D78B-4FCC-9BFC-3BDAA41D5D0B}"/>
          </ac:picMkLst>
        </pc:picChg>
        <pc:picChg chg="del">
          <ac:chgData name="Wanshi Chen" userId="3a7dbef4-3474-47c6-9897-007f5734efb0" providerId="ADAL" clId="{109D6EC1-0872-4C56-AA29-28CAF85D90B0}" dt="2021-11-30T06:15:55.676" v="843" actId="478"/>
          <ac:picMkLst>
            <pc:docMk/>
            <pc:sldMk cId="3824570507" sldId="1243"/>
            <ac:picMk id="7" creationId="{4980815A-9C04-44B8-9E40-0580D903757F}"/>
          </ac:picMkLst>
        </pc:picChg>
      </pc:sldChg>
      <pc:sldChg chg="delSp modSp mod ord">
        <pc:chgData name="Wanshi Chen" userId="3a7dbef4-3474-47c6-9897-007f5734efb0" providerId="ADAL" clId="{109D6EC1-0872-4C56-AA29-28CAF85D90B0}" dt="2021-11-30T06:17:30.331" v="861" actId="20578"/>
        <pc:sldMkLst>
          <pc:docMk/>
          <pc:sldMk cId="1581912806" sldId="1244"/>
        </pc:sldMkLst>
        <pc:picChg chg="del">
          <ac:chgData name="Wanshi Chen" userId="3a7dbef4-3474-47c6-9897-007f5734efb0" providerId="ADAL" clId="{109D6EC1-0872-4C56-AA29-28CAF85D90B0}" dt="2021-11-29T23:21:19.506" v="804" actId="478"/>
          <ac:picMkLst>
            <pc:docMk/>
            <pc:sldMk cId="1581912806" sldId="1244"/>
            <ac:picMk id="4" creationId="{A9508976-9B77-498D-89B0-D5D1FD25D440}"/>
          </ac:picMkLst>
        </pc:picChg>
        <pc:picChg chg="del mod">
          <ac:chgData name="Wanshi Chen" userId="3a7dbef4-3474-47c6-9897-007f5734efb0" providerId="ADAL" clId="{109D6EC1-0872-4C56-AA29-28CAF85D90B0}" dt="2021-11-30T06:16:44.203" v="857" actId="478"/>
          <ac:picMkLst>
            <pc:docMk/>
            <pc:sldMk cId="1581912806" sldId="1244"/>
            <ac:picMk id="5" creationId="{7851D3AC-B424-4967-A5DA-0510DC0AED58}"/>
          </ac:picMkLst>
        </pc:picChg>
        <pc:picChg chg="mod">
          <ac:chgData name="Wanshi Chen" userId="3a7dbef4-3474-47c6-9897-007f5734efb0" providerId="ADAL" clId="{109D6EC1-0872-4C56-AA29-28CAF85D90B0}" dt="2021-11-30T06:17:02.355" v="858" actId="1076"/>
          <ac:picMkLst>
            <pc:docMk/>
            <pc:sldMk cId="1581912806" sldId="1244"/>
            <ac:picMk id="6" creationId="{1246B8D8-6131-48D6-A078-445A6F9A5153}"/>
          </ac:picMkLst>
        </pc:picChg>
      </pc:sldChg>
      <pc:sldChg chg="delSp modSp mod">
        <pc:chgData name="Wanshi Chen" userId="3a7dbef4-3474-47c6-9897-007f5734efb0" providerId="ADAL" clId="{109D6EC1-0872-4C56-AA29-28CAF85D90B0}" dt="2021-12-02T02:14:17.731" v="1469" actId="1076"/>
        <pc:sldMkLst>
          <pc:docMk/>
          <pc:sldMk cId="1192877760" sldId="1245"/>
        </pc:sldMkLst>
        <pc:picChg chg="del mod">
          <ac:chgData name="Wanshi Chen" userId="3a7dbef4-3474-47c6-9897-007f5734efb0" providerId="ADAL" clId="{109D6EC1-0872-4C56-AA29-28CAF85D90B0}" dt="2021-12-02T02:13:23.440" v="1468" actId="478"/>
          <ac:picMkLst>
            <pc:docMk/>
            <pc:sldMk cId="1192877760" sldId="1245"/>
            <ac:picMk id="4" creationId="{D9A2515E-F93E-4606-8B71-3BF09D94DE2D}"/>
          </ac:picMkLst>
        </pc:picChg>
        <pc:picChg chg="mod">
          <ac:chgData name="Wanshi Chen" userId="3a7dbef4-3474-47c6-9897-007f5734efb0" providerId="ADAL" clId="{109D6EC1-0872-4C56-AA29-28CAF85D90B0}" dt="2021-11-30T06:56:36.135" v="1458" actId="1076"/>
          <ac:picMkLst>
            <pc:docMk/>
            <pc:sldMk cId="1192877760" sldId="1245"/>
            <ac:picMk id="5" creationId="{8F510492-8812-4C14-AB36-19E7200476B5}"/>
          </ac:picMkLst>
        </pc:picChg>
        <pc:picChg chg="mod">
          <ac:chgData name="Wanshi Chen" userId="3a7dbef4-3474-47c6-9897-007f5734efb0" providerId="ADAL" clId="{109D6EC1-0872-4C56-AA29-28CAF85D90B0}" dt="2021-12-02T02:14:17.731" v="1469" actId="1076"/>
          <ac:picMkLst>
            <pc:docMk/>
            <pc:sldMk cId="1192877760" sldId="1245"/>
            <ac:picMk id="6" creationId="{9FAAF118-64DD-4847-981D-BE418433BD3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3gpp.org/ftp/tsg_ran/TSG_RAN/TSGR_94e/Docs/RP-212733.zip" TargetMode="External"/><Relationship Id="rId18" Type="http://schemas.openxmlformats.org/officeDocument/2006/relationships/hyperlink" Target="http://www.3gpp.org/ftp/tsg_ran/TSG_RAN/TSGR_94e/Docs/RP-212668.zip" TargetMode="External"/><Relationship Id="rId26" Type="http://schemas.openxmlformats.org/officeDocument/2006/relationships/hyperlink" Target="http://www.3gpp.org/ftp/tsg_ran/TSG_RAN/TSGR_94e/Docs/RP-212672.zip" TargetMode="External"/><Relationship Id="rId39" Type="http://schemas.openxmlformats.org/officeDocument/2006/relationships/hyperlink" Target="http://www.3gpp.org/ftp/tsg_ran/TSG_RAN/TSGR_94e/Docs/RP-212717.zip" TargetMode="External"/><Relationship Id="rId21" Type="http://schemas.openxmlformats.org/officeDocument/2006/relationships/hyperlink" Target="http://www.3gpp.org/ftp/tsg_ran/TSG_RAN/TSGR_94e/Docs/RP-212709.zip" TargetMode="External"/><Relationship Id="rId34" Type="http://schemas.openxmlformats.org/officeDocument/2006/relationships/hyperlink" Target="http://www.3gpp.org/ftp/tsg_ran/TSG_RAN/TSGR_94e/Docs/RP-212675.zip" TargetMode="External"/><Relationship Id="rId42" Type="http://schemas.openxmlformats.org/officeDocument/2006/relationships/hyperlink" Target="http://www.3gpp.org/ftp/tsg_ran/TSG_RAN/TSGR_94e/Docs/RP-212679.zip" TargetMode="External"/><Relationship Id="rId47" Type="http://schemas.openxmlformats.org/officeDocument/2006/relationships/hyperlink" Target="http://www.3gpp.org/ftp/tsg_ran/TSG_RAN/TSGR_94e/Docs/RP-212721.zip" TargetMode="External"/><Relationship Id="rId50" Type="http://schemas.openxmlformats.org/officeDocument/2006/relationships/hyperlink" Target="http://www.3gpp.org/ftp/tsg_ran/TSG_RAN/TSGR_94e/Docs/RP-212730.zip" TargetMode="External"/><Relationship Id="rId55" Type="http://schemas.openxmlformats.org/officeDocument/2006/relationships/hyperlink" Target="http://www.3gpp.org/ftp/tsg_ran/TSG_RAN/TSGR_94e/Docs/RP-212685.zip" TargetMode="External"/><Relationship Id="rId7" Type="http://schemas.openxmlformats.org/officeDocument/2006/relationships/hyperlink" Target="http://www.3gpp.org/ftp/tsg_ran/TSG_RAN/TSGR_94e/Docs/RP-212703.zip" TargetMode="External"/><Relationship Id="rId2" Type="http://schemas.openxmlformats.org/officeDocument/2006/relationships/hyperlink" Target="http://www.3gpp.org/ftp/tsg_ran/TSG_RAN/TSGR_94e/Docs/RP-212661%20.zip" TargetMode="External"/><Relationship Id="rId16" Type="http://schemas.openxmlformats.org/officeDocument/2006/relationships/hyperlink" Target="http://www.3gpp.org/ftp/tsg_ran/TSG_RAN/TSGR_94e/Docs/RP-212667.zip" TargetMode="External"/><Relationship Id="rId29" Type="http://schemas.openxmlformats.org/officeDocument/2006/relationships/hyperlink" Target="http://www.3gpp.org/ftp/tsg_ran/TSG_RAN/TSGR_94e/Docs/RP-212713.zip" TargetMode="External"/><Relationship Id="rId11" Type="http://schemas.openxmlformats.org/officeDocument/2006/relationships/hyperlink" Target="http://www.3gpp.org/ftp/tsg_ran/TSG_RAN/TSGR_94e/Docs/RP-212705.zip" TargetMode="External"/><Relationship Id="rId24" Type="http://schemas.openxmlformats.org/officeDocument/2006/relationships/hyperlink" Target="http://www.3gpp.org/ftp/tsg_ran/TSG_RAN/TSGR_94e/Docs/RP-212671.zip" TargetMode="External"/><Relationship Id="rId32" Type="http://schemas.openxmlformats.org/officeDocument/2006/relationships/hyperlink" Target="http://www.3gpp.org/ftp/tsg_ran/TSG_RAN/TSGR_94e/Docs/RP-212714.zip" TargetMode="External"/><Relationship Id="rId37" Type="http://schemas.openxmlformats.org/officeDocument/2006/relationships/hyperlink" Target="http://www.3gpp.org/ftp/tsg_ran/TSG_RAN/TSGR_94e/Docs/RP-212716.zip" TargetMode="External"/><Relationship Id="rId40" Type="http://schemas.openxmlformats.org/officeDocument/2006/relationships/hyperlink" Target="http://www.3gpp.org/ftp/tsg_ran/TSG_RAN/TSGR_94e/Docs/RP-212678.zip" TargetMode="External"/><Relationship Id="rId45" Type="http://schemas.openxmlformats.org/officeDocument/2006/relationships/hyperlink" Target="http://www.3gpp.org/ftp/tsg_ran/TSG_RAN/TSGR_94e/Docs/RP-212720.zip" TargetMode="External"/><Relationship Id="rId53" Type="http://schemas.openxmlformats.org/officeDocument/2006/relationships/hyperlink" Target="http://www.3gpp.org/ftp/tsg_ran/TSG_RAN/TSGR_94e/Docs/RP-212684.zip" TargetMode="External"/><Relationship Id="rId58" Type="http://schemas.openxmlformats.org/officeDocument/2006/relationships/hyperlink" Target="http://www.3gpp.org/ftp/tsg_ran/TSG_RAN/TSGR_94e/Docs/RP-212726.zip" TargetMode="External"/><Relationship Id="rId5" Type="http://schemas.openxmlformats.org/officeDocument/2006/relationships/hyperlink" Target="http://www.3gpp.org/ftp/tsg_ran/TSG_RAN/TSGR_94e/Docs/RP-212702.zip" TargetMode="External"/><Relationship Id="rId61" Type="http://schemas.openxmlformats.org/officeDocument/2006/relationships/hyperlink" Target="http://www.3gpp.org/ftp/tsg_ran/TSG_RAN/TSGR_94e/Docs/RP-212688.zip" TargetMode="External"/><Relationship Id="rId19" Type="http://schemas.openxmlformats.org/officeDocument/2006/relationships/hyperlink" Target="http://www.3gpp.org/ftp/tsg_ran/TSG_RAN/TSGR_94e/Docs/RP-212708.zip" TargetMode="External"/><Relationship Id="rId14" Type="http://schemas.openxmlformats.org/officeDocument/2006/relationships/hyperlink" Target="http://www.3gpp.org/ftp/tsg_ran/TSG_RAN/TSGR_94e/Docs/RP-212666.zip" TargetMode="External"/><Relationship Id="rId22" Type="http://schemas.openxmlformats.org/officeDocument/2006/relationships/hyperlink" Target="http://www.3gpp.org/ftp/tsg_ran/TSG_RAN/TSGR_94e/Docs/RP-212670.zip" TargetMode="External"/><Relationship Id="rId27" Type="http://schemas.openxmlformats.org/officeDocument/2006/relationships/hyperlink" Target="http://www.3gpp.org/ftp/tsg_ran/TSG_RAN/TSGR_94e/Docs/RP-212712.zip" TargetMode="External"/><Relationship Id="rId30" Type="http://schemas.openxmlformats.org/officeDocument/2006/relationships/hyperlink" Target="http://www.3gpp.org/ftp/tsg_ran/TSG_RAN/TSGR_94e/Docs/RP-212729.zip" TargetMode="External"/><Relationship Id="rId35" Type="http://schemas.openxmlformats.org/officeDocument/2006/relationships/hyperlink" Target="http://www.3gpp.org/ftp/tsg_ran/TSG_RAN/TSGR_94e/Docs/RP-212715.zip" TargetMode="External"/><Relationship Id="rId43" Type="http://schemas.openxmlformats.org/officeDocument/2006/relationships/hyperlink" Target="http://www.3gpp.org/ftp/tsg_ran/TSG_RAN/TSGR_94e/Docs/RP-212719.zip" TargetMode="External"/><Relationship Id="rId48" Type="http://schemas.openxmlformats.org/officeDocument/2006/relationships/hyperlink" Target="http://www.3gpp.org/ftp/tsg_ran/TSG_RAN/TSGR_94e/Docs/RP-212682.zip" TargetMode="External"/><Relationship Id="rId56" Type="http://schemas.openxmlformats.org/officeDocument/2006/relationships/hyperlink" Target="http://www.3gpp.org/ftp/tsg_ran/TSG_RAN/TSGR_94e/Docs/RP-212725.zip" TargetMode="External"/><Relationship Id="rId8" Type="http://schemas.openxmlformats.org/officeDocument/2006/relationships/hyperlink" Target="http://www.3gpp.org/ftp/tsg_ran/TSG_RAN/TSGR_94e/Docs/RP-212664.zip" TargetMode="External"/><Relationship Id="rId51" Type="http://schemas.openxmlformats.org/officeDocument/2006/relationships/hyperlink" Target="http://www.3gpp.org/ftp/tsg_ran/TSG_RAN/TSGR_94e/Docs/RP-212683.zip" TargetMode="External"/><Relationship Id="rId3" Type="http://schemas.openxmlformats.org/officeDocument/2006/relationships/hyperlink" Target="http://www.3gpp.org/ftp/tsg_ran/TSG_RAN/TSGR_94e/Docs/RP-212701.zip" TargetMode="External"/><Relationship Id="rId12" Type="http://schemas.openxmlformats.org/officeDocument/2006/relationships/hyperlink" Target="http://www.3gpp.org/ftp/tsg_ran/TSG_RAN/TSGR_94e/Docs/RP-212732.zip" TargetMode="External"/><Relationship Id="rId17" Type="http://schemas.openxmlformats.org/officeDocument/2006/relationships/hyperlink" Target="http://www.3gpp.org/ftp/tsg_ran/TSG_RAN/TSGR_94e/Docs/RP-212707.zip" TargetMode="External"/><Relationship Id="rId25" Type="http://schemas.openxmlformats.org/officeDocument/2006/relationships/hyperlink" Target="http://www.3gpp.org/ftp/tsg_ran/TSG_RAN/TSGR_94e/Docs/RP-212711.zip" TargetMode="External"/><Relationship Id="rId33" Type="http://schemas.openxmlformats.org/officeDocument/2006/relationships/hyperlink" Target="http://www.3gpp.org/ftp/tsg_ran/TSG_RAN/TSGR_94e/Docs/RP-212731.zip" TargetMode="External"/><Relationship Id="rId38" Type="http://schemas.openxmlformats.org/officeDocument/2006/relationships/hyperlink" Target="http://www.3gpp.org/ftp/tsg_ran/TSG_RAN/TSGR_94e/Docs/RP-212677.zip" TargetMode="External"/><Relationship Id="rId46" Type="http://schemas.openxmlformats.org/officeDocument/2006/relationships/hyperlink" Target="http://www.3gpp.org/ftp/tsg_ran/TSG_RAN/TSGR_94e/Docs/RP-212681.zip" TargetMode="External"/><Relationship Id="rId59" Type="http://schemas.openxmlformats.org/officeDocument/2006/relationships/hyperlink" Target="http://www.3gpp.org/ftp/tsg_ran/TSG_RAN/TSGR_94e/Docs/RP-212687.zip" TargetMode="External"/><Relationship Id="rId20" Type="http://schemas.openxmlformats.org/officeDocument/2006/relationships/hyperlink" Target="http://www.3gpp.org/ftp/tsg_ran/TSG_RAN/TSGR_94e/Docs/RP-212669.zip" TargetMode="External"/><Relationship Id="rId41" Type="http://schemas.openxmlformats.org/officeDocument/2006/relationships/hyperlink" Target="http://www.3gpp.org/ftp/tsg_ran/TSG_RAN/TSGR_94e/Docs/RP-212718.zip" TargetMode="External"/><Relationship Id="rId54" Type="http://schemas.openxmlformats.org/officeDocument/2006/relationships/hyperlink" Target="http://www.3gpp.org/ftp/tsg_ran/TSG_RAN/TSGR_94e/Docs/RP-212724.zip" TargetMode="External"/><Relationship Id="rId62" Type="http://schemas.openxmlformats.org/officeDocument/2006/relationships/hyperlink" Target="http://www.3gpp.org/ftp/tsg_ran/TSG_RAN/TSGR_94e/Docs/RP-21272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2663.zip" TargetMode="External"/><Relationship Id="rId15" Type="http://schemas.openxmlformats.org/officeDocument/2006/relationships/hyperlink" Target="http://www.3gpp.org/ftp/tsg_ran/TSG_RAN/TSGR_94e/Docs/RP-212706.zip" TargetMode="External"/><Relationship Id="rId23" Type="http://schemas.openxmlformats.org/officeDocument/2006/relationships/hyperlink" Target="http://www.3gpp.org/ftp/tsg_ran/TSG_RAN/TSGR_94e/Docs/RP-212710.zip" TargetMode="External"/><Relationship Id="rId28" Type="http://schemas.openxmlformats.org/officeDocument/2006/relationships/hyperlink" Target="http://www.3gpp.org/ftp/tsg_ran/TSG_RAN/TSGR_94e/Docs/RP-212673.zip" TargetMode="External"/><Relationship Id="rId36" Type="http://schemas.openxmlformats.org/officeDocument/2006/relationships/hyperlink" Target="http://www.3gpp.org/ftp/tsg_ran/TSG_RAN/TSGR_94e/Docs/RP-212676.zip" TargetMode="External"/><Relationship Id="rId49" Type="http://schemas.openxmlformats.org/officeDocument/2006/relationships/hyperlink" Target="http://www.3gpp.org/ftp/tsg_ran/TSG_RAN/TSGR_94e/Docs/RP-212722.zip" TargetMode="External"/><Relationship Id="rId57" Type="http://schemas.openxmlformats.org/officeDocument/2006/relationships/hyperlink" Target="http://www.3gpp.org/ftp/tsg_ran/TSG_RAN/TSGR_94e/Docs/RP-212686.zip" TargetMode="External"/><Relationship Id="rId10" Type="http://schemas.openxmlformats.org/officeDocument/2006/relationships/hyperlink" Target="http://www.3gpp.org/ftp/tsg_ran/TSG_RAN/TSGR_94e/Docs/RP-212665.zip" TargetMode="External"/><Relationship Id="rId31" Type="http://schemas.openxmlformats.org/officeDocument/2006/relationships/hyperlink" Target="http://www.3gpp.org/ftp/tsg_ran/TSG_RAN/TSGR_94e/Docs/RP-212674.zip" TargetMode="External"/><Relationship Id="rId44" Type="http://schemas.openxmlformats.org/officeDocument/2006/relationships/hyperlink" Target="http://www.3gpp.org/ftp/tsg_ran/TSG_RAN/TSGR_94e/Docs/RP-212680.zip" TargetMode="External"/><Relationship Id="rId52" Type="http://schemas.openxmlformats.org/officeDocument/2006/relationships/hyperlink" Target="http://www.3gpp.org/ftp/tsg_ran/TSG_RAN/TSGR_94e/Docs/RP-212723.zip" TargetMode="External"/><Relationship Id="rId60" Type="http://schemas.openxmlformats.org/officeDocument/2006/relationships/hyperlink" Target="http://www.3gpp.org/ftp/tsg_ran/TSG_RAN/TSGR_94e/Docs/RP-212734.zip" TargetMode="External"/><Relationship Id="rId4" Type="http://schemas.openxmlformats.org/officeDocument/2006/relationships/hyperlink" Target="http://www.3gpp.org/ftp/tsg_ran/TSG_RAN/TSGR_94e/Docs/RP-212662.zip" TargetMode="External"/><Relationship Id="rId9" Type="http://schemas.openxmlformats.org/officeDocument/2006/relationships/hyperlink" Target="http://www.3gpp.org/ftp/tsg_ran/TSG_RAN/TSGR_94e/Docs/RP-212704.zi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3e/Docs/RP-212503.zip" TargetMode="External"/><Relationship Id="rId13" Type="http://schemas.openxmlformats.org/officeDocument/2006/relationships/hyperlink" Target="http://www.3gpp.org/ftp/tsg_ran/TSG_RAN/TSGR_93e/Docs/RP-211661.zip" TargetMode="External"/><Relationship Id="rId18" Type="http://schemas.openxmlformats.org/officeDocument/2006/relationships/hyperlink" Target="http://www.3gpp.org/ftp/tsg_ran/TSG_RAN/TSGR_93e/Docs/RP-211666.zip" TargetMode="External"/><Relationship Id="rId3" Type="http://schemas.openxmlformats.org/officeDocument/2006/relationships/hyperlink" Target="http://www.3gpp.org/ftp/tsg_ran/TSG_RAN/TSGR_93e/Docs/RP-211651.zip" TargetMode="External"/><Relationship Id="rId7" Type="http://schemas.openxmlformats.org/officeDocument/2006/relationships/hyperlink" Target="http://www.3gpp.org/ftp/tsg_ran/TSG_RAN/TSGR_93e/Docs/RP-211655.zip" TargetMode="External"/><Relationship Id="rId12" Type="http://schemas.openxmlformats.org/officeDocument/2006/relationships/hyperlink" Target="http://www.3gpp.org/ftp/tsg_ran/TSG_RAN/TSGR_93e/Docs/RP-211660.zip" TargetMode="External"/><Relationship Id="rId17" Type="http://schemas.openxmlformats.org/officeDocument/2006/relationships/hyperlink" Target="http://www.3gpp.org/ftp/tsg_ran/TSG_RAN/TSGR_93e/Docs/RP-211665.zip" TargetMode="External"/><Relationship Id="rId2" Type="http://schemas.openxmlformats.org/officeDocument/2006/relationships/hyperlink" Target="http://www.3gpp.org/ftp/tsg_ran/TSG_RAN/TSGR_AHs/2021_06_RAN_Rel18_WS/Docs/RWS-210659.zip" TargetMode="External"/><Relationship Id="rId16" Type="http://schemas.openxmlformats.org/officeDocument/2006/relationships/hyperlink" Target="http://www.3gpp.org/ftp/tsg_ran/TSG_RAN/TSGR_93e/Docs/RP-211664.zip" TargetMode="External"/><Relationship Id="rId20" Type="http://schemas.openxmlformats.org/officeDocument/2006/relationships/hyperlink" Target="http://www.3gpp.org/ftp/tsg_ran/TSG_RAN/TSGR_93e/Docs/RP-21260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3e/Docs/RP-211654.zip" TargetMode="External"/><Relationship Id="rId11" Type="http://schemas.openxmlformats.org/officeDocument/2006/relationships/hyperlink" Target="http://www.3gpp.org/ftp/tsg_ran/TSG_RAN/TSGR_93e/Docs/RP-211659.zip" TargetMode="External"/><Relationship Id="rId5" Type="http://schemas.openxmlformats.org/officeDocument/2006/relationships/hyperlink" Target="http://www.3gpp.org/ftp/tsg_ran/TSG_RAN/TSGR_93e/Docs/RP-211653.zip" TargetMode="External"/><Relationship Id="rId15" Type="http://schemas.openxmlformats.org/officeDocument/2006/relationships/hyperlink" Target="http://www.3gpp.org/ftp/tsg_ran/TSG_RAN/TSGR_93e/Docs/RP-211663.zip" TargetMode="External"/><Relationship Id="rId10" Type="http://schemas.openxmlformats.org/officeDocument/2006/relationships/hyperlink" Target="http://www.3gpp.org/ftp/tsg_ran/TSG_RAN/TSGR_93e/Docs/RP-211658.zip" TargetMode="External"/><Relationship Id="rId19" Type="http://schemas.openxmlformats.org/officeDocument/2006/relationships/hyperlink" Target="http://www.3gpp.org/ftp/tsg_ran/TSG_RAN/TSGR_93e/Docs/RP-211667.zip" TargetMode="External"/><Relationship Id="rId4" Type="http://schemas.openxmlformats.org/officeDocument/2006/relationships/hyperlink" Target="http://www.3gpp.org/ftp/tsg_ran/TSG_RAN/TSGR_93e/Docs/RP-211652.zip" TargetMode="External"/><Relationship Id="rId9" Type="http://schemas.openxmlformats.org/officeDocument/2006/relationships/hyperlink" Target="http://www.3gpp.org/ftp/tsg_ran/TSG_RAN/TSGR_93e/Docs/RP-212221.zip" TargetMode="External"/><Relationship Id="rId14" Type="http://schemas.openxmlformats.org/officeDocument/2006/relationships/hyperlink" Target="http://www.3gpp.org/ftp/tsg_ran/TSG_RAN/TSGR_93e/Docs/RP-211662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3e/Docs/RP-212608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Summary for RAN Rel-18 Package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Chair, RAN1 Chair, RAN2 Chair, RAN3 Chair, RAN4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6244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RAN#94-e</a:t>
            </a:r>
          </a:p>
          <a:p>
            <a:r>
              <a:rPr lang="en-US" b="1" dirty="0"/>
              <a:t>December 6</a:t>
            </a:r>
            <a:r>
              <a:rPr lang="en-US" b="1" baseline="30000" dirty="0"/>
              <a:t>th</a:t>
            </a:r>
            <a:r>
              <a:rPr lang="en-US" b="1" dirty="0"/>
              <a:t> – 17</a:t>
            </a:r>
            <a:r>
              <a:rPr lang="en-US" b="1" baseline="30000" dirty="0"/>
              <a:t>th</a:t>
            </a:r>
            <a:r>
              <a:rPr lang="en-US" b="1" dirty="0"/>
              <a:t>, 2021</a:t>
            </a:r>
          </a:p>
          <a:p>
            <a:r>
              <a:rPr lang="en-US" b="1" dirty="0"/>
              <a:t>RP-213469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RAN R18 Package: RAN2-led Projects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FE1ADF1-357B-4FDC-B5DE-63E4C67A07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192605"/>
              </p:ext>
            </p:extLst>
          </p:nvPr>
        </p:nvGraphicFramePr>
        <p:xfrm>
          <a:off x="2145755" y="1087421"/>
          <a:ext cx="11097973" cy="49349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83777">
                  <a:extLst>
                    <a:ext uri="{9D8B030D-6E8A-4147-A177-3AD203B41FA5}">
                      <a16:colId xmlns:a16="http://schemas.microsoft.com/office/drawing/2014/main" val="213040421"/>
                    </a:ext>
                  </a:extLst>
                </a:gridCol>
                <a:gridCol w="5814196">
                  <a:extLst>
                    <a:ext uri="{9D8B030D-6E8A-4147-A177-3AD203B41FA5}">
                      <a16:colId xmlns:a16="http://schemas.microsoft.com/office/drawing/2014/main" val="904389756"/>
                    </a:ext>
                  </a:extLst>
                </a:gridCol>
              </a:tblGrid>
              <a:tr h="35504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Project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TU estimate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459244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Mobility Enhancements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313865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Enhancements for XR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 (RAN2)/9 month (RAN1) SI, followed by WI, 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17075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Sidelink</a:t>
                      </a:r>
                      <a:r>
                        <a:rPr lang="en-US" sz="1800" b="1" u="none" strike="noStrike" dirty="0">
                          <a:effectLst/>
                        </a:rPr>
                        <a:t> Relay Enhancements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~1.5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182477"/>
                  </a:ext>
                </a:extLst>
              </a:tr>
              <a:tr h="698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NTN (Non-Terrestrial Networks) evolution - NR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 TU </a:t>
                      </a:r>
                      <a:r>
                        <a:rPr lang="en-US" sz="18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(??? Study phase first</a:t>
                      </a:r>
                      <a:r>
                        <a:rPr lang="en-US" sz="1800" b="1" u="none" strike="noStrike" dirty="0">
                          <a:effectLst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218636"/>
                  </a:ext>
                </a:extLst>
              </a:tr>
              <a:tr h="698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NTN (Non-Terrestrial Networks) evolution - IoT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 TU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43046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Evolution for MBS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~0.5 TU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925481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UAV (Uncrewed Aerial Vehicle)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 TU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805006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Multiple SIM (MUSIM) Enhancements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 TU for 9 months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945144"/>
                  </a:ext>
                </a:extLst>
              </a:tr>
              <a:tr h="698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In-Device Co-existence (IDC) Enhancements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 TU for 9 months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69749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Small data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~0.5 TU for 9 months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60571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515CA83-1E6E-433D-BEF9-7CFC4FED7263}"/>
              </a:ext>
            </a:extLst>
          </p:cNvPr>
          <p:cNvSpPr txBox="1"/>
          <p:nvPr/>
        </p:nvSpPr>
        <p:spPr>
          <a:xfrm>
            <a:off x="5461711" y="6179736"/>
            <a:ext cx="4565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00FF"/>
                </a:highlight>
              </a:rPr>
              <a:t>XX: SI followed WI</a:t>
            </a:r>
          </a:p>
        </p:txBody>
      </p:sp>
    </p:spTree>
    <p:extLst>
      <p:ext uri="{BB962C8B-B14F-4D97-AF65-F5344CB8AC3E}">
        <p14:creationId xmlns:p14="http://schemas.microsoft.com/office/powerpoint/2010/main" val="329362129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RAN R18 Package: RAN3-led Projects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37756E7-6FC9-4C16-96D0-8F5B53F963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879691"/>
              </p:ext>
            </p:extLst>
          </p:nvPr>
        </p:nvGraphicFramePr>
        <p:xfrm>
          <a:off x="1962057" y="1261771"/>
          <a:ext cx="10742063" cy="35458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14328">
                  <a:extLst>
                    <a:ext uri="{9D8B030D-6E8A-4147-A177-3AD203B41FA5}">
                      <a16:colId xmlns:a16="http://schemas.microsoft.com/office/drawing/2014/main" val="1235071577"/>
                    </a:ext>
                  </a:extLst>
                </a:gridCol>
                <a:gridCol w="5627735">
                  <a:extLst>
                    <a:ext uri="{9D8B030D-6E8A-4147-A177-3AD203B41FA5}">
                      <a16:colId xmlns:a16="http://schemas.microsoft.com/office/drawing/2014/main" val="2382299046"/>
                    </a:ext>
                  </a:extLst>
                </a:gridCol>
              </a:tblGrid>
              <a:tr h="54075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Project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TU estimate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491359"/>
                  </a:ext>
                </a:extLst>
              </a:tr>
              <a:tr h="5360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Additional topological improvements – IAB/VMR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~1-1.5TUs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9038259"/>
                  </a:ext>
                </a:extLst>
              </a:tr>
              <a:tr h="3509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AI/ML for NG-RAN WI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First 12 month, 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234758"/>
                  </a:ext>
                </a:extLst>
              </a:tr>
              <a:tr h="495788"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AI/ML for NG-RAN SI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</a:rPr>
                        <a:t>Last 6 month, ~2 TUs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074390"/>
                  </a:ext>
                </a:extLst>
              </a:tr>
              <a:tr h="5407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>
                          <a:effectLst/>
                        </a:rPr>
                        <a:t>SON/MDT Enhancements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 TU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853494"/>
                  </a:ext>
                </a:extLst>
              </a:tr>
              <a:tr h="5407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err="1">
                          <a:effectLst/>
                        </a:rPr>
                        <a:t>QoE</a:t>
                      </a:r>
                      <a:r>
                        <a:rPr lang="en-US" sz="1800" b="1" u="none" strike="noStrike" dirty="0">
                          <a:effectLst/>
                        </a:rPr>
                        <a:t> Enhancements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 TU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725635"/>
                  </a:ext>
                </a:extLst>
              </a:tr>
              <a:tr h="540753">
                <a:tc>
                  <a:txBody>
                    <a:bodyPr/>
                    <a:lstStyle/>
                    <a:p>
                      <a:pPr algn="l" fontAlgn="ctr"/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362186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5B0D6BF-3482-4628-AF8E-FE62898CE79D}"/>
              </a:ext>
            </a:extLst>
          </p:cNvPr>
          <p:cNvSpPr txBox="1"/>
          <p:nvPr/>
        </p:nvSpPr>
        <p:spPr>
          <a:xfrm>
            <a:off x="5361228" y="4752870"/>
            <a:ext cx="4565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00FF"/>
                </a:highlight>
              </a:rPr>
              <a:t>XX: SI followed WI</a:t>
            </a:r>
          </a:p>
        </p:txBody>
      </p:sp>
    </p:spTree>
    <p:extLst>
      <p:ext uri="{BB962C8B-B14F-4D97-AF65-F5344CB8AC3E}">
        <p14:creationId xmlns:p14="http://schemas.microsoft.com/office/powerpoint/2010/main" val="312008738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RAN R18 Package: RAN4-led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97699-AEE1-40AC-85E4-6E4DE0A41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45" y="1013883"/>
            <a:ext cx="13954955" cy="4830233"/>
          </a:xfrm>
        </p:spPr>
        <p:txBody>
          <a:bodyPr/>
          <a:lstStyle/>
          <a:p>
            <a:r>
              <a:rPr lang="en-US" sz="2800" dirty="0"/>
              <a:t>The following RAN4-led project is to be approved in RAN#94-e: </a:t>
            </a:r>
          </a:p>
          <a:p>
            <a:pPr lvl="1"/>
            <a:r>
              <a:rPr lang="en-US" sz="2269" b="0" i="0" u="none" strike="noStrike" baseline="0" dirty="0">
                <a:latin typeface="TimesNewRomanPSMT"/>
              </a:rPr>
              <a:t>Bandwidths lower than 5 MHz in dedicated spectrum</a:t>
            </a:r>
          </a:p>
          <a:p>
            <a:r>
              <a:rPr lang="en-US" sz="2800" dirty="0">
                <a:latin typeface="TimesNewRomanPSMT"/>
              </a:rPr>
              <a:t>Other RAN4-led projects are to be approved in March’2022</a:t>
            </a:r>
          </a:p>
          <a:p>
            <a:r>
              <a:rPr lang="en-US" sz="2800" dirty="0">
                <a:latin typeface="TimesNewRomanPSMT"/>
              </a:rPr>
              <a:t>TUs for RAN4 in RAN#94-e are to be provided as follows:</a:t>
            </a:r>
          </a:p>
          <a:p>
            <a:pPr lvl="1"/>
            <a:r>
              <a:rPr lang="en-US" sz="2400" dirty="0">
                <a:latin typeface="TimesNewRomanPSMT"/>
              </a:rPr>
              <a:t>Detailed TU planning for project “</a:t>
            </a:r>
            <a:r>
              <a:rPr lang="en-US" sz="2400" b="0" i="0" u="none" strike="noStrike" baseline="0" dirty="0">
                <a:latin typeface="TimesNewRomanPSMT"/>
              </a:rPr>
              <a:t>bandwidths lower than 5 MHz in dedicated spectrum”</a:t>
            </a:r>
          </a:p>
          <a:p>
            <a:pPr lvl="1"/>
            <a:r>
              <a:rPr lang="en-US" sz="2400" dirty="0">
                <a:latin typeface="TimesNewRomanPSMT"/>
              </a:rPr>
              <a:t>For each of RAN1/2/3-led projects, a first-order estimate of RAN4 TUs is provided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239566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131" y="2049864"/>
            <a:ext cx="3955499" cy="1046235"/>
          </a:xfrm>
        </p:spPr>
        <p:txBody>
          <a:bodyPr/>
          <a:lstStyle/>
          <a:p>
            <a:r>
              <a:rPr lang="en-US" sz="4000" dirty="0"/>
              <a:t>TU Spreadsheet for RAN1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45" y="1013883"/>
            <a:ext cx="13954955" cy="4830233"/>
          </a:xfrm>
        </p:spPr>
        <p:txBody>
          <a:bodyPr/>
          <a:lstStyle/>
          <a:p>
            <a:pPr marL="0" indent="0">
              <a:buNone/>
            </a:pPr>
            <a:endParaRPr lang="en-US" sz="4000" dirty="0"/>
          </a:p>
          <a:p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67B16E-4C96-411B-B5A8-9D1EE2EC7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3436" y="504824"/>
            <a:ext cx="9344025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3251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456" y="2131555"/>
            <a:ext cx="3651208" cy="1046235"/>
          </a:xfrm>
        </p:spPr>
        <p:txBody>
          <a:bodyPr/>
          <a:lstStyle/>
          <a:p>
            <a:r>
              <a:rPr lang="en-US" sz="4000" dirty="0"/>
              <a:t>TU Spreadsheet for RAN2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CE7CB3-D78B-4FCC-9BFC-3BDAA41D5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2" y="302154"/>
            <a:ext cx="10172700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7050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15" y="2362666"/>
            <a:ext cx="3844968" cy="1046235"/>
          </a:xfrm>
        </p:spPr>
        <p:txBody>
          <a:bodyPr/>
          <a:lstStyle/>
          <a:p>
            <a:r>
              <a:rPr lang="en-US" sz="4000" dirty="0"/>
              <a:t>TU Spreadsheet for RAN3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45" y="1013883"/>
            <a:ext cx="13954955" cy="4830233"/>
          </a:xfrm>
        </p:spPr>
        <p:txBody>
          <a:bodyPr/>
          <a:lstStyle/>
          <a:p>
            <a:pPr marL="0" indent="0">
              <a:buNone/>
            </a:pPr>
            <a:endParaRPr lang="en-US" sz="4000" dirty="0"/>
          </a:p>
          <a:p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46B8D8-6131-48D6-A078-445A6F9A5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830" y="590020"/>
            <a:ext cx="96964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1280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15" y="2362666"/>
            <a:ext cx="3844968" cy="1046235"/>
          </a:xfrm>
        </p:spPr>
        <p:txBody>
          <a:bodyPr/>
          <a:lstStyle/>
          <a:p>
            <a:r>
              <a:rPr lang="en-US" sz="4000" dirty="0"/>
              <a:t>TU Spreadsheet for RAN4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45" y="1013883"/>
            <a:ext cx="13954955" cy="4830233"/>
          </a:xfrm>
        </p:spPr>
        <p:txBody>
          <a:bodyPr/>
          <a:lstStyle/>
          <a:p>
            <a:pPr marL="0" indent="0">
              <a:buNone/>
            </a:pPr>
            <a:endParaRPr lang="en-US" sz="4000" dirty="0"/>
          </a:p>
          <a:p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510492-8812-4C14-AB36-19E720047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15" y="5320998"/>
            <a:ext cx="4133486" cy="10462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AAF118-64DD-4847-981D-BE418433B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070" y="-1"/>
            <a:ext cx="103227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87776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Proposal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97699-AEE1-40AC-85E4-6E4DE0A41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445" y="1013883"/>
            <a:ext cx="13954955" cy="4830233"/>
          </a:xfrm>
        </p:spPr>
        <p:txBody>
          <a:bodyPr/>
          <a:lstStyle/>
          <a:p>
            <a:r>
              <a:rPr lang="en-US" sz="3200" dirty="0">
                <a:latin typeface="TimesNewRomanPSMT"/>
              </a:rPr>
              <a:t>RAN R18 package for RAN1/2/3/4 as detailed in slides 9 to 12 is endorsed</a:t>
            </a:r>
          </a:p>
          <a:p>
            <a:pPr lvl="1"/>
            <a:r>
              <a:rPr lang="en-US" sz="2800" dirty="0">
                <a:latin typeface="TimesNewRomanPSMT"/>
              </a:rPr>
              <a:t>The detailed TU spreadsheet for RAN1/2/3 as detailed in slides 13 to 15 is endorsed as the baseline for further discussion during RAN#94-e for final RAN Rel-18 SID/WID approvals </a:t>
            </a:r>
          </a:p>
          <a:p>
            <a:pPr lvl="1"/>
            <a:r>
              <a:rPr lang="en-US" sz="2800" dirty="0">
                <a:latin typeface="TimesNewRomanPSMT"/>
              </a:rPr>
              <a:t>Slide 16 provides an initiate TU estimate for RAN4, which is to be used as a starting point for further discussion during RAN#94-e</a:t>
            </a:r>
          </a:p>
          <a:p>
            <a:pPr lvl="2"/>
            <a:r>
              <a:rPr lang="en-US" sz="2265" dirty="0">
                <a:latin typeface="TimesNewRomanPSMT"/>
              </a:rPr>
              <a:t>In addition, RAN4 TU spreadsheet is expected to be further refined/updated in RAN#95-e</a:t>
            </a:r>
          </a:p>
          <a:p>
            <a:pPr marL="609566" lvl="1" indent="0">
              <a:buNone/>
            </a:pPr>
            <a:endParaRPr lang="en-US" sz="2000" dirty="0">
              <a:latin typeface="TimesNewRomanPSMT"/>
            </a:endParaRPr>
          </a:p>
          <a:p>
            <a:pPr marL="609566" lvl="1" indent="0">
              <a:buNone/>
            </a:pPr>
            <a:endParaRPr lang="en-US" sz="2000" dirty="0">
              <a:latin typeface="TimesNewRomanPSMT"/>
            </a:endParaRPr>
          </a:p>
          <a:p>
            <a:pPr marL="609566" lvl="1" indent="0">
              <a:buNone/>
            </a:pPr>
            <a:endParaRPr lang="en-US" sz="2000" dirty="0">
              <a:latin typeface="TimesNewRomanPSMT"/>
            </a:endParaRPr>
          </a:p>
          <a:p>
            <a:pPr marL="609566" lvl="1" indent="0">
              <a:buNone/>
            </a:pPr>
            <a:r>
              <a:rPr lang="en-US" sz="2000" i="1" dirty="0">
                <a:latin typeface="TimesNewRomanPSMT"/>
              </a:rPr>
              <a:t>Note: in the companion documents, it contains i) the RAN R18 TU spreadsheet in an excel file, and ii) the proposed detailed scope for potential RAN R18 items as a starting point for discussion in RAN#94-e;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3210669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4" y="1210734"/>
            <a:ext cx="13490424" cy="5038524"/>
          </a:xfrm>
        </p:spPr>
        <p:txBody>
          <a:bodyPr/>
          <a:lstStyle/>
          <a:p>
            <a:r>
              <a:rPr lang="en-US" sz="3200" dirty="0">
                <a:sym typeface="Wingdings" panose="05000000000000000000" pitchFamily="2" charset="2"/>
              </a:rPr>
              <a:t>References </a:t>
            </a:r>
          </a:p>
          <a:p>
            <a:r>
              <a:rPr lang="en-US" sz="3200" dirty="0">
                <a:sym typeface="Wingdings" panose="05000000000000000000" pitchFamily="2" charset="2"/>
              </a:rPr>
              <a:t>Overall RAN Rel-18 package</a:t>
            </a:r>
          </a:p>
          <a:p>
            <a:pPr lvl="1"/>
            <a:r>
              <a:rPr lang="en-US" sz="2669" dirty="0">
                <a:sym typeface="Wingdings" panose="05000000000000000000" pitchFamily="2" charset="2"/>
              </a:rPr>
              <a:t>General thoughts </a:t>
            </a:r>
          </a:p>
          <a:p>
            <a:pPr lvl="1"/>
            <a:r>
              <a:rPr lang="en-US" sz="2669" dirty="0">
                <a:sym typeface="Wingdings" panose="05000000000000000000" pitchFamily="2" charset="2"/>
              </a:rPr>
              <a:t>RAN1-led</a:t>
            </a:r>
          </a:p>
          <a:p>
            <a:pPr lvl="1"/>
            <a:r>
              <a:rPr lang="en-US" sz="2669" dirty="0">
                <a:sym typeface="Wingdings" panose="05000000000000000000" pitchFamily="2" charset="2"/>
              </a:rPr>
              <a:t>RAN2-led</a:t>
            </a:r>
          </a:p>
          <a:p>
            <a:pPr lvl="1"/>
            <a:r>
              <a:rPr lang="en-US" sz="2669" dirty="0">
                <a:sym typeface="Wingdings" panose="05000000000000000000" pitchFamily="2" charset="2"/>
              </a:rPr>
              <a:t>RAN3-led</a:t>
            </a:r>
          </a:p>
          <a:p>
            <a:pPr lvl="1"/>
            <a:r>
              <a:rPr lang="en-US" sz="2669" dirty="0">
                <a:sym typeface="Wingdings" panose="05000000000000000000" pitchFamily="2" charset="2"/>
              </a:rPr>
              <a:t>RAN4-led</a:t>
            </a:r>
          </a:p>
          <a:p>
            <a:endParaRPr lang="en-US" sz="20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8587786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696" y="2350095"/>
            <a:ext cx="6665719" cy="249832"/>
          </a:xfrm>
        </p:spPr>
        <p:txBody>
          <a:bodyPr/>
          <a:lstStyle/>
          <a:p>
            <a:r>
              <a:rPr lang="en-US" sz="4000" dirty="0"/>
              <a:t>References  (October Email Discussion)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846499-03CF-4539-B377-3C38772CBC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723593"/>
              </p:ext>
            </p:extLst>
          </p:nvPr>
        </p:nvGraphicFramePr>
        <p:xfrm>
          <a:off x="518841" y="182751"/>
          <a:ext cx="8445697" cy="5127652"/>
        </p:xfrm>
        <a:graphic>
          <a:graphicData uri="http://schemas.openxmlformats.org/drawingml/2006/table">
            <a:tbl>
              <a:tblPr/>
              <a:tblGrid>
                <a:gridCol w="1214648">
                  <a:extLst>
                    <a:ext uri="{9D8B030D-6E8A-4147-A177-3AD203B41FA5}">
                      <a16:colId xmlns:a16="http://schemas.microsoft.com/office/drawing/2014/main" val="3437502607"/>
                    </a:ext>
                  </a:extLst>
                </a:gridCol>
                <a:gridCol w="692663">
                  <a:extLst>
                    <a:ext uri="{9D8B030D-6E8A-4147-A177-3AD203B41FA5}">
                      <a16:colId xmlns:a16="http://schemas.microsoft.com/office/drawing/2014/main" val="243612784"/>
                    </a:ext>
                  </a:extLst>
                </a:gridCol>
                <a:gridCol w="754429">
                  <a:extLst>
                    <a:ext uri="{9D8B030D-6E8A-4147-A177-3AD203B41FA5}">
                      <a16:colId xmlns:a16="http://schemas.microsoft.com/office/drawing/2014/main" val="1652216497"/>
                    </a:ext>
                  </a:extLst>
                </a:gridCol>
                <a:gridCol w="4818283">
                  <a:extLst>
                    <a:ext uri="{9D8B030D-6E8A-4147-A177-3AD203B41FA5}">
                      <a16:colId xmlns:a16="http://schemas.microsoft.com/office/drawing/2014/main" val="4087271942"/>
                    </a:ext>
                  </a:extLst>
                </a:gridCol>
                <a:gridCol w="965674">
                  <a:extLst>
                    <a:ext uri="{9D8B030D-6E8A-4147-A177-3AD203B41FA5}">
                      <a16:colId xmlns:a16="http://schemas.microsoft.com/office/drawing/2014/main" val="3148788975"/>
                    </a:ext>
                  </a:extLst>
                </a:gridCol>
              </a:tblGrid>
              <a:tr h="1894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Index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Summary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Draft SID/WID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Topics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 Company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616792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RAN94e-R18Prep-01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RP-212661 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RP-212701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MIMO Evolution for Downlink and Uplink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668304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RP-212662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RP-212702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 Enhancements (e.g. coverage enhancements; excluding MIMO)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NTT DoCoMo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401309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RP-212663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RP-212703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Additional topological improvements – smart repeater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 Chair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481978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RAN94e-R18Prep-04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RP-212664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RP-212704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Sidelink enhancements (excluding positioning and relaying)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 Chair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8050373"/>
                  </a:ext>
                </a:extLst>
              </a:tr>
              <a:tr h="121337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RP-212665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RP-212705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RedCap Evolution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564896"/>
                  </a:ext>
                </a:extLst>
              </a:tr>
              <a:tr h="1894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RP-212732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SI: Study on further reduced RedCap UE complexity / cost for NR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133678"/>
                  </a:ext>
                </a:extLst>
              </a:tr>
              <a:tr h="1894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RP-212733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SI: Study on low-power wake-up signal / receiver for NR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737033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RAN94e-R18Prep-06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RP-212666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RP-212706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Expanded and improved Positioning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8419124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RAN94e-R18Prep-07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RP-212667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RP-212707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Evolution of Duplex Operation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13904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RAN94e-R18Prep-08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RP-212668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RP-212708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 (Artificial Intelligence)/ML (Machine Learning) for Air interface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983142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0"/>
                        </a:rPr>
                        <a:t>RP-212669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1"/>
                        </a:rPr>
                        <a:t>RP-212709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energy savings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562272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2"/>
                        </a:rPr>
                        <a:t>RP-212670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3"/>
                        </a:rPr>
                        <a:t>RP-212710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436022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4"/>
                        </a:rPr>
                        <a:t>RP-212671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5"/>
                        </a:rPr>
                        <a:t>RP-212711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Enhancements for XR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7179460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6"/>
                        </a:rPr>
                        <a:t>RP-212672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7"/>
                        </a:rPr>
                        <a:t>RP-212712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Sidelink Relay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961832"/>
                  </a:ext>
                </a:extLst>
              </a:tr>
              <a:tr h="121337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8"/>
                        </a:rPr>
                        <a:t>RP-212673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9"/>
                        </a:rPr>
                        <a:t>RP-212713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NTN (Non-Terrestrial Networks) evolution (NR)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 VC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6619308"/>
                  </a:ext>
                </a:extLst>
              </a:tr>
              <a:tr h="1213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0"/>
                        </a:rPr>
                        <a:t>RP-212729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WID on IoT NTN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715456"/>
                  </a:ext>
                </a:extLst>
              </a:tr>
              <a:tr h="12133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1"/>
                        </a:rPr>
                        <a:t>RP-212674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2"/>
                        </a:rPr>
                        <a:t>RP-212714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Evolution for broadcast and multicast services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378771"/>
                  </a:ext>
                </a:extLst>
              </a:tr>
              <a:tr h="1894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3"/>
                        </a:rPr>
                        <a:t>RP-212731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WID on enhancements for LTE-based 5G terrestrial broadcast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946687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4"/>
                        </a:rPr>
                        <a:t>RP-212675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5"/>
                        </a:rPr>
                        <a:t>RP-212715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UAV (Uncrewed Aerial Vehicle)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RAN2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097770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6"/>
                        </a:rPr>
                        <a:t>RP-212676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7"/>
                        </a:rPr>
                        <a:t>RP-212716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Multiple SIM (MUSIM)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RAN2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584347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8"/>
                        </a:rPr>
                        <a:t>RP-212677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9"/>
                        </a:rPr>
                        <a:t>RP-212717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In-Device Co-existence (IDC)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RAN2 Chair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255901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0"/>
                        </a:rPr>
                        <a:t>RP-212678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1"/>
                        </a:rPr>
                        <a:t>RP-212718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Additional topological improvements – IAB/VMR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RAN3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6083309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2"/>
                        </a:rPr>
                        <a:t>RP-212679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3"/>
                        </a:rPr>
                        <a:t>RP-212719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AI/ML for NG-RAN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RAN3 Chair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894409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4"/>
                        </a:rPr>
                        <a:t>RP-212680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5"/>
                        </a:rPr>
                        <a:t>RP-212720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SON/MDT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RAN3 Chair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509130"/>
                  </a:ext>
                </a:extLst>
              </a:tr>
              <a:tr h="18949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6"/>
                        </a:rPr>
                        <a:t>RP-212681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7"/>
                        </a:rPr>
                        <a:t>RP-212721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QoE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RAN3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180096"/>
                  </a:ext>
                </a:extLst>
              </a:tr>
              <a:tr h="220535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8"/>
                        </a:rPr>
                        <a:t>RP-212682</a:t>
                      </a:r>
                      <a:endParaRPr lang="en-US" sz="900" b="1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9"/>
                        </a:rPr>
                        <a:t>RP-212722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Potential RAN4 enhancements (including both &lt;5MHz in dedicated spectrum and DSS aspects)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RAN4 Chair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182892"/>
                  </a:ext>
                </a:extLst>
              </a:tr>
              <a:tr h="1894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0"/>
                        </a:rPr>
                        <a:t>RP-212730</a:t>
                      </a:r>
                      <a:endParaRPr lang="en-US" sz="90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WI: Enhancement of NR Dynamic spectrum sharing (DSS)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21175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267040D-DC7C-4B11-8E5F-D82EE26124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016037"/>
              </p:ext>
            </p:extLst>
          </p:nvPr>
        </p:nvGraphicFramePr>
        <p:xfrm>
          <a:off x="6725593" y="5379333"/>
          <a:ext cx="8102600" cy="1295916"/>
        </p:xfrm>
        <a:graphic>
          <a:graphicData uri="http://schemas.openxmlformats.org/drawingml/2006/table">
            <a:tbl>
              <a:tblPr/>
              <a:tblGrid>
                <a:gridCol w="1421843">
                  <a:extLst>
                    <a:ext uri="{9D8B030D-6E8A-4147-A177-3AD203B41FA5}">
                      <a16:colId xmlns:a16="http://schemas.microsoft.com/office/drawing/2014/main" val="667267777"/>
                    </a:ext>
                  </a:extLst>
                </a:gridCol>
                <a:gridCol w="723616">
                  <a:extLst>
                    <a:ext uri="{9D8B030D-6E8A-4147-A177-3AD203B41FA5}">
                      <a16:colId xmlns:a16="http://schemas.microsoft.com/office/drawing/2014/main" val="4049021730"/>
                    </a:ext>
                  </a:extLst>
                </a:gridCol>
                <a:gridCol w="863262">
                  <a:extLst>
                    <a:ext uri="{9D8B030D-6E8A-4147-A177-3AD203B41FA5}">
                      <a16:colId xmlns:a16="http://schemas.microsoft.com/office/drawing/2014/main" val="874971999"/>
                    </a:ext>
                  </a:extLst>
                </a:gridCol>
                <a:gridCol w="3884678">
                  <a:extLst>
                    <a:ext uri="{9D8B030D-6E8A-4147-A177-3AD203B41FA5}">
                      <a16:colId xmlns:a16="http://schemas.microsoft.com/office/drawing/2014/main" val="2004582286"/>
                    </a:ext>
                  </a:extLst>
                </a:gridCol>
                <a:gridCol w="1209201">
                  <a:extLst>
                    <a:ext uri="{9D8B030D-6E8A-4147-A177-3AD203B41FA5}">
                      <a16:colId xmlns:a16="http://schemas.microsoft.com/office/drawing/2014/main" val="1865217444"/>
                    </a:ext>
                  </a:extLst>
                </a:gridCol>
              </a:tblGrid>
              <a:tr h="1678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Index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Summary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Draft SID/WID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Topics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372026"/>
                  </a:ext>
                </a:extLst>
              </a:tr>
              <a:tr h="15990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1"/>
                        </a:rPr>
                        <a:t>RP-212683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2"/>
                        </a:rPr>
                        <a:t>RP-212723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Inter-gNB coordination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RAN3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3636780"/>
                  </a:ext>
                </a:extLst>
              </a:tr>
              <a:tr h="15990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3"/>
                        </a:rPr>
                        <a:t>RP-212684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4"/>
                        </a:rPr>
                        <a:t>RP-212724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aggregation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RAN2 Chair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6126514"/>
                  </a:ext>
                </a:extLst>
              </a:tr>
              <a:tr h="15990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5"/>
                        </a:rPr>
                        <a:t>RP-212685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6"/>
                        </a:rPr>
                        <a:t>RP-212725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High-speed Packetization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RAN2 Chair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739030"/>
                  </a:ext>
                </a:extLst>
              </a:tr>
              <a:tr h="15990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7"/>
                        </a:rPr>
                        <a:t>RP-212686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8"/>
                        </a:rPr>
                        <a:t>RP-212726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SDT (small data transmission)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RAN2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825352"/>
                  </a:ext>
                </a:extLst>
              </a:tr>
              <a:tr h="319806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9"/>
                        </a:rPr>
                        <a:t>RP-212687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0"/>
                        </a:rPr>
                        <a:t>RP-212734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 (Carrier Aggregation)/DC (Dual-Connectivity) enhancements (excluding mobility aspects)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RAN2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061949"/>
                  </a:ext>
                </a:extLst>
              </a:tr>
              <a:tr h="1678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RAN94e-R18Prep-28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1"/>
                        </a:rPr>
                        <a:t>RP-212688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2"/>
                        </a:rPr>
                        <a:t>RP-212728</a:t>
                      </a:r>
                      <a:endParaRPr lang="en-US" sz="1050" b="1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Passive IoT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 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801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85878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491064"/>
          </a:xfrm>
        </p:spPr>
        <p:txBody>
          <a:bodyPr/>
          <a:lstStyle/>
          <a:p>
            <a:r>
              <a:rPr lang="en-US" sz="4000" dirty="0"/>
              <a:t>References  (RAN#93-e + RWS)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/>
        </p:nvGraphicFramePr>
        <p:xfrm>
          <a:off x="752821" y="719667"/>
          <a:ext cx="13080999" cy="58455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3081">
                  <a:extLst>
                    <a:ext uri="{9D8B030D-6E8A-4147-A177-3AD203B41FA5}">
                      <a16:colId xmlns:a16="http://schemas.microsoft.com/office/drawing/2014/main" val="3477048622"/>
                    </a:ext>
                  </a:extLst>
                </a:gridCol>
                <a:gridCol w="1091626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8098169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  <a:gridCol w="3188123">
                  <a:extLst>
                    <a:ext uri="{9D8B030D-6E8A-4147-A177-3AD203B41FA5}">
                      <a16:colId xmlns:a16="http://schemas.microsoft.com/office/drawing/2014/main" val="1270628704"/>
                    </a:ext>
                  </a:extLst>
                </a:gridCol>
              </a:tblGrid>
              <a:tr h="2545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Index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TDoc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Source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hlinkClick r:id="rId2" tooltip="http://www.3gpp.org/ftp/tsg_ran/tsg_ran/tsgr_ahs/2021_06_ran_rel18_ws/docs/rws-210659.zip"/>
                        </a:rPr>
                        <a:t>RWS-210659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Summary of RAN Rel-18 Workshop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Chair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150594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3"/>
                        </a:rPr>
                        <a:t>RP-211651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[RAN93e-R18Prep-01] Evolution for DL MIMO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vice-chair (CMCC)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21407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4"/>
                        </a:rPr>
                        <a:t>RP-211652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[RAN93e-R18Prep-02] UL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NTT DOCOMO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9444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5"/>
                        </a:rPr>
                        <a:t>RP-211653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[RAN93e-R18Prep-03] Mobility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 chair (CMCC)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473138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6"/>
                        </a:rPr>
                        <a:t>RP-211654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[RAN93e-R18Prep-04] Additional topological improvements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RAN3 chair (ZTE)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73915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7"/>
                        </a:rPr>
                        <a:t>RP-211655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[RAN93e-R18Prep-05] Enhancements for XR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Nokia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88335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8"/>
                        </a:rPr>
                        <a:t>RP-212503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[RAN93e-R18Prep-06] </a:t>
                      </a:r>
                      <a:r>
                        <a:rPr lang="en-US" sz="1400" b="1" dirty="0" err="1">
                          <a:effectLst/>
                        </a:rPr>
                        <a:t>Sidelink</a:t>
                      </a:r>
                      <a:r>
                        <a:rPr lang="en-US" sz="1400" b="1" dirty="0">
                          <a:effectLst/>
                        </a:rPr>
                        <a:t> enhancements (excluding positioning)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LG Electronics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606263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9"/>
                        </a:rPr>
                        <a:t>RP-212221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[RAN93e-R18Prep-07] </a:t>
                      </a:r>
                      <a:r>
                        <a:rPr lang="en-US" sz="1400" b="1" dirty="0" err="1">
                          <a:effectLst/>
                        </a:rPr>
                        <a:t>RedCap</a:t>
                      </a:r>
                      <a:r>
                        <a:rPr lang="en-US" sz="1400" b="1" dirty="0">
                          <a:effectLst/>
                        </a:rPr>
                        <a:t> evolution (excluding positioning)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Ericsson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7606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0"/>
                        </a:rPr>
                        <a:t>RP-211658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[RAN93e-R18Prep-08] NTN evolution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vice-chair (AT&amp;T)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79526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1"/>
                        </a:rPr>
                        <a:t>RP-211659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[RAN93e-R18Prep-09] Evolution for broadcast and multicast services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vice-chair (Deutsche Telekom)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76713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2"/>
                        </a:rPr>
                        <a:t>RP-211660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[RAN93e-R18Prep-10] Expanded and improved Positioning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Intel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050911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3"/>
                        </a:rPr>
                        <a:t>RP-211661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[RAN93e-R18Prep-11] Evolution of duplex operation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Samsung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904988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4"/>
                        </a:rPr>
                        <a:t>RP-211662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[RAN93e-R18Prep-12] AI/ML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Qualcomm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787039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5"/>
                        </a:rPr>
                        <a:t>RP-211663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[RAN93e-R18Prep-13] Network energy savings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Huawei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4005139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6"/>
                        </a:rPr>
                        <a:t>RP-211664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[RAN93e-R18Prep-14] Additional RAN1/2/3 candidate topics, Set 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chair (Samsung)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715225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7"/>
                        </a:rPr>
                        <a:t>RP-211665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[RAN93e-R18Prep-15] Additional RAN1/2/3 candidate topics, Set 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vice-chair (Ericsson)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517930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8"/>
                        </a:rPr>
                        <a:t>RP-211666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[RAN93e-R18Prep-16] Additional RAN1/2/3 candidate topics, Set 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RAN2 chair (MediaTek)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0194560"/>
                  </a:ext>
                </a:extLst>
              </a:tr>
              <a:tr h="1528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9"/>
                        </a:rPr>
                        <a:t>RP-211667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[RAN93e-R18Prep-17] Potential RAN4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RAN4 chair (Huawei)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8994873"/>
                  </a:ext>
                </a:extLst>
              </a:tr>
              <a:tr h="1528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hlinkClick r:id="rId20"/>
                        </a:rPr>
                        <a:t>RP-212608</a:t>
                      </a:r>
                      <a:endParaRPr lang="en-US" sz="1400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RAN Chair’s Summary for RAN Release 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RAN Chair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974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298526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Overall RAN Rel-18 Package</a:t>
            </a:r>
          </a:p>
        </p:txBody>
      </p:sp>
    </p:spTree>
    <p:extLst>
      <p:ext uri="{BB962C8B-B14F-4D97-AF65-F5344CB8AC3E}">
        <p14:creationId xmlns:p14="http://schemas.microsoft.com/office/powerpoint/2010/main" val="106433741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1374390" cy="1046235"/>
          </a:xfrm>
        </p:spPr>
        <p:txBody>
          <a:bodyPr/>
          <a:lstStyle/>
          <a:p>
            <a:r>
              <a:rPr lang="en-US" sz="4000" dirty="0"/>
              <a:t>Overall RAN Rel-18 Package – General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883" y="1013883"/>
            <a:ext cx="13954955" cy="4830233"/>
          </a:xfrm>
        </p:spPr>
        <p:txBody>
          <a:bodyPr/>
          <a:lstStyle/>
          <a:p>
            <a:r>
              <a:rPr lang="en-US" sz="2400" dirty="0"/>
              <a:t>TU capacity for RAN WGs in Rel-18 remains the same as that of Rel-17</a:t>
            </a:r>
          </a:p>
          <a:p>
            <a:r>
              <a:rPr lang="en-US" sz="2400" dirty="0"/>
              <a:t>As endorsed in </a:t>
            </a:r>
            <a:r>
              <a:rPr lang="en-US" sz="2400" dirty="0">
                <a:hlinkClick r:id="rId2"/>
              </a:rPr>
              <a:t>RP-212608</a:t>
            </a:r>
            <a:endParaRPr lang="en-US" sz="2400" dirty="0"/>
          </a:p>
          <a:p>
            <a:pPr lvl="1"/>
            <a:r>
              <a:rPr lang="en-US" sz="2000" dirty="0"/>
              <a:t>In approving RAN1/2/3-led projects in RAN#94-e, some RAN1/2/3 WG capacity (in terms of # TUs) will be reserved ([5%-15%?]) e </a:t>
            </a:r>
          </a:p>
          <a:p>
            <a:r>
              <a:rPr lang="en-US" sz="2400" dirty="0"/>
              <a:t>Additional TU “reservations” for RAN Rel-18</a:t>
            </a:r>
          </a:p>
          <a:p>
            <a:pPr lvl="1"/>
            <a:r>
              <a:rPr lang="en-US" sz="2000" dirty="0"/>
              <a:t>Note: RAN1 Rel-18 starts from March’22 to September’23; RAN2/3/4 Rel-18 from June’22 to December’22</a:t>
            </a:r>
          </a:p>
          <a:p>
            <a:pPr lvl="1"/>
            <a:r>
              <a:rPr lang="en-US" sz="2000" dirty="0"/>
              <a:t>Misc. impact from other RAN WGs and other TSGs</a:t>
            </a:r>
          </a:p>
          <a:p>
            <a:pPr lvl="2"/>
            <a:r>
              <a:rPr lang="en-US" sz="1800" dirty="0"/>
              <a:t>Increasingly more toward the end of the release</a:t>
            </a:r>
          </a:p>
          <a:p>
            <a:pPr lvl="1"/>
            <a:r>
              <a:rPr lang="en-US" sz="2000" dirty="0"/>
              <a:t>TEIs – same as Rel-17</a:t>
            </a:r>
          </a:p>
          <a:p>
            <a:pPr lvl="2"/>
            <a:r>
              <a:rPr lang="en-US" sz="1800" dirty="0"/>
              <a:t>1 TU/meeting for RAN1 and RAN2, 0.5 TU/meeting for RAN3</a:t>
            </a:r>
          </a:p>
          <a:p>
            <a:pPr lvl="2"/>
            <a:r>
              <a:rPr lang="en-US" sz="1800" dirty="0"/>
              <a:t>Only to start from the 2</a:t>
            </a:r>
            <a:r>
              <a:rPr lang="en-US" sz="1800" baseline="30000" dirty="0"/>
              <a:t>nd</a:t>
            </a:r>
            <a:r>
              <a:rPr lang="en-US" sz="1800" dirty="0"/>
              <a:t> half of the release</a:t>
            </a:r>
          </a:p>
          <a:p>
            <a:pPr lvl="1"/>
            <a:r>
              <a:rPr lang="en-US" sz="2000" dirty="0"/>
              <a:t>Maintenance</a:t>
            </a:r>
          </a:p>
          <a:p>
            <a:pPr lvl="2"/>
            <a:r>
              <a:rPr lang="en-US" sz="1800" dirty="0"/>
              <a:t>Starting with a large # of TUs, then slowly back to “normal”</a:t>
            </a:r>
          </a:p>
          <a:p>
            <a:endParaRPr lang="en-US" sz="2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1452579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1374390" cy="1046235"/>
          </a:xfrm>
        </p:spPr>
        <p:txBody>
          <a:bodyPr/>
          <a:lstStyle/>
          <a:p>
            <a:r>
              <a:rPr lang="en-US" sz="4000" dirty="0"/>
              <a:t>Overall Rel-18 Package – General Thoughts,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45" y="1013883"/>
            <a:ext cx="13954955" cy="4830233"/>
          </a:xfrm>
        </p:spPr>
        <p:txBody>
          <a:bodyPr/>
          <a:lstStyle/>
          <a:p>
            <a:r>
              <a:rPr lang="en-US" sz="2800" dirty="0"/>
              <a:t>RAN Rel-18 loads comes from two aspects</a:t>
            </a:r>
          </a:p>
          <a:p>
            <a:pPr lvl="1"/>
            <a:r>
              <a:rPr lang="en-US" sz="2400" dirty="0"/>
              <a:t>The </a:t>
            </a:r>
            <a:r>
              <a:rPr lang="en-US" sz="2400" b="1" dirty="0"/>
              <a:t>number</a:t>
            </a:r>
            <a:r>
              <a:rPr lang="en-US" sz="2400" dirty="0"/>
              <a:t> of projects, and the </a:t>
            </a:r>
            <a:r>
              <a:rPr lang="en-US" sz="2400" b="1" dirty="0"/>
              <a:t>scope</a:t>
            </a:r>
            <a:r>
              <a:rPr lang="en-US" sz="2400" dirty="0"/>
              <a:t> of each project</a:t>
            </a:r>
          </a:p>
          <a:p>
            <a:r>
              <a:rPr lang="en-US" sz="2800" dirty="0"/>
              <a:t>Thus, it is critical to make sure that:</a:t>
            </a:r>
          </a:p>
          <a:p>
            <a:pPr lvl="1"/>
            <a:r>
              <a:rPr lang="en-US" sz="2400" dirty="0"/>
              <a:t>The number of projects is reasonable, and </a:t>
            </a:r>
          </a:p>
          <a:p>
            <a:pPr lvl="1"/>
            <a:r>
              <a:rPr lang="en-US" sz="2400" dirty="0"/>
              <a:t>Probably even more importantly, the amount and the clarity of scope for each project</a:t>
            </a:r>
          </a:p>
          <a:p>
            <a:pPr lvl="2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 try to avoid “generic enhancements”-like scope!</a:t>
            </a:r>
          </a:p>
          <a:p>
            <a:r>
              <a:rPr lang="en-US" sz="2800" dirty="0"/>
              <a:t>Notes: </a:t>
            </a:r>
          </a:p>
          <a:p>
            <a:pPr lvl="1"/>
            <a:r>
              <a:rPr lang="en-US" sz="2269" dirty="0"/>
              <a:t>The RAN R18 </a:t>
            </a:r>
            <a:r>
              <a:rPr lang="en-US" sz="2269" b="1" dirty="0"/>
              <a:t>project names </a:t>
            </a:r>
            <a:r>
              <a:rPr lang="en-US" sz="2269" dirty="0"/>
              <a:t>listed in the sequel are </a:t>
            </a:r>
            <a:r>
              <a:rPr lang="en-US" sz="2269" b="1" dirty="0"/>
              <a:t>abbreviated/simplified</a:t>
            </a:r>
            <a:r>
              <a:rPr lang="en-US" sz="2269" dirty="0"/>
              <a:t>, and are subject to </a:t>
            </a:r>
            <a:r>
              <a:rPr lang="en-US" sz="2269" b="1" dirty="0"/>
              <a:t>further discussion/refinement</a:t>
            </a:r>
          </a:p>
          <a:p>
            <a:pPr lvl="1"/>
            <a:r>
              <a:rPr lang="en-US" sz="2269" dirty="0"/>
              <a:t>The TUs for the follow-up WIs (after the expected completion of the corresponding SIs) are based on current expectation and may need to be adjusted based on the corresponding SI outcome</a:t>
            </a:r>
          </a:p>
          <a:p>
            <a:pPr marL="609566" lvl="1" indent="0">
              <a:buNone/>
            </a:pPr>
            <a:endParaRPr lang="en-US" sz="2269" dirty="0"/>
          </a:p>
          <a:p>
            <a:endParaRPr lang="en-US" sz="2800" b="1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616824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RAN R18 Package: RAN1-led Projects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A7038DB-E691-4990-87BD-59473D8070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804635"/>
              </p:ext>
            </p:extLst>
          </p:nvPr>
        </p:nvGraphicFramePr>
        <p:xfrm>
          <a:off x="2763954" y="953372"/>
          <a:ext cx="10605465" cy="5132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60350">
                  <a:extLst>
                    <a:ext uri="{9D8B030D-6E8A-4147-A177-3AD203B41FA5}">
                      <a16:colId xmlns:a16="http://schemas.microsoft.com/office/drawing/2014/main" val="2382407860"/>
                    </a:ext>
                  </a:extLst>
                </a:gridCol>
                <a:gridCol w="6045115">
                  <a:extLst>
                    <a:ext uri="{9D8B030D-6E8A-4147-A177-3AD203B41FA5}">
                      <a16:colId xmlns:a16="http://schemas.microsoft.com/office/drawing/2014/main" val="2412554591"/>
                    </a:ext>
                  </a:extLst>
                </a:gridCol>
              </a:tblGrid>
              <a:tr h="4039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effectLst/>
                        </a:rPr>
                        <a:t>Project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TU estimate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59259206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NR-MIMO Evolution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~3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89192067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AI/ML - Air Interface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SI only, ~3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5342517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Evolution of duplex operation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SI only, ~2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7856631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>
                          <a:effectLst/>
                        </a:rPr>
                        <a:t>NR Sidelink Evolution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 ~2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37548587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Positioning Evolution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9 month SI, followed by 9 month WI, ~3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59429035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RedCap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 Evolution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6 month SI, followed by 12 month WI, ~1 TU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5963606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Network energy savings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9 month SI, followed by 9 month WI, ~1-2 TUs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1374612"/>
                  </a:ext>
                </a:extLst>
              </a:tr>
              <a:tr h="4640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Further UL coverage enhancement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~1 TU for 12 months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93929173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Smart Repeater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 SI, 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followed by </a:t>
                      </a:r>
                      <a:r>
                        <a:rPr lang="en-US" sz="20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 WI, ~1 TU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00623312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DSS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~1 TU for 6 months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1964296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Low power WUS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SI only, ~1 TU for 12 months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3175110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 Enhancements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~1 TU for 9 months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979829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DE0D74D-C2A9-43B3-81E7-25B227CD1EE2}"/>
              </a:ext>
            </a:extLst>
          </p:cNvPr>
          <p:cNvSpPr txBox="1"/>
          <p:nvPr/>
        </p:nvSpPr>
        <p:spPr>
          <a:xfrm>
            <a:off x="5461711" y="6179736"/>
            <a:ext cx="4565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00FF"/>
                </a:highlight>
              </a:rPr>
              <a:t>XX: SI followed WI</a:t>
            </a:r>
          </a:p>
        </p:txBody>
      </p:sp>
    </p:spTree>
    <p:extLst>
      <p:ext uri="{BB962C8B-B14F-4D97-AF65-F5344CB8AC3E}">
        <p14:creationId xmlns:p14="http://schemas.microsoft.com/office/powerpoint/2010/main" val="16804199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69555</TotalTime>
  <Words>1602</Words>
  <Application>Microsoft Office PowerPoint</Application>
  <PresentationFormat>Custom</PresentationFormat>
  <Paragraphs>368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Nokia Pure Headline Ultra Light</vt:lpstr>
      <vt:lpstr>Nokia Pure Text</vt:lpstr>
      <vt:lpstr>Nokia Pure Text Light</vt:lpstr>
      <vt:lpstr>TimesNewRomanPSMT</vt:lpstr>
      <vt:lpstr>Arial</vt:lpstr>
      <vt:lpstr>Calibri</vt:lpstr>
      <vt:lpstr>Wingdings</vt:lpstr>
      <vt:lpstr>Nokia White Master with headline</vt:lpstr>
      <vt:lpstr>2_Office Theme</vt:lpstr>
      <vt:lpstr>Summary for RAN Rel-18 Package </vt:lpstr>
      <vt:lpstr>Outline</vt:lpstr>
      <vt:lpstr>References</vt:lpstr>
      <vt:lpstr>References  (October Email Discussion)</vt:lpstr>
      <vt:lpstr>References  (RAN#93-e + RWS)</vt:lpstr>
      <vt:lpstr>Overall RAN Rel-18 Package</vt:lpstr>
      <vt:lpstr>Overall RAN Rel-18 Package – General Thoughts</vt:lpstr>
      <vt:lpstr>Overall Rel-18 Package – General Thoughts, Cont’d</vt:lpstr>
      <vt:lpstr>RAN R18 Package: RAN1-led Projects</vt:lpstr>
      <vt:lpstr>RAN R18 Package: RAN2-led Projects</vt:lpstr>
      <vt:lpstr>RAN R18 Package: RAN3-led Projects</vt:lpstr>
      <vt:lpstr>RAN R18 Package: RAN4-led</vt:lpstr>
      <vt:lpstr>TU Spreadsheet for RAN1</vt:lpstr>
      <vt:lpstr>TU Spreadsheet for RAN2</vt:lpstr>
      <vt:lpstr>TU Spreadsheet for RAN3</vt:lpstr>
      <vt:lpstr>TU Spreadsheet for RAN4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711</cp:revision>
  <dcterms:created xsi:type="dcterms:W3CDTF">2018-05-24T11:49:12Z</dcterms:created>
  <dcterms:modified xsi:type="dcterms:W3CDTF">2021-12-03T02:46:33Z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