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65" r:id="rId5"/>
    <p:sldMasterId id="2147484710" r:id="rId6"/>
  </p:sldMasterIdLst>
  <p:notesMasterIdLst>
    <p:notesMasterId r:id="rId15"/>
  </p:notesMasterIdLst>
  <p:handoutMasterIdLst>
    <p:handoutMasterId r:id="rId16"/>
  </p:handoutMasterIdLst>
  <p:sldIdLst>
    <p:sldId id="141169489" r:id="rId7"/>
    <p:sldId id="1448943148" r:id="rId8"/>
    <p:sldId id="1448943151" r:id="rId9"/>
    <p:sldId id="1448943149" r:id="rId10"/>
    <p:sldId id="1448943153" r:id="rId11"/>
    <p:sldId id="1448943152" r:id="rId12"/>
    <p:sldId id="1448943154" r:id="rId13"/>
    <p:sldId id="141169564" r:id="rId14"/>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A1FA5D"/>
    <a:srgbClr val="E1AA11"/>
    <a:srgbClr val="70FA54"/>
    <a:srgbClr val="02FF04"/>
    <a:srgbClr val="00FA00"/>
    <a:srgbClr val="A3E885"/>
    <a:srgbClr val="DBFFF4"/>
    <a:srgbClr val="00FD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203" autoAdjust="0"/>
    <p:restoredTop sz="94603"/>
  </p:normalViewPr>
  <p:slideViewPr>
    <p:cSldViewPr snapToGrid="0" snapToObjects="1">
      <p:cViewPr varScale="1">
        <p:scale>
          <a:sx n="108" d="100"/>
          <a:sy n="108" d="100"/>
        </p:scale>
        <p:origin x="1218" y="96"/>
      </p:cViewPr>
      <p:guideLst>
        <p:guide orient="horz" pos="2968"/>
        <p:guide pos="7632"/>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7225" y="720725"/>
            <a:ext cx="6042025" cy="3398838"/>
          </a:xfrm>
        </p:spPr>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pic>
        <p:nvPicPr>
          <p:cNvPr id="5" name="Picture 4">
            <a:extLst>
              <a:ext uri="{FF2B5EF4-FFF2-40B4-BE49-F238E27FC236}">
                <a16:creationId xmlns:a16="http://schemas.microsoft.com/office/drawing/2014/main" id="{80E2E6E2-5F10-4794-9F91-50F599927AF4}"/>
              </a:ext>
            </a:extLst>
          </p:cNvPr>
          <p:cNvPicPr>
            <a:picLocks noChangeAspect="1"/>
          </p:cNvPicPr>
          <p:nvPr/>
        </p:nvPicPr>
        <p:blipFill>
          <a:blip r:embed="rId3"/>
          <a:stretch>
            <a:fillRect/>
          </a:stretch>
        </p:blipFill>
        <p:spPr>
          <a:xfrm>
            <a:off x="609600" y="4800601"/>
            <a:ext cx="6136640" cy="3397925"/>
          </a:xfrm>
          <a:prstGeom prst="rect">
            <a:avLst/>
          </a:prstGeom>
        </p:spPr>
      </p:pic>
      <p:sp>
        <p:nvSpPr>
          <p:cNvPr id="3" name="Notes Placeholder 2">
            <a:extLst>
              <a:ext uri="{FF2B5EF4-FFF2-40B4-BE49-F238E27FC236}">
                <a16:creationId xmlns:a16="http://schemas.microsoft.com/office/drawing/2014/main" id="{2A5CEA89-2553-45ED-862C-13235C571615}"/>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728494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0FD77F87-1039-4C47-99AF-A44C84AC9573}"/>
              </a:ext>
            </a:extLst>
          </p:cNvPr>
          <p:cNvSpPr txBox="1"/>
          <p:nvPr userDrawn="1"/>
        </p:nvSpPr>
        <p:spPr>
          <a:xfrm>
            <a:off x="494189" y="51005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1219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5924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6712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3430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05288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0534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9147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4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158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682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1AE5D93-51FF-4D94-BE75-7DE44EA66942}"/>
              </a:ext>
            </a:extLst>
          </p:cNvPr>
          <p:cNvSpPr txBox="1"/>
          <p:nvPr userDrawn="1"/>
        </p:nvSpPr>
        <p:spPr>
          <a:xfrm>
            <a:off x="355707" y="510230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769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401781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83664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428931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4827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64261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4830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241485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3047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41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942535FC-3AAE-4C24-B6D9-235AE7A9D797}"/>
              </a:ext>
            </a:extLst>
          </p:cNvPr>
          <p:cNvSpPr txBox="1"/>
          <p:nvPr userDrawn="1"/>
        </p:nvSpPr>
        <p:spPr>
          <a:xfrm>
            <a:off x="298557" y="512082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79558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5283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1860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95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8157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041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600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758301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071009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1535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53A9191C-471F-42F8-9D76-BAF8B0A9B69F}"/>
              </a:ext>
            </a:extLst>
          </p:cNvPr>
          <p:cNvSpPr txBox="1"/>
          <p:nvPr userDrawn="1"/>
        </p:nvSpPr>
        <p:spPr>
          <a:xfrm>
            <a:off x="472173" y="65554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29895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8076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6517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377530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86648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5207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100494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452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4474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0530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0A97D8EE-F753-4DA1-AC66-CAD82A08F716}"/>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13820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766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8535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68132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839997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55829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78313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61364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427415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57990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F5394C1D-82A7-4AFC-8E14-5525EF9F2330}"/>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94360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75137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81137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50688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04902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556995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073469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87625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8010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2801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72313B98-3C55-4B20-966F-2F84EC51917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69240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7101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581270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39303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365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22537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5" y="1933396"/>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422" kern="1200" baseline="0" dirty="0">
                <a:solidFill>
                  <a:prstClr val="black">
                    <a:lumMod val="75000"/>
                    <a:lumOff val="25000"/>
                  </a:prstClr>
                </a:solidFill>
                <a:latin typeface="Qualcomm Office Regular" pitchFamily="34" charset="0"/>
                <a:ea typeface="+mn-ea"/>
                <a:cs typeface="Arial" pitchFamily="34" charset="0"/>
              </a:defRPr>
            </a:lvl4pPr>
            <a:lvl5pPr marL="1422386" indent="-308861">
              <a:buFont typeface="Qualcomm Regular" pitchFamily="34" charset="0"/>
              <a:buChar char="−"/>
              <a:defRPr/>
            </a:lvl5pPr>
            <a:lvl6pPr marL="1930381" indent="0">
              <a:buNone/>
              <a:defRPr sz="1422"/>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5"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9" y="718303"/>
            <a:ext cx="11432977" cy="544460"/>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9" y="1426465"/>
            <a:ext cx="11432977" cy="350865"/>
          </a:xfrm>
        </p:spPr>
        <p:txBody>
          <a:bodyPr tIns="0" bIns="0" anchor="t"/>
          <a:lstStyle>
            <a:lvl1pPr marL="0" indent="0">
              <a:buNone/>
              <a:defRPr sz="2133" b="0">
                <a:solidFill>
                  <a:schemeClr val="bg2"/>
                </a:solidFill>
                <a:latin typeface="Qualcomm Office Regular" pitchFamily="34" charset="0"/>
              </a:defRPr>
            </a:lvl1pPr>
            <a:lvl2pPr marL="406396" indent="0">
              <a:buNone/>
              <a:defRPr sz="1778" b="1"/>
            </a:lvl2pPr>
            <a:lvl3pPr marL="812792" indent="0">
              <a:buNone/>
              <a:defRPr sz="1600" b="1"/>
            </a:lvl3pPr>
            <a:lvl4pPr marL="1219188" indent="0">
              <a:buNone/>
              <a:defRPr sz="1422" b="1"/>
            </a:lvl4pPr>
            <a:lvl5pPr marL="1625584" indent="0">
              <a:buNone/>
              <a:defRPr sz="1422" b="1"/>
            </a:lvl5pPr>
            <a:lvl6pPr marL="2031980" indent="0">
              <a:buNone/>
              <a:defRPr sz="1422" b="1"/>
            </a:lvl6pPr>
            <a:lvl7pPr marL="2438376" indent="0">
              <a:buNone/>
              <a:defRPr sz="1422" b="1"/>
            </a:lvl7pPr>
            <a:lvl8pPr marL="2844772" indent="0">
              <a:buNone/>
              <a:defRPr sz="1422" b="1"/>
            </a:lvl8pPr>
            <a:lvl9pPr marL="3251167" indent="0">
              <a:buNone/>
              <a:defRPr sz="1422" b="1"/>
            </a:lvl9pPr>
          </a:lstStyle>
          <a:p>
            <a:pPr lvl="0"/>
            <a:r>
              <a:rPr lang="en-US"/>
              <a:t>Click to edit Master text styles</a:t>
            </a:r>
          </a:p>
        </p:txBody>
      </p:sp>
      <p:sp>
        <p:nvSpPr>
          <p:cNvPr id="7" name="Rectangle 6"/>
          <p:cNvSpPr>
            <a:spLocks noChangeArrowheads="1"/>
          </p:cNvSpPr>
          <p:nvPr userDrawn="1"/>
        </p:nvSpPr>
        <p:spPr bwMode="auto">
          <a:xfrm>
            <a:off x="-3049" y="6505576"/>
            <a:ext cx="12195050" cy="358521"/>
          </a:xfrm>
          <a:prstGeom prst="rect">
            <a:avLst/>
          </a:prstGeom>
          <a:noFill/>
          <a:ln w="9525" algn="ctr">
            <a:noFill/>
            <a:miter lim="800000"/>
            <a:headEnd/>
            <a:tailEnd/>
          </a:ln>
          <a:effectLst/>
        </p:spPr>
        <p:txBody>
          <a:bodyPr anchor="ctr"/>
          <a:lstStyle/>
          <a:p>
            <a:pPr marL="0" marR="0" lvl="0" indent="0" algn="ctr" defTabSz="812792" rtl="0" eaLnBrk="1" fontAlgn="auto" latinLnBrk="0" hangingPunct="1">
              <a:lnSpc>
                <a:spcPct val="150000"/>
              </a:lnSpc>
              <a:spcBef>
                <a:spcPts val="0"/>
              </a:spcBef>
              <a:spcAft>
                <a:spcPts val="0"/>
              </a:spcAft>
              <a:buClrTx/>
              <a:buSzTx/>
              <a:buFontTx/>
              <a:buNone/>
              <a:tabLst/>
              <a:defRPr/>
            </a:pPr>
            <a:r>
              <a:rPr kumimoji="0" lang="en-US" sz="684" b="1"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Qualcomm Confidential and Proprietary </a:t>
            </a:r>
          </a:p>
          <a:p>
            <a:pPr marL="0" marR="0" lvl="0" indent="0" algn="ctr" defTabSz="812792" rtl="0" eaLnBrk="1" fontAlgn="auto" latinLnBrk="0" hangingPunct="1">
              <a:lnSpc>
                <a:spcPct val="150000"/>
              </a:lnSpc>
              <a:spcBef>
                <a:spcPts val="0"/>
              </a:spcBef>
              <a:spcAft>
                <a:spcPts val="0"/>
              </a:spcAft>
              <a:buClrTx/>
              <a:buSzTx/>
              <a:buFontTx/>
              <a:buNone/>
              <a:tabLst/>
              <a:defRPr/>
            </a:pPr>
            <a:r>
              <a:rPr kumimoji="0" lang="en-US" sz="684" b="1"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Restricted Distribution. </a:t>
            </a:r>
            <a:r>
              <a:rPr kumimoji="0" lang="en-US" sz="684" b="0"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Not to be distributed to anyone who is not an employee of either Qualcomm or a subsidiary of Qualcomm without the express approval of Qualcomm's Configuration Management. </a:t>
            </a:r>
          </a:p>
        </p:txBody>
      </p:sp>
    </p:spTree>
    <p:extLst>
      <p:ext uri="{BB962C8B-B14F-4D97-AF65-F5344CB8AC3E}">
        <p14:creationId xmlns:p14="http://schemas.microsoft.com/office/powerpoint/2010/main" val="97909153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5" y="1933396"/>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422" kern="1200" baseline="0" dirty="0">
                <a:solidFill>
                  <a:prstClr val="black">
                    <a:lumMod val="75000"/>
                    <a:lumOff val="25000"/>
                  </a:prstClr>
                </a:solidFill>
                <a:latin typeface="Qualcomm Office Regular" pitchFamily="34" charset="0"/>
                <a:ea typeface="+mn-ea"/>
                <a:cs typeface="Arial" pitchFamily="34" charset="0"/>
              </a:defRPr>
            </a:lvl4pPr>
            <a:lvl5pPr marL="1422386" indent="-308861">
              <a:buFont typeface="Qualcomm Regular" pitchFamily="34" charset="0"/>
              <a:buChar char="−"/>
              <a:defRPr/>
            </a:lvl5pPr>
            <a:lvl6pPr marL="1930381" indent="0">
              <a:buNone/>
              <a:defRPr sz="1422"/>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5"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9" y="724628"/>
            <a:ext cx="11432977" cy="531812"/>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9" y="1426465"/>
            <a:ext cx="11432977" cy="350865"/>
          </a:xfrm>
        </p:spPr>
        <p:txBody>
          <a:bodyPr tIns="0" bIns="0" anchor="t"/>
          <a:lstStyle>
            <a:lvl1pPr marL="0" indent="0">
              <a:buNone/>
              <a:defRPr sz="2133" b="0">
                <a:solidFill>
                  <a:schemeClr val="bg2"/>
                </a:solidFill>
                <a:latin typeface="Qualcomm Office Regular" pitchFamily="34" charset="0"/>
              </a:defRPr>
            </a:lvl1pPr>
            <a:lvl2pPr marL="406396" indent="0">
              <a:buNone/>
              <a:defRPr sz="1778" b="1"/>
            </a:lvl2pPr>
            <a:lvl3pPr marL="812792" indent="0">
              <a:buNone/>
              <a:defRPr sz="1600" b="1"/>
            </a:lvl3pPr>
            <a:lvl4pPr marL="1219188" indent="0">
              <a:buNone/>
              <a:defRPr sz="1422" b="1"/>
            </a:lvl4pPr>
            <a:lvl5pPr marL="1625584" indent="0">
              <a:buNone/>
              <a:defRPr sz="1422" b="1"/>
            </a:lvl5pPr>
            <a:lvl6pPr marL="2031980" indent="0">
              <a:buNone/>
              <a:defRPr sz="1422" b="1"/>
            </a:lvl6pPr>
            <a:lvl7pPr marL="2438376" indent="0">
              <a:buNone/>
              <a:defRPr sz="1422" b="1"/>
            </a:lvl7pPr>
            <a:lvl8pPr marL="2844772" indent="0">
              <a:buNone/>
              <a:defRPr sz="1422" b="1"/>
            </a:lvl8pPr>
            <a:lvl9pPr marL="3251167" indent="0">
              <a:buNone/>
              <a:defRPr sz="1422" b="1"/>
            </a:lvl9pPr>
          </a:lstStyle>
          <a:p>
            <a:pPr lvl="0"/>
            <a:r>
              <a:rPr lang="en-US"/>
              <a:t>Click to edit Master text styles</a:t>
            </a:r>
          </a:p>
        </p:txBody>
      </p:sp>
      <p:sp>
        <p:nvSpPr>
          <p:cNvPr id="7" name="Rectangle 6"/>
          <p:cNvSpPr>
            <a:spLocks noChangeArrowheads="1"/>
          </p:cNvSpPr>
          <p:nvPr userDrawn="1"/>
        </p:nvSpPr>
        <p:spPr bwMode="auto">
          <a:xfrm>
            <a:off x="-3049" y="6505576"/>
            <a:ext cx="12195050" cy="358521"/>
          </a:xfrm>
          <a:prstGeom prst="rect">
            <a:avLst/>
          </a:prstGeom>
          <a:noFill/>
          <a:ln w="9525" algn="ctr">
            <a:noFill/>
            <a:miter lim="800000"/>
            <a:headEnd/>
            <a:tailEnd/>
          </a:ln>
          <a:effectLst/>
        </p:spPr>
        <p:txBody>
          <a:bodyPr anchor="ctr"/>
          <a:lstStyle/>
          <a:p>
            <a:pPr algn="ctr" fontAlgn="auto">
              <a:lnSpc>
                <a:spcPct val="150000"/>
              </a:lnSpc>
              <a:spcBef>
                <a:spcPts val="0"/>
              </a:spcBef>
              <a:spcAft>
                <a:spcPts val="0"/>
              </a:spcAft>
              <a:defRPr/>
            </a:pPr>
            <a:r>
              <a:rPr lang="en-US" sz="684" b="1" baseline="0">
                <a:solidFill>
                  <a:schemeClr val="tx1"/>
                </a:solidFill>
                <a:effectLst>
                  <a:outerShdw blurRad="50800" dist="50800" dir="5400000" algn="ctr" rotWithShape="0">
                    <a:schemeClr val="bg1"/>
                  </a:outerShdw>
                </a:effectLst>
                <a:latin typeface="Arial" pitchFamily="34" charset="0"/>
                <a:cs typeface="Arial" pitchFamily="34" charset="0"/>
              </a:rPr>
              <a:t>Qualcomm Confidential and Proprietary </a:t>
            </a:r>
          </a:p>
          <a:p>
            <a:pPr algn="ctr" fontAlgn="auto">
              <a:lnSpc>
                <a:spcPct val="150000"/>
              </a:lnSpc>
              <a:spcBef>
                <a:spcPts val="0"/>
              </a:spcBef>
              <a:spcAft>
                <a:spcPts val="0"/>
              </a:spcAft>
              <a:defRPr/>
            </a:pPr>
            <a:r>
              <a:rPr lang="en-US" sz="684" b="1" baseline="0">
                <a:solidFill>
                  <a:schemeClr val="tx1"/>
                </a:solidFill>
                <a:effectLst>
                  <a:outerShdw blurRad="50800" dist="50800" dir="5400000" algn="ctr" rotWithShape="0">
                    <a:schemeClr val="bg1"/>
                  </a:outerShdw>
                </a:effectLst>
                <a:latin typeface="Arial" pitchFamily="34" charset="0"/>
                <a:cs typeface="Arial" pitchFamily="34" charset="0"/>
              </a:rPr>
              <a:t>Restricted Distribution. </a:t>
            </a:r>
            <a:r>
              <a:rPr lang="en-US" sz="684" b="0" baseline="0">
                <a:solidFill>
                  <a:schemeClr val="tx1"/>
                </a:solidFill>
                <a:effectLst>
                  <a:outerShdw blurRad="50800" dist="50800" dir="5400000" algn="ctr" rotWithShape="0">
                    <a:schemeClr val="bg1"/>
                  </a:outerShdw>
                </a:effectLst>
                <a:latin typeface="Arial" pitchFamily="34" charset="0"/>
                <a:cs typeface="Arial" pitchFamily="34" charset="0"/>
              </a:rPr>
              <a:t>Not to be distributed to anyone who is not an employee of either Qualcomm or a subsidiary of Qualcomm without the express approval of Qualcomm's Configuration Management. </a:t>
            </a:r>
          </a:p>
        </p:txBody>
      </p:sp>
    </p:spTree>
    <p:extLst>
      <p:ext uri="{BB962C8B-B14F-4D97-AF65-F5344CB8AC3E}">
        <p14:creationId xmlns:p14="http://schemas.microsoft.com/office/powerpoint/2010/main" val="8585333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Box 11">
            <a:extLst>
              <a:ext uri="{FF2B5EF4-FFF2-40B4-BE49-F238E27FC236}">
                <a16:creationId xmlns:a16="http://schemas.microsoft.com/office/drawing/2014/main" id="{17E8576F-A5B7-467C-9227-237BE77CC49E}"/>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DB8B22E-B7EE-475E-8D36-90E349E3A6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77B9E0A3-8E4E-42F0-A630-015B844859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EEE70693-E21D-410C-A043-9503279B2F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71A8DBA-B317-46DC-9DB5-047587F31D7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8085E94-DF85-4DCE-AFEF-82984A8320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C255FF8C-019B-43D4-B930-73F7A56A452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F2BE04F0-4E27-4557-A41F-5878F6AA6F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2C03A97-519A-4E94-AC5B-3E7B3F8A903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6399E3DD-DEBE-43A6-A7D8-128E4002BE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D4EA3A2F-689A-4D85-AE78-1478B29393DA}"/>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70F61214-56DC-4572-9807-196863CBC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F1B8A80-BBF9-489B-AE88-BE46B1FA5874}"/>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84AF63C9-F155-4EEC-B644-36D4D5133F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B304157-8F49-4C09-BAC9-22A6798B2AB2}"/>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F25A0B26-549B-43CD-82CF-043A78F06CB2}"/>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CC42A573-C3D6-4C84-B0A5-170DAF84CA9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4BF0A8CE-4881-4289-9A1A-DB372AEDCF1C}"/>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5EAE41C7-C3A6-47F3-AF03-FDF639C2668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C8B538CA-D2BA-4016-86DA-144B9051D35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8B0DE041-7DED-4B4A-B9BA-98B6742847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4C3DC53C-FF4A-4510-81F3-B77611857B0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96900DDE-D5BB-4302-9BC8-C7450E6B2E67}"/>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C6006FA5-BA68-4247-986E-651F3D9D6F45}"/>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D51BE020-18CE-4887-8C64-1CDD4FC86AB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68820E04-7C5A-497F-A68B-69949AB3BED9}"/>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D1604E98-9198-4FD6-A225-B76B966F5966}"/>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E4D21A40-09D6-4402-A7FA-A094E87E22C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2D698FC8-5139-40E0-A200-B7E88FA0FB54}"/>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88598335-B89D-457A-991E-5CF25642BAAB}"/>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3AFB8B18-A7FE-4847-B639-267614D6FCEE}"/>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15C364DF-D1DF-44C7-ADF0-684314EF16C9}"/>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3388AE89-99E4-4F9A-83CC-0B61E79CBBB8}"/>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FE868DB4-7351-486A-BDC3-4C9C6384BDB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7" y="6484545"/>
            <a:ext cx="2751897" cy="249630"/>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
        <p:nvSpPr>
          <p:cNvPr id="12" name="TextBox 11">
            <a:extLst>
              <a:ext uri="{FF2B5EF4-FFF2-40B4-BE49-F238E27FC236}">
                <a16:creationId xmlns:a16="http://schemas.microsoft.com/office/drawing/2014/main" id="{F2D0DD12-9E5F-49CD-AD0C-1F010955D1E5}"/>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F0582A-01C4-4D23-94ED-7DC894F5866F}"/>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60054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9852"/>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4" name="TextBox 3"/>
          <p:cNvSpPr txBox="1"/>
          <p:nvPr userDrawn="1"/>
        </p:nvSpPr>
        <p:spPr bwMode="gray">
          <a:xfrm>
            <a:off x="231414" y="6519100"/>
            <a:ext cx="3598397" cy="246221"/>
          </a:xfrm>
          <a:prstGeom prst="rect">
            <a:avLst/>
          </a:prstGeom>
          <a:noFill/>
        </p:spPr>
        <p:txBody>
          <a:bodyPr wrap="none" rtlCol="0" anchor="b" anchorCtr="0">
            <a:spAutoFit/>
          </a:bodyPr>
          <a:lstStyle/>
          <a:p>
            <a:r>
              <a:rPr lang="en-US" sz="1000">
                <a:solidFill>
                  <a:schemeClr val="tx1">
                    <a:lumMod val="75000"/>
                    <a:lumOff val="2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172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0C87DFB-D80F-448E-8452-ADC9779CC50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accent5">
                    <a:lumMod val="60000"/>
                    <a:lumOff val="40000"/>
                  </a:schemeClr>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5012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7297-D482-4F5B-BD74-6F60730363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3007E-EB50-4E87-8CC4-1CF2CB2DA5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67EB90-2614-409B-91EB-72492CF787E9}"/>
              </a:ext>
            </a:extLst>
          </p:cNvPr>
          <p:cNvSpPr>
            <a:spLocks noGrp="1"/>
          </p:cNvSpPr>
          <p:nvPr>
            <p:ph type="dt" sz="half" idx="10"/>
          </p:nvPr>
        </p:nvSpPr>
        <p:spPr/>
        <p:txBody>
          <a:bodyPr/>
          <a:lstStyle/>
          <a:p>
            <a:fld id="{5B3946DB-5C63-46F9-A3A0-618DEFB2E0AF}" type="datetimeFigureOut">
              <a:rPr lang="en-US" smtClean="0"/>
              <a:t>11/29/2021</a:t>
            </a:fld>
            <a:endParaRPr lang="en-US"/>
          </a:p>
        </p:txBody>
      </p:sp>
      <p:sp>
        <p:nvSpPr>
          <p:cNvPr id="5" name="Footer Placeholder 4">
            <a:extLst>
              <a:ext uri="{FF2B5EF4-FFF2-40B4-BE49-F238E27FC236}">
                <a16:creationId xmlns:a16="http://schemas.microsoft.com/office/drawing/2014/main" id="{123113BB-B7CE-4B8D-A355-39284D5C8A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7B180-7C2C-47A3-B85C-A21FACB085B6}"/>
              </a:ext>
            </a:extLst>
          </p:cNvPr>
          <p:cNvSpPr>
            <a:spLocks noGrp="1"/>
          </p:cNvSpPr>
          <p:nvPr>
            <p:ph type="sldNum" sz="quarter" idx="12"/>
          </p:nvPr>
        </p:nvSpPr>
        <p:spPr/>
        <p:txBody>
          <a:bodyPr/>
          <a:lstStyle/>
          <a:p>
            <a:fld id="{6B1A457C-CFF3-4C20-A708-D54306BCCEF7}" type="slidenum">
              <a:rPr lang="en-US" smtClean="0"/>
              <a:t>‹#›</a:t>
            </a:fld>
            <a:endParaRPr lang="en-US"/>
          </a:p>
        </p:txBody>
      </p:sp>
    </p:spTree>
    <p:extLst>
      <p:ext uri="{BB962C8B-B14F-4D97-AF65-F5344CB8AC3E}">
        <p14:creationId xmlns:p14="http://schemas.microsoft.com/office/powerpoint/2010/main" val="42596093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4627"/>
            <a:ext cx="11432977" cy="531812"/>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98558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75488" y="380010"/>
            <a:ext cx="11187112" cy="455189"/>
          </a:xfrm>
        </p:spPr>
        <p:txBody>
          <a:bodyPr/>
          <a:lstStyle>
            <a:lvl1pPr>
              <a:defRPr baseline="0">
                <a:solidFill>
                  <a:schemeClr val="tx1">
                    <a:lumMod val="75000"/>
                    <a:lumOff val="25000"/>
                  </a:schemeClr>
                </a:solidFill>
                <a:latin typeface="Qualcomm Office Bold"/>
              </a:defRPr>
            </a:lvl1pPr>
          </a:lstStyle>
          <a:p>
            <a:r>
              <a:rPr lang="en-US"/>
              <a:t>Click to edit Master title style</a:t>
            </a:r>
          </a:p>
        </p:txBody>
      </p:sp>
      <p:sp>
        <p:nvSpPr>
          <p:cNvPr id="6" name="Content Placeholder 5"/>
          <p:cNvSpPr>
            <a:spLocks noGrp="1"/>
          </p:cNvSpPr>
          <p:nvPr>
            <p:ph sz="quarter" idx="12" hasCustomPrompt="1"/>
          </p:nvPr>
        </p:nvSpPr>
        <p:spPr>
          <a:xfrm>
            <a:off x="475488" y="985652"/>
            <a:ext cx="11210544" cy="5522026"/>
          </a:xfrm>
        </p:spPr>
        <p:txBody>
          <a:bodyPr/>
          <a:lstStyle>
            <a:lvl1pPr>
              <a:defRPr>
                <a:solidFill>
                  <a:schemeClr val="tx1">
                    <a:lumMod val="75000"/>
                    <a:lumOff val="25000"/>
                  </a:schemeClr>
                </a:solidFill>
                <a:latin typeface="Qualcomm Office Regular"/>
              </a:defRPr>
            </a:lvl1pPr>
            <a:lvl2pPr>
              <a:defRPr>
                <a:solidFill>
                  <a:schemeClr val="tx1">
                    <a:lumMod val="75000"/>
                    <a:lumOff val="25000"/>
                  </a:schemeClr>
                </a:solidFill>
                <a:latin typeface="Qualcomm Office Regular"/>
              </a:defRPr>
            </a:lvl2pPr>
            <a:lvl3pPr>
              <a:defRPr>
                <a:solidFill>
                  <a:schemeClr val="tx1">
                    <a:lumMod val="75000"/>
                    <a:lumOff val="25000"/>
                  </a:schemeClr>
                </a:solidFill>
                <a:latin typeface="Qualcomm Office Regular"/>
              </a:defRPr>
            </a:lvl3pPr>
            <a:lvl4pPr>
              <a:defRPr>
                <a:solidFill>
                  <a:schemeClr val="tx1">
                    <a:lumMod val="75000"/>
                    <a:lumOff val="25000"/>
                  </a:schemeClr>
                </a:solidFill>
                <a:latin typeface="Qualcomm Office Regular"/>
              </a:defRPr>
            </a:lvl4pPr>
            <a:lvl5pPr>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2" name="Picture 1">
            <a:extLst>
              <a:ext uri="{FF2B5EF4-FFF2-40B4-BE49-F238E27FC236}">
                <a16:creationId xmlns:a16="http://schemas.microsoft.com/office/drawing/2014/main" id="{1B3095AC-0412-4248-884C-779C8B77044A}"/>
              </a:ext>
            </a:extLst>
          </p:cNvPr>
          <p:cNvPicPr>
            <a:picLocks noChangeAspect="1"/>
          </p:cNvPicPr>
          <p:nvPr userDrawn="1"/>
        </p:nvPicPr>
        <p:blipFill>
          <a:blip r:embed="rId2"/>
          <a:stretch>
            <a:fillRect/>
          </a:stretch>
        </p:blipFill>
        <p:spPr>
          <a:xfrm>
            <a:off x="429703" y="6484332"/>
            <a:ext cx="10284843" cy="256054"/>
          </a:xfrm>
          <a:prstGeom prst="rect">
            <a:avLst/>
          </a:prstGeom>
        </p:spPr>
      </p:pic>
    </p:spTree>
    <p:extLst>
      <p:ext uri="{BB962C8B-B14F-4D97-AF65-F5344CB8AC3E}">
        <p14:creationId xmlns:p14="http://schemas.microsoft.com/office/powerpoint/2010/main" val="413274528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4429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E4C44-699D-4B1F-9FD0-313B2599B6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64199-9F18-4BE4-9C49-F9680FFFDB4F}"/>
              </a:ext>
            </a:extLst>
          </p:cNvPr>
          <p:cNvSpPr>
            <a:spLocks noGrp="1"/>
          </p:cNvSpPr>
          <p:nvPr>
            <p:ph type="dt" sz="half" idx="10"/>
          </p:nvPr>
        </p:nvSpPr>
        <p:spPr/>
        <p:txBody>
          <a:bodyPr/>
          <a:lstStyle/>
          <a:p>
            <a:fld id="{6ADB6292-0FA1-4A4A-B1B9-584C70FE5188}" type="datetimeFigureOut">
              <a:rPr lang="en-US" smtClean="0"/>
              <a:t>11/29/2021</a:t>
            </a:fld>
            <a:endParaRPr lang="en-US"/>
          </a:p>
        </p:txBody>
      </p:sp>
      <p:sp>
        <p:nvSpPr>
          <p:cNvPr id="4" name="Footer Placeholder 3">
            <a:extLst>
              <a:ext uri="{FF2B5EF4-FFF2-40B4-BE49-F238E27FC236}">
                <a16:creationId xmlns:a16="http://schemas.microsoft.com/office/drawing/2014/main" id="{D0077A89-84F8-45EA-83BE-6C8A7E9828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C0BF23-A564-4623-B943-9B36AC124FD3}"/>
              </a:ext>
            </a:extLst>
          </p:cNvPr>
          <p:cNvSpPr>
            <a:spLocks noGrp="1"/>
          </p:cNvSpPr>
          <p:nvPr>
            <p:ph type="sldNum" sz="quarter" idx="12"/>
          </p:nvPr>
        </p:nvSpPr>
        <p:spPr/>
        <p:txBody>
          <a:bodyPr/>
          <a:lstStyle/>
          <a:p>
            <a:fld id="{CB77B887-9243-4961-8D84-D014C8EF68ED}" type="slidenum">
              <a:rPr lang="en-US" smtClean="0"/>
              <a:t>‹#›</a:t>
            </a:fld>
            <a:endParaRPr lang="en-US"/>
          </a:p>
        </p:txBody>
      </p:sp>
    </p:spTree>
    <p:extLst>
      <p:ext uri="{BB962C8B-B14F-4D97-AF65-F5344CB8AC3E}">
        <p14:creationId xmlns:p14="http://schemas.microsoft.com/office/powerpoint/2010/main" val="8385150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5977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_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lvl1pPr>
              <a:defRPr>
                <a:solidFill>
                  <a:schemeClr val="accent5">
                    <a:lumMod val="75000"/>
                  </a:schemeClr>
                </a:solidFill>
                <a:latin typeface="Qualcomm Office Bold" panose="020B0803030202060203" pitchFamily="34" charset="0"/>
              </a:defRPr>
            </a:lvl1p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accent5">
                    <a:lumMod val="75000"/>
                  </a:schemeClr>
                </a:solidFill>
                <a:latin typeface="Qualcomm Office Bold" panose="020B080303020206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41955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9819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a:t>Edit source notes</a:t>
            </a:r>
          </a:p>
        </p:txBody>
      </p:sp>
    </p:spTree>
    <p:extLst>
      <p:ext uri="{BB962C8B-B14F-4D97-AF65-F5344CB8AC3E}">
        <p14:creationId xmlns:p14="http://schemas.microsoft.com/office/powerpoint/2010/main" val="351421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6"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7"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1" y="1719074"/>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90" y="1088138"/>
            <a:ext cx="11188223"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9"/>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300" y="5090249"/>
            <a:ext cx="5954053"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38332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4"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060527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85752" y="936557"/>
            <a:ext cx="11652208" cy="414574"/>
          </a:xfrm>
          <a:prstGeom prst="rect">
            <a:avLst/>
          </a:prstGeom>
        </p:spPr>
        <p:txBody>
          <a:bodyPr lIns="0" tIns="0" rIns="0" bIns="0" anchor="b">
            <a:noAutofit/>
          </a:bodyPr>
          <a:lstStyle>
            <a:lvl1pPr>
              <a:buFontTx/>
              <a:buNone/>
              <a:defRPr sz="1800" b="0">
                <a:solidFill>
                  <a:srgbClr val="1E39AD"/>
                </a:solidFill>
              </a:defRPr>
            </a:lvl1pPr>
          </a:lstStyle>
          <a:p>
            <a:pPr lvl="0"/>
            <a:r>
              <a:rPr lang="en-US"/>
              <a:t>Click to edit Master text styles</a:t>
            </a:r>
          </a:p>
        </p:txBody>
      </p:sp>
      <p:sp>
        <p:nvSpPr>
          <p:cNvPr id="7" name="Content Placeholder 5"/>
          <p:cNvSpPr>
            <a:spLocks noGrp="1"/>
          </p:cNvSpPr>
          <p:nvPr>
            <p:ph sz="quarter" idx="11"/>
          </p:nvPr>
        </p:nvSpPr>
        <p:spPr>
          <a:xfrm>
            <a:off x="285754" y="1624084"/>
            <a:ext cx="11662833" cy="4854504"/>
          </a:xfrm>
          <a:prstGeom prst="rect">
            <a:avLst/>
          </a:prstGeo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0802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9681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9" name="TextBox 8">
            <a:extLst>
              <a:ext uri="{FF2B5EF4-FFF2-40B4-BE49-F238E27FC236}">
                <a16:creationId xmlns:a16="http://schemas.microsoft.com/office/drawing/2014/main" id="{C9A6AF3D-73E4-49E3-8095-ED8C92DB0D35}"/>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ide-by-Side 30/7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42"/>
            <a:ext cx="38089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4252586" y="1189038"/>
            <a:ext cx="7666380"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18887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ide-by-Side 50/5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39"/>
            <a:ext cx="5732219"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6158589" y="1189042"/>
            <a:ext cx="57815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225"/>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56128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ide-by-Side 70/3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1189038"/>
            <a:ext cx="8092592"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8514437" y="1189038"/>
            <a:ext cx="3425680"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1961350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tacked 30/7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1468472"/>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2743205"/>
            <a:ext cx="11654365" cy="3735405"/>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8421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tacked 50/5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85752" y="1189040"/>
            <a:ext cx="11654365" cy="262551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3815484"/>
            <a:ext cx="11654365" cy="2663113"/>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30086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tacked 70/3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351944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92" y="4790364"/>
            <a:ext cx="11654367" cy="1688242"/>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23857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Content Placeholder 2"/>
          <p:cNvSpPr>
            <a:spLocks noGrp="1"/>
          </p:cNvSpPr>
          <p:nvPr>
            <p:ph idx="11"/>
          </p:nvPr>
        </p:nvSpPr>
        <p:spPr>
          <a:xfrm>
            <a:off x="285774" y="1610441"/>
            <a:ext cx="5692375" cy="4868169"/>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p:cNvSpPr>
            <a:spLocks noGrp="1"/>
          </p:cNvSpPr>
          <p:nvPr>
            <p:ph idx="12"/>
          </p:nvPr>
        </p:nvSpPr>
        <p:spPr>
          <a:xfrm>
            <a:off x="6250678" y="1596791"/>
            <a:ext cx="5689465" cy="4881817"/>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292104" y="1189038"/>
            <a:ext cx="5692377" cy="378664"/>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9" name="Text Placeholder 7"/>
          <p:cNvSpPr>
            <a:spLocks noGrp="1"/>
          </p:cNvSpPr>
          <p:nvPr>
            <p:ph type="body" sz="quarter" idx="14"/>
          </p:nvPr>
        </p:nvSpPr>
        <p:spPr>
          <a:xfrm>
            <a:off x="6250555" y="1189038"/>
            <a:ext cx="5685332" cy="373060"/>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7"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2934879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sp>
        <p:nvSpPr>
          <p:cNvPr id="6" name="TextBox 5" descr="MstrSldCR_LegalLegendsTextbox"/>
          <p:cNvSpPr txBox="1"/>
          <p:nvPr userDrawn="1"/>
        </p:nvSpPr>
        <p:spPr>
          <a:xfrm>
            <a:off x="602675" y="484497"/>
            <a:ext cx="10972800" cy="5792478"/>
          </a:xfrm>
          <a:prstGeom prst="rect">
            <a:avLst/>
          </a:prstGeom>
          <a:noFill/>
        </p:spPr>
        <p:txBody>
          <a:bodyPr wrap="square" lIns="0" tIns="0" rIns="0" bIns="0" rtlCol="0" anchor="b">
            <a:noAutofit/>
          </a:bodyPr>
          <a:lstStyle/>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Qualcomm is a trademark of Qualcomm Incorporated, registered in the United States and other countries. Other product and brand names may be trademarks or registered trademarks of their respective owners. </a:t>
            </a:r>
          </a:p>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This technical data may be subject to U.S. and international export, re-export, or transfer (“export”) laws. Diversion contrary to U.S. and international law is strictly prohibited.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Qualcomm Incorporated</a:t>
            </a:r>
            <a:br>
              <a:rPr lang="en-US" sz="675" b="0" u="none">
                <a:solidFill>
                  <a:srgbClr val="565656"/>
                </a:solidFill>
              </a:rPr>
            </a:br>
            <a:r>
              <a:rPr lang="en-US" sz="675" b="0" u="none">
                <a:solidFill>
                  <a:srgbClr val="565656"/>
                </a:solidFill>
              </a:rPr>
              <a:t>5775 Morehouse Drive</a:t>
            </a:r>
            <a:br>
              <a:rPr lang="en-US" sz="675" b="0" u="none">
                <a:solidFill>
                  <a:srgbClr val="565656"/>
                </a:solidFill>
              </a:rPr>
            </a:br>
            <a:r>
              <a:rPr lang="en-US" sz="675" b="0" u="none">
                <a:solidFill>
                  <a:srgbClr val="565656"/>
                </a:solidFill>
              </a:rPr>
              <a:t>San Diego, CA 92121</a:t>
            </a:r>
            <a:br>
              <a:rPr lang="en-US" sz="675" b="0" u="none">
                <a:solidFill>
                  <a:srgbClr val="565656"/>
                </a:solidFill>
              </a:rPr>
            </a:br>
            <a:r>
              <a:rPr lang="en-US" sz="675" b="0" u="none">
                <a:solidFill>
                  <a:srgbClr val="565656"/>
                </a:solidFill>
              </a:rPr>
              <a:t>U.S.A.</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2018 Qualcomm Technologies, Inc. and/or its affiliated companies. All rights reserved.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a:t>
            </a:r>
          </a:p>
        </p:txBody>
      </p:sp>
    </p:spTree>
    <p:extLst>
      <p:ext uri="{BB962C8B-B14F-4D97-AF65-F5344CB8AC3E}">
        <p14:creationId xmlns:p14="http://schemas.microsoft.com/office/powerpoint/2010/main" val="25634455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vision History">
    <p:spTree>
      <p:nvGrpSpPr>
        <p:cNvPr id="1" name=""/>
        <p:cNvGrpSpPr/>
        <p:nvPr/>
      </p:nvGrpSpPr>
      <p:grpSpPr>
        <a:xfrm>
          <a:off x="0" y="0"/>
          <a:ext cx="0" cy="0"/>
          <a:chOff x="0" y="0"/>
          <a:chExt cx="0" cy="0"/>
        </a:xfrm>
      </p:grpSpPr>
      <p:sp>
        <p:nvSpPr>
          <p:cNvPr id="3" name="Table Placeholder 2"/>
          <p:cNvSpPr>
            <a:spLocks noGrp="1"/>
          </p:cNvSpPr>
          <p:nvPr>
            <p:ph type="tbl" sz="quarter" idx="10"/>
          </p:nvPr>
        </p:nvSpPr>
        <p:spPr>
          <a:xfrm>
            <a:off x="285792" y="1282715"/>
            <a:ext cx="11654367" cy="508000"/>
          </a:xfrm>
          <a:prstGeom prst="rect">
            <a:avLst/>
          </a:prstGeom>
        </p:spPr>
        <p:txBody>
          <a:bodyPr/>
          <a:lstStyle/>
          <a:p>
            <a:r>
              <a:rPr lang="en-US"/>
              <a:t>Click icon to add table</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08916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19" name="Rectangle 18"/>
          <p:cNvSpPr/>
          <p:nvPr userDrawn="1"/>
        </p:nvSpPr>
        <p:spPr>
          <a:xfrm>
            <a:off x="695032" y="0"/>
            <a:ext cx="432185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en-US" sz="1350" kern="1200">
              <a:solidFill>
                <a:schemeClr val="lt1"/>
              </a:solidFill>
              <a:latin typeface="+mn-lt"/>
              <a:ea typeface="+mn-ea"/>
              <a:cs typeface="+mn-cs"/>
            </a:endParaRPr>
          </a:p>
        </p:txBody>
      </p:sp>
      <p:sp>
        <p:nvSpPr>
          <p:cNvPr id="3" name="Subtitle 2"/>
          <p:cNvSpPr>
            <a:spLocks noGrp="1"/>
          </p:cNvSpPr>
          <p:nvPr userDrawn="1">
            <p:ph type="subTitle" idx="1" hasCustomPrompt="1"/>
          </p:nvPr>
        </p:nvSpPr>
        <p:spPr>
          <a:xfrm>
            <a:off x="695033" y="1189041"/>
            <a:ext cx="11242927" cy="5283745"/>
          </a:xfrm>
          <a:prstGeom prst="rect">
            <a:avLst/>
          </a:prstGeom>
        </p:spPr>
        <p:txBody>
          <a:bodyPr lIns="0" tIns="0" rIns="0" bIns="0" numCol="1" spcCol="457200">
            <a:normAutofit/>
          </a:bodyPr>
          <a:lstStyle>
            <a:lvl1pPr marL="128588" indent="-128588" algn="l">
              <a:buNone/>
              <a:tabLst>
                <a:tab pos="7775575" algn="r"/>
              </a:tabLst>
              <a:defRPr sz="1200" baseline="0">
                <a:solidFill>
                  <a:schemeClr val="tx1">
                    <a:lumMod val="65000"/>
                    <a:lumOff val="35000"/>
                  </a:schemeClr>
                </a:solidFill>
                <a:latin typeface="Arial" pitchFamily="34" charset="0"/>
                <a:cs typeface="Arial" pitchFamily="34" charset="0"/>
              </a:defRPr>
            </a:lvl1pPr>
            <a:lvl2pPr marL="342900" indent="-128588" algn="l">
              <a:buNone/>
              <a:tabLst>
                <a:tab pos="7775575" algn="r"/>
              </a:tabLst>
              <a:defRPr sz="1050" baseline="0">
                <a:solidFill>
                  <a:schemeClr val="tx1">
                    <a:lumMod val="65000"/>
                    <a:lumOff val="35000"/>
                  </a:schemeClr>
                </a:solidFill>
                <a:latin typeface="Arial" pitchFamily="34" charset="0"/>
                <a:cs typeface="Arial" pitchFamily="34" charset="0"/>
              </a:defRPr>
            </a:lvl2pPr>
            <a:lvl3pPr marL="601266" indent="-173831" algn="l">
              <a:buNone/>
              <a:tabLst>
                <a:tab pos="7775575" algn="r"/>
              </a:tabLst>
              <a:defRPr lang="en-US" sz="788" kern="1200" baseline="0" dirty="0" smtClean="0">
                <a:solidFill>
                  <a:schemeClr val="tx1">
                    <a:lumMod val="65000"/>
                    <a:lumOff val="35000"/>
                  </a:schemeClr>
                </a:solidFill>
                <a:latin typeface="Arial" pitchFamily="34" charset="0"/>
                <a:ea typeface="+mn-ea"/>
                <a:cs typeface="Arial" pitchFamily="34" charset="0"/>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“Update all” on the ribbon to automatically generate a list slide titles with hyperlinked slide numbers. </a:t>
            </a:r>
          </a:p>
          <a:p>
            <a:pPr lvl="1"/>
            <a:r>
              <a:rPr lang="en-US"/>
              <a:t>Second level</a:t>
            </a:r>
          </a:p>
          <a:p>
            <a:pPr lvl="2"/>
            <a:r>
              <a:rPr lang="en-US"/>
              <a:t>Third level</a:t>
            </a:r>
          </a:p>
        </p:txBody>
      </p:sp>
      <p:sp>
        <p:nvSpPr>
          <p:cNvPr id="5" name="TextBox 4"/>
          <p:cNvSpPr txBox="1"/>
          <p:nvPr userDrawn="1"/>
        </p:nvSpPr>
        <p:spPr>
          <a:xfrm>
            <a:off x="285754" y="519349"/>
            <a:ext cx="1062791" cy="369332"/>
          </a:xfrm>
          <a:prstGeom prst="rect">
            <a:avLst/>
          </a:prstGeom>
          <a:noFill/>
        </p:spPr>
        <p:txBody>
          <a:bodyPr wrap="none" lIns="0" tIns="0" rIns="0" bIns="0" rtlCol="0">
            <a:spAutoFit/>
          </a:bodyPr>
          <a:lstStyle/>
          <a:p>
            <a:r>
              <a:rPr lang="en-US" sz="2400" b="0" kern="1200">
                <a:solidFill>
                  <a:schemeClr val="tx1">
                    <a:lumMod val="65000"/>
                    <a:lumOff val="35000"/>
                  </a:schemeClr>
                </a:solidFill>
                <a:latin typeface="Arial" pitchFamily="34" charset="0"/>
                <a:ea typeface="+mj-ea"/>
                <a:cs typeface="Arial" pitchFamily="34" charset="0"/>
              </a:rPr>
              <a:t>Agenda</a:t>
            </a:r>
          </a:p>
        </p:txBody>
      </p:sp>
    </p:spTree>
    <p:extLst>
      <p:ext uri="{BB962C8B-B14F-4D97-AF65-F5344CB8AC3E}">
        <p14:creationId xmlns:p14="http://schemas.microsoft.com/office/powerpoint/2010/main" val="282216610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15" name="TextBox 14">
            <a:extLst>
              <a:ext uri="{FF2B5EF4-FFF2-40B4-BE49-F238E27FC236}">
                <a16:creationId xmlns:a16="http://schemas.microsoft.com/office/drawing/2014/main" id="{9F671E1F-B661-4B6E-83C2-8DDC2A17AAEC}"/>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8930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6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0" name="TextBox 9">
            <a:extLst>
              <a:ext uri="{FF2B5EF4-FFF2-40B4-BE49-F238E27FC236}">
                <a16:creationId xmlns:a16="http://schemas.microsoft.com/office/drawing/2014/main" id="{AC0E27D7-08DA-475C-B827-933C52943837}"/>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32710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6" name="Content Placeholder 2">
            <a:extLst>
              <a:ext uri="{FF2B5EF4-FFF2-40B4-BE49-F238E27FC236}">
                <a16:creationId xmlns:a16="http://schemas.microsoft.com/office/drawing/2014/main" id="{2BD9A0F1-5610-4518-81D3-8C34B65F9473}"/>
              </a:ext>
            </a:extLst>
          </p:cNvPr>
          <p:cNvSpPr>
            <a:spLocks noGrp="1"/>
          </p:cNvSpPr>
          <p:nvPr>
            <p:ph idx="1"/>
          </p:nvPr>
        </p:nvSpPr>
        <p:spPr>
          <a:xfrm>
            <a:off x="289060" y="1931780"/>
            <a:ext cx="11427455" cy="445065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DFACDF0A-343D-4827-8E5A-C432EF1C5A69}"/>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02759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34868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7970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9522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66777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418890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98826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7946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4734555E-6A16-4446-98AB-9E89AFFED794}"/>
              </a:ext>
            </a:extLst>
          </p:cNvPr>
          <p:cNvSpPr txBox="1"/>
          <p:nvPr userDrawn="1"/>
        </p:nvSpPr>
        <p:spPr>
          <a:xfrm>
            <a:off x="494189" y="51118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9195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571105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0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947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2 Dark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06423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622391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79238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504913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17661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76051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image" Target="../media/image4.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theme" Target="../theme/theme2.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9" Type="http://schemas.openxmlformats.org/officeDocument/2006/relationships/slideLayout" Target="../slideLayouts/slideLayout121.xml"/><Relationship Id="rId21" Type="http://schemas.openxmlformats.org/officeDocument/2006/relationships/slideLayout" Target="../slideLayouts/slideLayout103.xml"/><Relationship Id="rId34" Type="http://schemas.openxmlformats.org/officeDocument/2006/relationships/slideLayout" Target="../slideLayouts/slideLayout116.xml"/><Relationship Id="rId42" Type="http://schemas.openxmlformats.org/officeDocument/2006/relationships/slideLayout" Target="../slideLayouts/slideLayout124.xml"/><Relationship Id="rId47" Type="http://schemas.openxmlformats.org/officeDocument/2006/relationships/slideLayout" Target="../slideLayouts/slideLayout129.xml"/><Relationship Id="rId50" Type="http://schemas.openxmlformats.org/officeDocument/2006/relationships/slideLayout" Target="../slideLayouts/slideLayout132.xml"/><Relationship Id="rId55" Type="http://schemas.openxmlformats.org/officeDocument/2006/relationships/slideLayout" Target="../slideLayouts/slideLayout137.xml"/><Relationship Id="rId63" Type="http://schemas.openxmlformats.org/officeDocument/2006/relationships/slideLayout" Target="../slideLayouts/slideLayout145.xml"/><Relationship Id="rId68" Type="http://schemas.openxmlformats.org/officeDocument/2006/relationships/slideLayout" Target="../slideLayouts/slideLayout150.xml"/><Relationship Id="rId76" Type="http://schemas.openxmlformats.org/officeDocument/2006/relationships/slideLayout" Target="../slideLayouts/slideLayout158.xml"/><Relationship Id="rId84" Type="http://schemas.openxmlformats.org/officeDocument/2006/relationships/slideLayout" Target="../slideLayouts/slideLayout166.xml"/><Relationship Id="rId7" Type="http://schemas.openxmlformats.org/officeDocument/2006/relationships/slideLayout" Target="../slideLayouts/slideLayout89.xml"/><Relationship Id="rId71" Type="http://schemas.openxmlformats.org/officeDocument/2006/relationships/slideLayout" Target="../slideLayouts/slideLayout153.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9" Type="http://schemas.openxmlformats.org/officeDocument/2006/relationships/slideLayout" Target="../slideLayouts/slideLayout111.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32" Type="http://schemas.openxmlformats.org/officeDocument/2006/relationships/slideLayout" Target="../slideLayouts/slideLayout114.xml"/><Relationship Id="rId37" Type="http://schemas.openxmlformats.org/officeDocument/2006/relationships/slideLayout" Target="../slideLayouts/slideLayout119.xml"/><Relationship Id="rId40" Type="http://schemas.openxmlformats.org/officeDocument/2006/relationships/slideLayout" Target="../slideLayouts/slideLayout122.xml"/><Relationship Id="rId45" Type="http://schemas.openxmlformats.org/officeDocument/2006/relationships/slideLayout" Target="../slideLayouts/slideLayout127.xml"/><Relationship Id="rId53" Type="http://schemas.openxmlformats.org/officeDocument/2006/relationships/slideLayout" Target="../slideLayouts/slideLayout135.xml"/><Relationship Id="rId58" Type="http://schemas.openxmlformats.org/officeDocument/2006/relationships/slideLayout" Target="../slideLayouts/slideLayout140.xml"/><Relationship Id="rId66" Type="http://schemas.openxmlformats.org/officeDocument/2006/relationships/slideLayout" Target="../slideLayouts/slideLayout148.xml"/><Relationship Id="rId74" Type="http://schemas.openxmlformats.org/officeDocument/2006/relationships/slideLayout" Target="../slideLayouts/slideLayout156.xml"/><Relationship Id="rId79" Type="http://schemas.openxmlformats.org/officeDocument/2006/relationships/slideLayout" Target="../slideLayouts/slideLayout161.xml"/><Relationship Id="rId5" Type="http://schemas.openxmlformats.org/officeDocument/2006/relationships/slideLayout" Target="../slideLayouts/slideLayout87.xml"/><Relationship Id="rId61" Type="http://schemas.openxmlformats.org/officeDocument/2006/relationships/slideLayout" Target="../slideLayouts/slideLayout143.xml"/><Relationship Id="rId82" Type="http://schemas.openxmlformats.org/officeDocument/2006/relationships/slideLayout" Target="../slideLayouts/slideLayout164.xml"/><Relationship Id="rId19" Type="http://schemas.openxmlformats.org/officeDocument/2006/relationships/slideLayout" Target="../slideLayouts/slideLayout101.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slideLayout" Target="../slideLayouts/slideLayout112.xml"/><Relationship Id="rId35" Type="http://schemas.openxmlformats.org/officeDocument/2006/relationships/slideLayout" Target="../slideLayouts/slideLayout117.xml"/><Relationship Id="rId43" Type="http://schemas.openxmlformats.org/officeDocument/2006/relationships/slideLayout" Target="../slideLayouts/slideLayout125.xml"/><Relationship Id="rId48" Type="http://schemas.openxmlformats.org/officeDocument/2006/relationships/slideLayout" Target="../slideLayouts/slideLayout130.xml"/><Relationship Id="rId56" Type="http://schemas.openxmlformats.org/officeDocument/2006/relationships/slideLayout" Target="../slideLayouts/slideLayout138.xml"/><Relationship Id="rId64" Type="http://schemas.openxmlformats.org/officeDocument/2006/relationships/slideLayout" Target="../slideLayouts/slideLayout146.xml"/><Relationship Id="rId69" Type="http://schemas.openxmlformats.org/officeDocument/2006/relationships/slideLayout" Target="../slideLayouts/slideLayout151.xml"/><Relationship Id="rId77" Type="http://schemas.openxmlformats.org/officeDocument/2006/relationships/slideLayout" Target="../slideLayouts/slideLayout159.xml"/><Relationship Id="rId8" Type="http://schemas.openxmlformats.org/officeDocument/2006/relationships/slideLayout" Target="../slideLayouts/slideLayout90.xml"/><Relationship Id="rId51" Type="http://schemas.openxmlformats.org/officeDocument/2006/relationships/slideLayout" Target="../slideLayouts/slideLayout133.xml"/><Relationship Id="rId72" Type="http://schemas.openxmlformats.org/officeDocument/2006/relationships/slideLayout" Target="../slideLayouts/slideLayout154.xml"/><Relationship Id="rId80" Type="http://schemas.openxmlformats.org/officeDocument/2006/relationships/slideLayout" Target="../slideLayouts/slideLayout162.xml"/><Relationship Id="rId85" Type="http://schemas.openxmlformats.org/officeDocument/2006/relationships/slideLayout" Target="../slideLayouts/slideLayout167.xml"/><Relationship Id="rId3" Type="http://schemas.openxmlformats.org/officeDocument/2006/relationships/slideLayout" Target="../slideLayouts/slideLayout85.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33" Type="http://schemas.openxmlformats.org/officeDocument/2006/relationships/slideLayout" Target="../slideLayouts/slideLayout115.xml"/><Relationship Id="rId38" Type="http://schemas.openxmlformats.org/officeDocument/2006/relationships/slideLayout" Target="../slideLayouts/slideLayout120.xml"/><Relationship Id="rId46" Type="http://schemas.openxmlformats.org/officeDocument/2006/relationships/slideLayout" Target="../slideLayouts/slideLayout128.xml"/><Relationship Id="rId59" Type="http://schemas.openxmlformats.org/officeDocument/2006/relationships/slideLayout" Target="../slideLayouts/slideLayout141.xml"/><Relationship Id="rId67" Type="http://schemas.openxmlformats.org/officeDocument/2006/relationships/slideLayout" Target="../slideLayouts/slideLayout149.xml"/><Relationship Id="rId20" Type="http://schemas.openxmlformats.org/officeDocument/2006/relationships/slideLayout" Target="../slideLayouts/slideLayout102.xml"/><Relationship Id="rId41" Type="http://schemas.openxmlformats.org/officeDocument/2006/relationships/slideLayout" Target="../slideLayouts/slideLayout123.xml"/><Relationship Id="rId54" Type="http://schemas.openxmlformats.org/officeDocument/2006/relationships/slideLayout" Target="../slideLayouts/slideLayout136.xml"/><Relationship Id="rId62" Type="http://schemas.openxmlformats.org/officeDocument/2006/relationships/slideLayout" Target="../slideLayouts/slideLayout144.xml"/><Relationship Id="rId70" Type="http://schemas.openxmlformats.org/officeDocument/2006/relationships/slideLayout" Target="../slideLayouts/slideLayout152.xml"/><Relationship Id="rId75" Type="http://schemas.openxmlformats.org/officeDocument/2006/relationships/slideLayout" Target="../slideLayouts/slideLayout157.xml"/><Relationship Id="rId83" Type="http://schemas.openxmlformats.org/officeDocument/2006/relationships/slideLayout" Target="../slideLayouts/slideLayout165.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36" Type="http://schemas.openxmlformats.org/officeDocument/2006/relationships/slideLayout" Target="../slideLayouts/slideLayout118.xml"/><Relationship Id="rId49" Type="http://schemas.openxmlformats.org/officeDocument/2006/relationships/slideLayout" Target="../slideLayouts/slideLayout131.xml"/><Relationship Id="rId57" Type="http://schemas.openxmlformats.org/officeDocument/2006/relationships/slideLayout" Target="../slideLayouts/slideLayout139.xml"/><Relationship Id="rId10" Type="http://schemas.openxmlformats.org/officeDocument/2006/relationships/slideLayout" Target="../slideLayouts/slideLayout92.xml"/><Relationship Id="rId31" Type="http://schemas.openxmlformats.org/officeDocument/2006/relationships/slideLayout" Target="../slideLayouts/slideLayout113.xml"/><Relationship Id="rId44" Type="http://schemas.openxmlformats.org/officeDocument/2006/relationships/slideLayout" Target="../slideLayouts/slideLayout126.xml"/><Relationship Id="rId52" Type="http://schemas.openxmlformats.org/officeDocument/2006/relationships/slideLayout" Target="../slideLayouts/slideLayout134.xml"/><Relationship Id="rId60" Type="http://schemas.openxmlformats.org/officeDocument/2006/relationships/slideLayout" Target="../slideLayouts/slideLayout142.xml"/><Relationship Id="rId65" Type="http://schemas.openxmlformats.org/officeDocument/2006/relationships/slideLayout" Target="../slideLayouts/slideLayout147.xml"/><Relationship Id="rId73" Type="http://schemas.openxmlformats.org/officeDocument/2006/relationships/slideLayout" Target="../slideLayouts/slideLayout155.xml"/><Relationship Id="rId78" Type="http://schemas.openxmlformats.org/officeDocument/2006/relationships/slideLayout" Target="../slideLayouts/slideLayout160.xml"/><Relationship Id="rId81" Type="http://schemas.openxmlformats.org/officeDocument/2006/relationships/slideLayout" Target="../slideLayouts/slideLayout163.xml"/><Relationship Id="rId8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49" r:id="rId1"/>
    <p:sldLayoutId id="2147484159" r:id="rId2"/>
    <p:sldLayoutId id="2147483651"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4160" r:id="rId13"/>
    <p:sldLayoutId id="2147483653" r:id="rId14"/>
    <p:sldLayoutId id="2147484161" r:id="rId15"/>
    <p:sldLayoutId id="2147483655" r:id="rId16"/>
    <p:sldLayoutId id="2147483656" r:id="rId17"/>
    <p:sldLayoutId id="2147483657" r:id="rId18"/>
    <p:sldLayoutId id="2147483658" r:id="rId19"/>
    <p:sldLayoutId id="2147483659" r:id="rId20"/>
    <p:sldLayoutId id="2147484162" r:id="rId21"/>
    <p:sldLayoutId id="2147483661" r:id="rId22"/>
    <p:sldLayoutId id="2147483662" r:id="rId23"/>
    <p:sldLayoutId id="2147483663" r:id="rId24"/>
    <p:sldLayoutId id="2147483962" r:id="rId25"/>
    <p:sldLayoutId id="2147483966" r:id="rId26"/>
    <p:sldLayoutId id="2147483971" r:id="rId27"/>
    <p:sldLayoutId id="2147483976" r:id="rId28"/>
    <p:sldLayoutId id="2147483981" r:id="rId29"/>
    <p:sldLayoutId id="2147483985" r:id="rId30"/>
    <p:sldLayoutId id="2147483990" r:id="rId31"/>
    <p:sldLayoutId id="2147484013" r:id="rId32"/>
    <p:sldLayoutId id="2147484021" r:id="rId33"/>
    <p:sldLayoutId id="2147484032" r:id="rId34"/>
    <p:sldLayoutId id="2147484060" r:id="rId35"/>
    <p:sldLayoutId id="2147484065" r:id="rId36"/>
    <p:sldLayoutId id="2147484074" r:id="rId37"/>
    <p:sldLayoutId id="2147484084" r:id="rId38"/>
    <p:sldLayoutId id="2147484099" r:id="rId39"/>
    <p:sldLayoutId id="2147484128" r:id="rId40"/>
    <p:sldLayoutId id="2147484132" r:id="rId41"/>
    <p:sldLayoutId id="2147484137" r:id="rId42"/>
    <p:sldLayoutId id="2147484141" r:id="rId43"/>
    <p:sldLayoutId id="2147483677" r:id="rId44"/>
    <p:sldLayoutId id="2147483691" r:id="rId45"/>
    <p:sldLayoutId id="2147483693" r:id="rId46"/>
    <p:sldLayoutId id="2147483675" r:id="rId47"/>
    <p:sldLayoutId id="2147483777" r:id="rId48"/>
    <p:sldLayoutId id="2147483728" r:id="rId49"/>
    <p:sldLayoutId id="2147483729" r:id="rId50"/>
    <p:sldLayoutId id="2147484147" r:id="rId51"/>
    <p:sldLayoutId id="2147483934" r:id="rId52"/>
    <p:sldLayoutId id="2147484153" r:id="rId53"/>
    <p:sldLayoutId id="2147484158" r:id="rId54"/>
    <p:sldLayoutId id="2147484164" r:id="rId55"/>
    <p:sldLayoutId id="2147484186" r:id="rId56"/>
    <p:sldLayoutId id="2147484189" r:id="rId57"/>
    <p:sldLayoutId id="2147484190" r:id="rId58"/>
    <p:sldLayoutId id="2147484191" r:id="rId59"/>
    <p:sldLayoutId id="2147484192" r:id="rId60"/>
    <p:sldLayoutId id="2147484193" r:id="rId61"/>
    <p:sldLayoutId id="2147484195" r:id="rId62"/>
    <p:sldLayoutId id="2147484199" r:id="rId63"/>
    <p:sldLayoutId id="2147484200" r:id="rId64"/>
    <p:sldLayoutId id="2147484202" r:id="rId65"/>
    <p:sldLayoutId id="2147484204" r:id="rId6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2" y="383649"/>
            <a:ext cx="11654365" cy="694529"/>
          </a:xfrm>
          <a:prstGeom prst="rect">
            <a:avLst/>
          </a:prstGeom>
        </p:spPr>
        <p:txBody>
          <a:bodyPr vert="horz" lIns="0" tIns="0" rIns="0" bIns="0" rtlCol="0" anchor="ctr" anchorCtr="0">
            <a:normAutofit/>
          </a:bodyPr>
          <a:lstStyle/>
          <a:p>
            <a:r>
              <a:rPr lang="en-US"/>
              <a:t>Click to edit Master title style</a:t>
            </a:r>
          </a:p>
        </p:txBody>
      </p:sp>
      <p:sp>
        <p:nvSpPr>
          <p:cNvPr id="8" name="TextBox 7" descr="DsgnMstr_FooterTextbox"/>
          <p:cNvSpPr txBox="1"/>
          <p:nvPr userDrawn="1"/>
        </p:nvSpPr>
        <p:spPr>
          <a:xfrm>
            <a:off x="281610" y="6476004"/>
            <a:ext cx="11658508" cy="265037"/>
          </a:xfrm>
          <a:prstGeom prst="rect">
            <a:avLst/>
          </a:prstGeom>
          <a:noFill/>
        </p:spPr>
        <p:txBody>
          <a:bodyPr wrap="square" lIns="0" tIns="0" rIns="0" bIns="0" rtlCol="0" anchor="ctr" anchorCtr="0">
            <a:noAutofit/>
          </a:bodyPr>
          <a:lstStyle/>
          <a:p>
            <a:pPr marL="0" indent="0" algn="l">
              <a:tabLst>
                <a:tab pos="5029200" algn="ctr"/>
                <a:tab pos="9601200" algn="r"/>
                <a:tab pos="10972800" algn="r"/>
              </a:tabLst>
            </a:pPr>
            <a:r>
              <a:rPr lang="en-US" sz="650" b="0">
                <a:solidFill>
                  <a:schemeClr val="bg1">
                    <a:lumMod val="50000"/>
                  </a:schemeClr>
                </a:solidFill>
                <a:latin typeface="+mn-lt"/>
              </a:rPr>
              <a:t>	MAY CONTAIN U.S. AND INTERNATIONAL EXPORT CONTROLLED INFORMATION	</a:t>
            </a:r>
            <a:fld id="{1D10D4CB-D620-443A-83C6-8EEE4F324FBD}" type="slidenum">
              <a:rPr lang="en-US" sz="650" b="0" smtClean="0">
                <a:solidFill>
                  <a:schemeClr val="bg1">
                    <a:lumMod val="50000"/>
                  </a:schemeClr>
                </a:solidFill>
                <a:latin typeface="+mn-lt"/>
              </a:rPr>
              <a:pPr marL="0" indent="0" algn="l">
                <a:tabLst>
                  <a:tab pos="5029200" algn="ctr"/>
                  <a:tab pos="9601200" algn="r"/>
                  <a:tab pos="10972800" algn="r"/>
                </a:tabLst>
              </a:pPr>
              <a:t>‹#›</a:t>
            </a:fld>
            <a:endParaRPr lang="en-US" sz="650" b="0">
              <a:solidFill>
                <a:schemeClr val="bg1">
                  <a:lumMod val="50000"/>
                </a:schemeClr>
              </a:solidFill>
              <a:latin typeface="+mn-lt"/>
            </a:endParaRPr>
          </a:p>
        </p:txBody>
      </p:sp>
      <p:sp>
        <p:nvSpPr>
          <p:cNvPr id="3" name="Text Placeholder 2"/>
          <p:cNvSpPr>
            <a:spLocks noGrp="1"/>
          </p:cNvSpPr>
          <p:nvPr>
            <p:ph type="body" idx="1"/>
          </p:nvPr>
        </p:nvSpPr>
        <p:spPr>
          <a:xfrm>
            <a:off x="281609" y="1189520"/>
            <a:ext cx="11658600" cy="5280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80A2934-70D1-4E3C-8834-C6CB0F17FCA8}"/>
              </a:ext>
            </a:extLst>
          </p:cNvPr>
          <p:cNvCxnSpPr/>
          <p:nvPr userDrawn="1"/>
        </p:nvCxnSpPr>
        <p:spPr>
          <a:xfrm>
            <a:off x="281609" y="287956"/>
            <a:ext cx="11650521" cy="0"/>
          </a:xfrm>
          <a:prstGeom prst="line">
            <a:avLst/>
          </a:prstGeom>
          <a:ln w="47625">
            <a:solidFill>
              <a:srgbClr val="7BA0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9E6840E-2CE7-4DDD-B4A0-0C71510B29E0}"/>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8777817" y="513953"/>
            <a:ext cx="3162300" cy="298560"/>
          </a:xfrm>
          <a:prstGeom prst="rect">
            <a:avLst/>
          </a:prstGeom>
        </p:spPr>
      </p:pic>
    </p:spTree>
    <p:extLst>
      <p:ext uri="{BB962C8B-B14F-4D97-AF65-F5344CB8AC3E}">
        <p14:creationId xmlns:p14="http://schemas.microsoft.com/office/powerpoint/2010/main" val="2117444677"/>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 id="2147484180" r:id="rId15"/>
    <p:sldLayoutId id="2147484181" r:id="rId16"/>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l" defTabSz="685800" rtl="0" eaLnBrk="1" latinLnBrk="0" hangingPunct="1">
        <a:lnSpc>
          <a:spcPct val="80000"/>
        </a:lnSpc>
        <a:spcBef>
          <a:spcPct val="0"/>
        </a:spcBef>
        <a:buNone/>
        <a:defRPr sz="2400" b="0" kern="1200">
          <a:solidFill>
            <a:schemeClr val="tx1">
              <a:lumMod val="65000"/>
              <a:lumOff val="35000"/>
            </a:schemeClr>
          </a:solidFill>
          <a:latin typeface="Arial" pitchFamily="34" charset="0"/>
          <a:ea typeface="+mj-ea"/>
          <a:cs typeface="Arial" pitchFamily="34" charset="0"/>
        </a:defRPr>
      </a:lvl1pPr>
    </p:titleStyle>
    <p:bodyStyle>
      <a:lvl1pPr marL="257175" indent="-257175" algn="l" defTabSz="685800" rtl="0" eaLnBrk="1" latinLnBrk="0" hangingPunct="1">
        <a:lnSpc>
          <a:spcPct val="120000"/>
        </a:lnSpc>
        <a:spcBef>
          <a:spcPts val="450"/>
        </a:spcBef>
        <a:spcAft>
          <a:spcPts val="0"/>
        </a:spcAft>
        <a:buClr>
          <a:schemeClr val="accent2"/>
        </a:buClr>
        <a:buSzPct val="100000"/>
        <a:buFont typeface="Arial" pitchFamily="34" charset="0"/>
        <a:buChar char="•"/>
        <a:defRPr lang="en-US" sz="1600" b="0" kern="1200" dirty="0" smtClean="0">
          <a:solidFill>
            <a:schemeClr val="tx1">
              <a:lumMod val="75000"/>
              <a:lumOff val="25000"/>
            </a:schemeClr>
          </a:solidFill>
          <a:latin typeface="+mn-lt"/>
          <a:ea typeface="+mn-ea"/>
          <a:cs typeface="Arial" pitchFamily="34" charset="0"/>
        </a:defRPr>
      </a:lvl1pPr>
      <a:lvl2pPr marL="600075" indent="-257175" algn="l" defTabSz="685800" rtl="0" eaLnBrk="1" latinLnBrk="0" hangingPunct="1">
        <a:lnSpc>
          <a:spcPct val="120000"/>
        </a:lnSpc>
        <a:spcBef>
          <a:spcPts val="300"/>
        </a:spcBef>
        <a:spcAft>
          <a:spcPts val="0"/>
        </a:spcAft>
        <a:buClr>
          <a:schemeClr val="accent2"/>
        </a:buClr>
        <a:buSzPct val="110000"/>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2pPr>
      <a:lvl3pPr marL="857250" indent="-214313" algn="l" defTabSz="685800" rtl="0" eaLnBrk="1" latinLnBrk="0" hangingPunct="1">
        <a:lnSpc>
          <a:spcPct val="120000"/>
        </a:lnSpc>
        <a:spcBef>
          <a:spcPts val="225"/>
        </a:spcBef>
        <a:spcAft>
          <a:spcPts val="0"/>
        </a:spcAft>
        <a:buClr>
          <a:schemeClr val="accent2"/>
        </a:buClr>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3pPr>
      <a:lvl4pPr marL="1157288" indent="-257175" algn="l" defTabSz="685800" rtl="0" eaLnBrk="1" latinLnBrk="0" hangingPunct="1">
        <a:lnSpc>
          <a:spcPct val="120000"/>
        </a:lnSpc>
        <a:spcBef>
          <a:spcPts val="225"/>
        </a:spcBef>
        <a:spcAft>
          <a:spcPts val="225"/>
        </a:spcAft>
        <a:buClr>
          <a:schemeClr val="accent2"/>
        </a:buClr>
        <a:buFont typeface="Arial" pitchFamily="34" charset="0"/>
        <a:buChar char="–"/>
        <a:defRPr lang="en-US" sz="1100" kern="1200" dirty="0" smtClean="0">
          <a:solidFill>
            <a:schemeClr val="tx1">
              <a:lumMod val="75000"/>
              <a:lumOff val="25000"/>
            </a:schemeClr>
          </a:solidFill>
          <a:latin typeface="Arial" pitchFamily="34" charset="0"/>
          <a:ea typeface="+mn-ea"/>
          <a:cs typeface="Arial" pitchFamily="34" charset="0"/>
        </a:defRPr>
      </a:lvl4pPr>
      <a:lvl5pPr marL="1371600" indent="-171450" algn="l" defTabSz="685800" rtl="0" eaLnBrk="1" latinLnBrk="0" hangingPunct="1">
        <a:lnSpc>
          <a:spcPct val="120000"/>
        </a:lnSpc>
        <a:spcBef>
          <a:spcPts val="225"/>
        </a:spcBef>
        <a:spcAft>
          <a:spcPts val="225"/>
        </a:spcAft>
        <a:buClr>
          <a:schemeClr val="accent2"/>
        </a:buClr>
        <a:buFont typeface="Arial" pitchFamily="34" charset="0"/>
        <a:buChar char="–"/>
        <a:defRPr lang="en-US" sz="1000" kern="1200" dirty="0">
          <a:solidFill>
            <a:schemeClr val="tx1">
              <a:lumMod val="75000"/>
              <a:lumOff val="25000"/>
            </a:schemeClr>
          </a:solidFill>
          <a:latin typeface="Arial" pitchFamily="34" charset="0"/>
          <a:ea typeface="+mn-ea"/>
          <a:cs typeface="Arial" pitchFamily="34" charset="0"/>
        </a:defRPr>
      </a:lvl5pPr>
      <a:lvl6pPr marL="342900" indent="-342900" algn="l" defTabSz="685800" rtl="0" eaLnBrk="1" latinLnBrk="0" hangingPunct="1">
        <a:spcBef>
          <a:spcPct val="20000"/>
        </a:spcBef>
        <a:buClr>
          <a:schemeClr val="accent1"/>
        </a:buClr>
        <a:buFont typeface="+mj-lt"/>
        <a:buAutoNum type="arabicPeriod"/>
        <a:defRPr sz="1350" kern="1200">
          <a:solidFill>
            <a:schemeClr val="accent6">
              <a:lumMod val="75000"/>
            </a:schemeClr>
          </a:solidFill>
          <a:latin typeface="+mn-lt"/>
          <a:ea typeface="+mn-ea"/>
          <a:cs typeface="+mn-cs"/>
        </a:defRPr>
      </a:lvl6pPr>
      <a:lvl7pPr marL="600075" indent="-257175" algn="l" defTabSz="685800" rtl="0" eaLnBrk="1" latinLnBrk="0" hangingPunct="1">
        <a:spcBef>
          <a:spcPct val="20000"/>
        </a:spcBef>
        <a:buFont typeface="+mj-lt"/>
        <a:buAutoNum type="alphaUcPeriod"/>
        <a:defRPr sz="1200" kern="1200">
          <a:solidFill>
            <a:schemeClr val="accent6">
              <a:lumMod val="75000"/>
            </a:schemeClr>
          </a:solidFill>
          <a:latin typeface="+mn-lt"/>
          <a:ea typeface="+mn-ea"/>
          <a:cs typeface="+mn-cs"/>
        </a:defRPr>
      </a:lvl7pPr>
      <a:lvl8pPr marL="814388" indent="-214313" algn="l" defTabSz="685800" rtl="0" eaLnBrk="1" latinLnBrk="0" hangingPunct="1">
        <a:spcBef>
          <a:spcPct val="20000"/>
        </a:spcBef>
        <a:buFont typeface="+mj-lt"/>
        <a:buAutoNum type="romanLcPeriod"/>
        <a:defRPr sz="1050" kern="1200">
          <a:solidFill>
            <a:schemeClr val="accent6">
              <a:lumMod val="75000"/>
            </a:schemeClr>
          </a:solidFill>
          <a:latin typeface="+mn-lt"/>
          <a:ea typeface="+mn-ea"/>
          <a:cs typeface="+mn-cs"/>
        </a:defRPr>
      </a:lvl8pPr>
      <a:lvl9pPr marL="857250" indent="-171450" algn="l" defTabSz="685800" rtl="0" eaLnBrk="1" latinLnBrk="0" hangingPunct="1">
        <a:spcBef>
          <a:spcPct val="20000"/>
        </a:spcBef>
        <a:buClr>
          <a:schemeClr val="accent3"/>
        </a:buClr>
        <a:buFont typeface="Arial" pitchFamily="34" charset="0"/>
        <a:buChar char="•"/>
        <a:defRPr sz="1050" kern="1200">
          <a:solidFill>
            <a:schemeClr val="accent6">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811002807"/>
      </p:ext>
    </p:extLst>
  </p:cSld>
  <p:clrMap bg1="lt1" tx1="dk1" bg2="lt2" tx2="dk2" accent1="accent1" accent2="accent2" accent3="accent3" accent4="accent4" accent5="accent5" accent6="accent6" hlink="hlink" folHlink="folHlink"/>
  <p:sldLayoutIdLst>
    <p:sldLayoutId id="2147484711" r:id="rId1"/>
    <p:sldLayoutId id="2147484712" r:id="rId2"/>
    <p:sldLayoutId id="2147484713" r:id="rId3"/>
    <p:sldLayoutId id="2147484714" r:id="rId4"/>
    <p:sldLayoutId id="2147484715" r:id="rId5"/>
    <p:sldLayoutId id="2147484716" r:id="rId6"/>
    <p:sldLayoutId id="2147484717" r:id="rId7"/>
    <p:sldLayoutId id="2147484718" r:id="rId8"/>
    <p:sldLayoutId id="2147484719" r:id="rId9"/>
    <p:sldLayoutId id="2147484720" r:id="rId10"/>
    <p:sldLayoutId id="2147484721" r:id="rId11"/>
    <p:sldLayoutId id="2147484722" r:id="rId12"/>
    <p:sldLayoutId id="2147484723" r:id="rId13"/>
    <p:sldLayoutId id="2147484724" r:id="rId14"/>
    <p:sldLayoutId id="2147484725" r:id="rId15"/>
    <p:sldLayoutId id="2147484726" r:id="rId16"/>
    <p:sldLayoutId id="2147484727" r:id="rId17"/>
    <p:sldLayoutId id="2147484728" r:id="rId18"/>
    <p:sldLayoutId id="2147484729" r:id="rId19"/>
    <p:sldLayoutId id="2147484730" r:id="rId20"/>
    <p:sldLayoutId id="2147484731" r:id="rId21"/>
    <p:sldLayoutId id="2147484732" r:id="rId22"/>
    <p:sldLayoutId id="2147484733" r:id="rId23"/>
    <p:sldLayoutId id="2147484734" r:id="rId24"/>
    <p:sldLayoutId id="2147484735" r:id="rId25"/>
    <p:sldLayoutId id="2147484736" r:id="rId26"/>
    <p:sldLayoutId id="2147484737" r:id="rId27"/>
    <p:sldLayoutId id="2147484738" r:id="rId28"/>
    <p:sldLayoutId id="2147484739" r:id="rId29"/>
    <p:sldLayoutId id="2147484740" r:id="rId30"/>
    <p:sldLayoutId id="2147484741" r:id="rId31"/>
    <p:sldLayoutId id="2147484742" r:id="rId32"/>
    <p:sldLayoutId id="2147484743" r:id="rId33"/>
    <p:sldLayoutId id="2147484744" r:id="rId34"/>
    <p:sldLayoutId id="2147484745" r:id="rId35"/>
    <p:sldLayoutId id="2147484746" r:id="rId36"/>
    <p:sldLayoutId id="2147484747" r:id="rId37"/>
    <p:sldLayoutId id="2147484748" r:id="rId38"/>
    <p:sldLayoutId id="2147484749" r:id="rId39"/>
    <p:sldLayoutId id="2147484750" r:id="rId40"/>
    <p:sldLayoutId id="2147484751" r:id="rId41"/>
    <p:sldLayoutId id="2147484752" r:id="rId42"/>
    <p:sldLayoutId id="2147484753" r:id="rId43"/>
    <p:sldLayoutId id="2147484754" r:id="rId44"/>
    <p:sldLayoutId id="2147484755" r:id="rId45"/>
    <p:sldLayoutId id="2147484756" r:id="rId46"/>
    <p:sldLayoutId id="2147484757" r:id="rId47"/>
    <p:sldLayoutId id="2147484758" r:id="rId48"/>
    <p:sldLayoutId id="2147484759" r:id="rId49"/>
    <p:sldLayoutId id="2147484760" r:id="rId50"/>
    <p:sldLayoutId id="2147484761" r:id="rId51"/>
    <p:sldLayoutId id="2147484762" r:id="rId52"/>
    <p:sldLayoutId id="2147484763" r:id="rId53"/>
    <p:sldLayoutId id="2147484764" r:id="rId54"/>
    <p:sldLayoutId id="2147484765" r:id="rId55"/>
    <p:sldLayoutId id="2147484766" r:id="rId56"/>
    <p:sldLayoutId id="2147484767" r:id="rId57"/>
    <p:sldLayoutId id="2147484768" r:id="rId58"/>
    <p:sldLayoutId id="2147484769" r:id="rId59"/>
    <p:sldLayoutId id="2147484770" r:id="rId60"/>
    <p:sldLayoutId id="2147484771" r:id="rId61"/>
    <p:sldLayoutId id="2147484772" r:id="rId62"/>
    <p:sldLayoutId id="2147484773" r:id="rId63"/>
    <p:sldLayoutId id="2147484774" r:id="rId64"/>
    <p:sldLayoutId id="2147484775" r:id="rId65"/>
    <p:sldLayoutId id="2147484776" r:id="rId66"/>
    <p:sldLayoutId id="2147484777" r:id="rId67"/>
    <p:sldLayoutId id="2147484778" r:id="rId68"/>
    <p:sldLayoutId id="2147484779" r:id="rId69"/>
    <p:sldLayoutId id="2147484780" r:id="rId70"/>
    <p:sldLayoutId id="2147484781" r:id="rId71"/>
    <p:sldLayoutId id="2147484782" r:id="rId72"/>
    <p:sldLayoutId id="2147484783" r:id="rId73"/>
    <p:sldLayoutId id="2147484784" r:id="rId74"/>
    <p:sldLayoutId id="2147484785" r:id="rId75"/>
    <p:sldLayoutId id="2147484786" r:id="rId76"/>
    <p:sldLayoutId id="2147484787" r:id="rId77"/>
    <p:sldLayoutId id="2147484788" r:id="rId78"/>
    <p:sldLayoutId id="2147484789" r:id="rId79"/>
    <p:sldLayoutId id="2147484790" r:id="rId80"/>
    <p:sldLayoutId id="2147484791" r:id="rId81"/>
    <p:sldLayoutId id="2147484792" r:id="rId82"/>
    <p:sldLayoutId id="2147484793" r:id="rId83"/>
    <p:sldLayoutId id="2147485076" r:id="rId84"/>
    <p:sldLayoutId id="2147485077"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1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21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8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288">
          <p15:clr>
            <a:srgbClr val="F26B43"/>
          </p15:clr>
        </p15:guide>
        <p15:guide id="6" pos="7368">
          <p15:clr>
            <a:srgbClr val="F26B43"/>
          </p15:clr>
        </p15:guide>
        <p15:guide id="7" orient="horz" pos="4104">
          <p15:clr>
            <a:srgbClr val="F26B43"/>
          </p15:clr>
        </p15:guide>
        <p15:guide id="8" orient="horz" pos="432">
          <p15:clr>
            <a:srgbClr val="F26B43"/>
          </p15:clr>
        </p15:guide>
        <p15:guide id="10" pos="754">
          <p15:clr>
            <a:srgbClr val="F26B43"/>
          </p15:clr>
        </p15:guide>
        <p15:guide id="11" pos="912">
          <p15:clr>
            <a:srgbClr val="F26B43"/>
          </p15:clr>
        </p15:guide>
        <p15:guide id="12" pos="1354">
          <p15:clr>
            <a:srgbClr val="F26B43"/>
          </p15:clr>
        </p15:guide>
        <p15:guide id="13" pos="1512">
          <p15:clr>
            <a:srgbClr val="F26B43"/>
          </p15:clr>
        </p15:guide>
        <p15:guide id="14" pos="1956">
          <p15:clr>
            <a:srgbClr val="F26B43"/>
          </p15:clr>
        </p15:guide>
        <p15:guide id="15" pos="2108">
          <p15:clr>
            <a:srgbClr val="F26B43"/>
          </p15:clr>
        </p15:guide>
        <p15:guide id="16" pos="2560">
          <p15:clr>
            <a:srgbClr val="F26B43"/>
          </p15:clr>
        </p15:guide>
        <p15:guide id="17" pos="2716">
          <p15:clr>
            <a:srgbClr val="F26B43"/>
          </p15:clr>
        </p15:guide>
        <p15:guide id="18" pos="3164">
          <p15:clr>
            <a:srgbClr val="F26B43"/>
          </p15:clr>
        </p15:guide>
        <p15:guide id="19" pos="3312">
          <p15:clr>
            <a:srgbClr val="F26B43"/>
          </p15:clr>
        </p15:guide>
        <p15:guide id="20" pos="3760">
          <p15:clr>
            <a:srgbClr val="F26B43"/>
          </p15:clr>
        </p15:guide>
        <p15:guide id="21" pos="3916">
          <p15:clr>
            <a:srgbClr val="F26B43"/>
          </p15:clr>
        </p15:guide>
        <p15:guide id="22" pos="4360">
          <p15:clr>
            <a:srgbClr val="F26B43"/>
          </p15:clr>
        </p15:guide>
        <p15:guide id="23" pos="4512">
          <p15:clr>
            <a:srgbClr val="F26B43"/>
          </p15:clr>
        </p15:guide>
        <p15:guide id="24" pos="4960">
          <p15:clr>
            <a:srgbClr val="F26B43"/>
          </p15:clr>
        </p15:guide>
        <p15:guide id="25" pos="5116">
          <p15:clr>
            <a:srgbClr val="F26B43"/>
          </p15:clr>
        </p15:guide>
        <p15:guide id="26" pos="5568">
          <p15:clr>
            <a:srgbClr val="F26B43"/>
          </p15:clr>
        </p15:guide>
        <p15:guide id="27" pos="5716">
          <p15:clr>
            <a:srgbClr val="F26B43"/>
          </p15:clr>
        </p15:guide>
        <p15:guide id="28" pos="6168">
          <p15:clr>
            <a:srgbClr val="F26B43"/>
          </p15:clr>
        </p15:guide>
        <p15:guide id="29" pos="6324">
          <p15:clr>
            <a:srgbClr val="F26B43"/>
          </p15:clr>
        </p15:guide>
        <p15:guide id="30" pos="6768">
          <p15:clr>
            <a:srgbClr val="F26B43"/>
          </p15:clr>
        </p15:guide>
        <p15:guide id="31" pos="6920">
          <p15:clr>
            <a:srgbClr val="F26B43"/>
          </p15:clr>
        </p15:guide>
        <p15:guide id="32" orient="horz" pos="216">
          <p15:clr>
            <a:srgbClr val="F26B43"/>
          </p15:clr>
        </p15:guide>
        <p15:guide id="33" orient="horz">
          <p15:clr>
            <a:srgbClr val="F26B43"/>
          </p15:clr>
        </p15:guide>
        <p15:guide id="34">
          <p15:clr>
            <a:srgbClr val="F26B43"/>
          </p15:clr>
        </p15:guide>
        <p15:guide id="35" orient="horz" pos="648">
          <p15:clr>
            <a:srgbClr val="F26B43"/>
          </p15:clr>
        </p15:guide>
        <p15:guide id="36" orient="horz" pos="864">
          <p15:clr>
            <a:srgbClr val="F26B43"/>
          </p15:clr>
        </p15:guide>
        <p15:guide id="37" orient="horz" pos="1296">
          <p15:clr>
            <a:srgbClr val="F26B43"/>
          </p15:clr>
        </p15:guide>
        <p15:guide id="38" orient="horz" pos="1512">
          <p15:clr>
            <a:srgbClr val="F26B43"/>
          </p15:clr>
        </p15:guide>
        <p15:guide id="39" orient="horz" pos="1724">
          <p15:clr>
            <a:srgbClr val="F26B43"/>
          </p15:clr>
        </p15:guide>
        <p15:guide id="40" orient="horz" pos="1944">
          <p15:clr>
            <a:srgbClr val="F26B43"/>
          </p15:clr>
        </p15:guide>
        <p15:guide id="41" orient="horz" pos="2160">
          <p15:clr>
            <a:srgbClr val="F26B43"/>
          </p15:clr>
        </p15:guide>
        <p15:guide id="42" orient="horz" pos="2376">
          <p15:clr>
            <a:srgbClr val="F26B43"/>
          </p15:clr>
        </p15:guide>
        <p15:guide id="43" orient="horz" pos="2592">
          <p15:clr>
            <a:srgbClr val="F26B43"/>
          </p15:clr>
        </p15:guide>
        <p15:guide id="44" orient="horz" pos="2808">
          <p15:clr>
            <a:srgbClr val="F26B43"/>
          </p15:clr>
        </p15:guide>
        <p15:guide id="45" orient="horz" pos="3024">
          <p15:clr>
            <a:srgbClr val="F26B43"/>
          </p15:clr>
        </p15:guide>
        <p15:guide id="46" orient="horz" pos="3240">
          <p15:clr>
            <a:srgbClr val="F26B43"/>
          </p15:clr>
        </p15:guide>
        <p15:guide id="47" orient="horz" pos="3452">
          <p15:clr>
            <a:srgbClr val="F26B43"/>
          </p15:clr>
        </p15:guide>
        <p15:guide id="48" orient="horz" pos="3672">
          <p15:clr>
            <a:srgbClr val="F26B43"/>
          </p15:clr>
        </p15:guide>
        <p15:guide id="49" orient="horz" pos="3884">
          <p15:clr>
            <a:srgbClr val="F26B43"/>
          </p15:clr>
        </p15:guide>
        <p15:guide id="50" orient="horz" pos="4320">
          <p15:clr>
            <a:srgbClr val="F26B43"/>
          </p15:clr>
        </p15:guide>
        <p15:guide id="51" pos="7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70B6BD-36E1-4FC4-9473-A86624903A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193"/>
            <a:ext cx="12192000" cy="6845807"/>
          </a:xfrm>
          <a:prstGeom prst="rect">
            <a:avLst/>
          </a:prstGeom>
        </p:spPr>
      </p:pic>
      <p:sp>
        <p:nvSpPr>
          <p:cNvPr id="110" name="Rectangle 109">
            <a:extLst>
              <a:ext uri="{FF2B5EF4-FFF2-40B4-BE49-F238E27FC236}">
                <a16:creationId xmlns:a16="http://schemas.microsoft.com/office/drawing/2014/main" id="{CDE4D03A-2626-4A54-AE13-923FF81FF57D}"/>
              </a:ext>
            </a:extLst>
          </p:cNvPr>
          <p:cNvSpPr/>
          <p:nvPr/>
        </p:nvSpPr>
        <p:spPr>
          <a:xfrm flipH="1" flipV="1">
            <a:off x="0" y="-5"/>
            <a:ext cx="12192000" cy="2371729"/>
          </a:xfrm>
          <a:prstGeom prst="rect">
            <a:avLst/>
          </a:prstGeom>
          <a:gradFill>
            <a:gsLst>
              <a:gs pos="80000">
                <a:srgbClr val="000001"/>
              </a:gs>
              <a:gs pos="0">
                <a:srgbClr val="000001">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en-US" sz="1200">
              <a:solidFill>
                <a:schemeClr val="bg1"/>
              </a:solidFill>
              <a:ea typeface="Nokia Pure Text Light" panose="020B0403020202020204" pitchFamily="34" charset="0"/>
            </a:endParaRPr>
          </a:p>
        </p:txBody>
      </p:sp>
      <p:sp>
        <p:nvSpPr>
          <p:cNvPr id="19" name="Title 2">
            <a:extLst>
              <a:ext uri="{FF2B5EF4-FFF2-40B4-BE49-F238E27FC236}">
                <a16:creationId xmlns:a16="http://schemas.microsoft.com/office/drawing/2014/main" id="{30E0F8B2-D0A5-694A-A53C-28C73E222718}"/>
              </a:ext>
            </a:extLst>
          </p:cNvPr>
          <p:cNvSpPr txBox="1">
            <a:spLocks/>
          </p:cNvSpPr>
          <p:nvPr/>
        </p:nvSpPr>
        <p:spPr bwMode="gray">
          <a:xfrm>
            <a:off x="754951" y="947823"/>
            <a:ext cx="10682098" cy="3124772"/>
          </a:xfrm>
          <a:prstGeom prst="rect">
            <a:avLst/>
          </a:prstGeom>
        </p:spPr>
        <p:txBody>
          <a:bodyPr/>
          <a:lstStyle>
            <a:lvl1pPr algn="l" defTabSz="914455" rtl="0" eaLnBrk="1" latinLnBrk="0" hangingPunct="1">
              <a:lnSpc>
                <a:spcPct val="84000"/>
              </a:lnSpc>
              <a:spcBef>
                <a:spcPct val="0"/>
              </a:spcBef>
              <a:buNone/>
              <a:defRPr sz="3400" kern="1200" baseline="0">
                <a:solidFill>
                  <a:schemeClr val="tx2"/>
                </a:solidFill>
                <a:latin typeface="Microsoft Sans Serif" panose="020B0604020202020204" pitchFamily="34" charset="0"/>
                <a:ea typeface="+mj-ea"/>
                <a:cs typeface="+mj-cs"/>
              </a:defRPr>
            </a:lvl1pPr>
          </a:lstStyle>
          <a:p>
            <a:pPr fontAlgn="auto" hangingPunct="1">
              <a:spcAft>
                <a:spcPts val="900"/>
              </a:spcAft>
            </a:pPr>
            <a:r>
              <a:rPr lang="en-GB" altLang="ja-JP" sz="2000" b="1" dirty="0">
                <a:solidFill>
                  <a:schemeClr val="bg1"/>
                </a:solidFill>
                <a:effectLst/>
                <a:latin typeface="Arial" panose="020B0604020202020204" pitchFamily="34" charset="0"/>
                <a:ea typeface="Times New Roman" panose="02020603050405020304" pitchFamily="18" charset="0"/>
              </a:rPr>
              <a:t>3GPP TSG RAN Meeting #94-e			</a:t>
            </a:r>
            <a:r>
              <a:rPr lang="en-GB" altLang="ja-JP" sz="2000" b="1" dirty="0">
                <a:solidFill>
                  <a:schemeClr val="bg1"/>
                </a:solidFill>
                <a:effectLst/>
                <a:latin typeface="Arial" panose="020B0604020202020204" pitchFamily="34" charset="0"/>
                <a:ea typeface="ＭＳ 明朝" panose="02020609040205080304" pitchFamily="17" charset="-128"/>
              </a:rPr>
              <a:t>				</a:t>
            </a:r>
            <a:r>
              <a:rPr lang="en-GB" altLang="ja-JP" sz="2000" b="1" dirty="0">
                <a:solidFill>
                  <a:schemeClr val="bg1"/>
                </a:solidFill>
                <a:effectLst/>
                <a:latin typeface="Arial" panose="020B0604020202020204" pitchFamily="34" charset="0"/>
                <a:ea typeface="Times New Roman" panose="02020603050405020304" pitchFamily="18" charset="0"/>
              </a:rPr>
              <a:t>RP-213337</a:t>
            </a:r>
            <a:endParaRPr lang="ja-JP" altLang="ja-JP" sz="2000" dirty="0">
              <a:solidFill>
                <a:schemeClr val="bg1"/>
              </a:solidFill>
              <a:effectLst/>
              <a:latin typeface="Times New Roman" panose="02020603050405020304" pitchFamily="18" charset="0"/>
              <a:ea typeface="Times New Roman" panose="02020603050405020304" pitchFamily="18" charset="0"/>
            </a:endParaRPr>
          </a:p>
          <a:p>
            <a:pPr hangingPunct="0">
              <a:spcAft>
                <a:spcPts val="900"/>
              </a:spcAft>
            </a:pPr>
            <a:r>
              <a:rPr lang="en-GB" altLang="ja-JP" sz="2000" b="1" dirty="0">
                <a:solidFill>
                  <a:schemeClr val="bg1"/>
                </a:solidFill>
                <a:effectLst/>
                <a:latin typeface="Arial" panose="020B0604020202020204" pitchFamily="34" charset="0"/>
                <a:ea typeface="Times New Roman" panose="02020603050405020304" pitchFamily="18" charset="0"/>
              </a:rPr>
              <a:t>Electronic Meeting, </a:t>
            </a:r>
            <a:r>
              <a:rPr lang="en-GB" altLang="ja-JP" sz="2000" b="1" dirty="0">
                <a:solidFill>
                  <a:schemeClr val="bg1"/>
                </a:solidFill>
                <a:latin typeface="Arial" panose="020B0604020202020204" pitchFamily="34" charset="0"/>
                <a:ea typeface="Times New Roman" panose="02020603050405020304" pitchFamily="18" charset="0"/>
              </a:rPr>
              <a:t>December</a:t>
            </a:r>
            <a:r>
              <a:rPr lang="en-GB" altLang="ja-JP" sz="2000" b="1" dirty="0">
                <a:solidFill>
                  <a:schemeClr val="bg1"/>
                </a:solidFill>
                <a:effectLst/>
                <a:latin typeface="Arial" panose="020B0604020202020204" pitchFamily="34" charset="0"/>
                <a:ea typeface="Times New Roman" panose="02020603050405020304" pitchFamily="18" charset="0"/>
              </a:rPr>
              <a:t> 6 - 17, 2021</a:t>
            </a:r>
            <a:endParaRPr lang="ja-JP" altLang="ja-JP" sz="2000" dirty="0">
              <a:solidFill>
                <a:schemeClr val="bg1"/>
              </a:solidFill>
              <a:effectLst/>
              <a:latin typeface="Times New Roman" panose="02020603050405020304" pitchFamily="18" charset="0"/>
              <a:ea typeface="Times New Roman" panose="02020603050405020304" pitchFamily="18" charset="0"/>
            </a:endParaRPr>
          </a:p>
          <a:p>
            <a:endParaRPr lang="en-US" dirty="0">
              <a:solidFill>
                <a:schemeClr val="bg1"/>
              </a:solidFill>
            </a:endParaRPr>
          </a:p>
          <a:p>
            <a:r>
              <a:rPr lang="en-US" sz="5400" dirty="0">
                <a:solidFill>
                  <a:schemeClr val="bg1"/>
                </a:solidFill>
              </a:rPr>
              <a:t>Views on Rel-18 Mobile IAB/VMR</a:t>
            </a:r>
            <a:endParaRPr lang="en-US" dirty="0">
              <a:solidFill>
                <a:schemeClr val="bg1"/>
              </a:solidFill>
            </a:endParaRPr>
          </a:p>
        </p:txBody>
      </p:sp>
      <p:sp>
        <p:nvSpPr>
          <p:cNvPr id="20" name="Freeform 5">
            <a:extLst>
              <a:ext uri="{FF2B5EF4-FFF2-40B4-BE49-F238E27FC236}">
                <a16:creationId xmlns:a16="http://schemas.microsoft.com/office/drawing/2014/main" id="{ACDCA457-65C7-0B4E-BB17-5225B047E62C}"/>
              </a:ext>
            </a:extLst>
          </p:cNvPr>
          <p:cNvSpPr>
            <a:spLocks noEditPoints="1"/>
          </p:cNvSpPr>
          <p:nvPr/>
        </p:nvSpPr>
        <p:spPr bwMode="gray">
          <a:xfrm>
            <a:off x="565022" y="47258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38023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B9C71-3645-4ED2-BB94-7E526F81A429}"/>
              </a:ext>
            </a:extLst>
          </p:cNvPr>
          <p:cNvSpPr>
            <a:spLocks noGrp="1"/>
          </p:cNvSpPr>
          <p:nvPr>
            <p:ph type="title"/>
          </p:nvPr>
        </p:nvSpPr>
        <p:spPr/>
        <p:txBody>
          <a:bodyPr/>
          <a:lstStyle/>
          <a:p>
            <a:r>
              <a:rPr kumimoji="1" lang="en-US" altLang="ja-JP" dirty="0"/>
              <a:t>Outline</a:t>
            </a:r>
            <a:endParaRPr kumimoji="1" lang="ja-JP" altLang="en-US" dirty="0"/>
          </a:p>
        </p:txBody>
      </p:sp>
      <p:sp>
        <p:nvSpPr>
          <p:cNvPr id="3" name="Content Placeholder 2">
            <a:extLst>
              <a:ext uri="{FF2B5EF4-FFF2-40B4-BE49-F238E27FC236}">
                <a16:creationId xmlns:a16="http://schemas.microsoft.com/office/drawing/2014/main" id="{0E8036C7-6910-4A4F-B37A-FFEF682BBD15}"/>
              </a:ext>
            </a:extLst>
          </p:cNvPr>
          <p:cNvSpPr>
            <a:spLocks noGrp="1"/>
          </p:cNvSpPr>
          <p:nvPr>
            <p:ph sz="quarter" idx="12"/>
          </p:nvPr>
        </p:nvSpPr>
        <p:spPr>
          <a:xfrm>
            <a:off x="475488" y="1174652"/>
            <a:ext cx="11210544" cy="5171284"/>
          </a:xfrm>
        </p:spPr>
        <p:txBody>
          <a:bodyPr>
            <a:normAutofit/>
          </a:bodyPr>
          <a:lstStyle/>
          <a:p>
            <a:pPr marL="457200" indent="-457200">
              <a:buFont typeface="+mj-lt"/>
              <a:buAutoNum type="arabicPeriod"/>
            </a:pPr>
            <a:r>
              <a:rPr kumimoji="1" lang="en-US" altLang="ja-JP" dirty="0"/>
              <a:t>Serving of surrounding UEs</a:t>
            </a:r>
          </a:p>
          <a:p>
            <a:pPr marL="457200" indent="-457200">
              <a:buFont typeface="+mj-lt"/>
              <a:buAutoNum type="arabicPeriod"/>
            </a:pPr>
            <a:r>
              <a:rPr kumimoji="1" lang="en-US" altLang="ja-JP" dirty="0"/>
              <a:t>Full inter-donor migration</a:t>
            </a:r>
          </a:p>
          <a:p>
            <a:pPr marL="457200" indent="-457200">
              <a:buFont typeface="+mj-lt"/>
              <a:buAutoNum type="arabicPeriod"/>
            </a:pPr>
            <a:r>
              <a:rPr kumimoji="1" lang="en-US" altLang="ja-JP" dirty="0"/>
              <a:t>Aspects related to SA2 Study Item on VMR</a:t>
            </a:r>
          </a:p>
          <a:p>
            <a:pPr marL="457200" indent="-457200">
              <a:buFont typeface="+mj-lt"/>
              <a:buAutoNum type="arabicPeriod"/>
            </a:pPr>
            <a:r>
              <a:rPr kumimoji="1" lang="en-US" altLang="ja-JP" dirty="0"/>
              <a:t>Leading RAN WG for mitigation of interference handling</a:t>
            </a:r>
          </a:p>
          <a:p>
            <a:pPr marL="0" indent="0">
              <a:buNone/>
            </a:pPr>
            <a:endParaRPr kumimoji="1" lang="en-US" altLang="ja-JP" dirty="0"/>
          </a:p>
          <a:p>
            <a:pPr marL="0" indent="0">
              <a:buNone/>
            </a:pPr>
            <a:endParaRPr kumimoji="1" lang="en-US" altLang="ja-JP" dirty="0"/>
          </a:p>
        </p:txBody>
      </p:sp>
    </p:spTree>
    <p:extLst>
      <p:ext uri="{BB962C8B-B14F-4D97-AF65-F5344CB8AC3E}">
        <p14:creationId xmlns:p14="http://schemas.microsoft.com/office/powerpoint/2010/main" val="2057943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BCDD-359D-44CF-9E35-A6F8FA591E96}"/>
              </a:ext>
            </a:extLst>
          </p:cNvPr>
          <p:cNvSpPr>
            <a:spLocks noGrp="1"/>
          </p:cNvSpPr>
          <p:nvPr>
            <p:ph type="title"/>
          </p:nvPr>
        </p:nvSpPr>
        <p:spPr/>
        <p:txBody>
          <a:bodyPr/>
          <a:lstStyle/>
          <a:p>
            <a:r>
              <a:rPr lang="en-US" dirty="0"/>
              <a:t>1. Serving surrounding UEs</a:t>
            </a:r>
          </a:p>
        </p:txBody>
      </p:sp>
      <p:sp>
        <p:nvSpPr>
          <p:cNvPr id="3" name="Content Placeholder 2">
            <a:extLst>
              <a:ext uri="{FF2B5EF4-FFF2-40B4-BE49-F238E27FC236}">
                <a16:creationId xmlns:a16="http://schemas.microsoft.com/office/drawing/2014/main" id="{72267370-656F-465F-842F-48267EB99484}"/>
              </a:ext>
            </a:extLst>
          </p:cNvPr>
          <p:cNvSpPr>
            <a:spLocks noGrp="1"/>
          </p:cNvSpPr>
          <p:nvPr>
            <p:ph sz="quarter" idx="12"/>
          </p:nvPr>
        </p:nvSpPr>
        <p:spPr>
          <a:xfrm>
            <a:off x="472173" y="1227070"/>
            <a:ext cx="11210240" cy="5289140"/>
          </a:xfrm>
        </p:spPr>
        <p:txBody>
          <a:bodyPr/>
          <a:lstStyle/>
          <a:p>
            <a:pPr>
              <a:spcBef>
                <a:spcPts val="600"/>
              </a:spcBef>
            </a:pPr>
            <a:r>
              <a:rPr lang="en-GB" sz="2000" dirty="0">
                <a:latin typeface="Calibri" panose="020F0502020204030204" pitchFamily="34" charset="0"/>
                <a:cs typeface="Times New Roman" panose="02020603050405020304" pitchFamily="18" charset="0"/>
              </a:rPr>
              <a:t>The draft WID presently states:  “It is FFS whether surrounding UEs shall also be served.”</a:t>
            </a:r>
            <a:endParaRPr lang="en-US" sz="2000" dirty="0">
              <a:latin typeface="Calibri" panose="020F0502020204030204" pitchFamily="34" charset="0"/>
              <a:cs typeface="Times New Roman" panose="02020603050405020304" pitchFamily="18" charset="0"/>
            </a:endParaRPr>
          </a:p>
          <a:p>
            <a:pPr lvl="1">
              <a:spcBef>
                <a:spcPts val="600"/>
              </a:spcBef>
            </a:pPr>
            <a:r>
              <a:rPr lang="en-GB" sz="1800" dirty="0">
                <a:latin typeface="Calibri" panose="020F0502020204030204" pitchFamily="34" charset="0"/>
                <a:ea typeface="Times New Roman" panose="02020603050405020304" pitchFamily="18" charset="0"/>
                <a:cs typeface="Times New Roman" panose="02020603050405020304" pitchFamily="18" charset="0"/>
              </a:rPr>
              <a:t>In the Rel-18 RAN discussions, many companies expressed that they wanted to include the service of </a:t>
            </a:r>
            <a:r>
              <a:rPr lang="en-GB" sz="1800" u="sng" dirty="0">
                <a:latin typeface="Calibri" panose="020F0502020204030204" pitchFamily="34" charset="0"/>
                <a:ea typeface="Times New Roman" panose="02020603050405020304" pitchFamily="18" charset="0"/>
                <a:cs typeface="Times New Roman" panose="02020603050405020304" pitchFamily="18" charset="0"/>
              </a:rPr>
              <a:t>surrounding</a:t>
            </a:r>
            <a:r>
              <a:rPr lang="en-GB" sz="1800" dirty="0">
                <a:latin typeface="Calibri" panose="020F0502020204030204" pitchFamily="34" charset="0"/>
                <a:ea typeface="Times New Roman" panose="02020603050405020304" pitchFamily="18" charset="0"/>
                <a:cs typeface="Times New Roman" panose="02020603050405020304" pitchFamily="18" charset="0"/>
              </a:rPr>
              <a:t> UEs by the mobile IAB-node. </a:t>
            </a:r>
          </a:p>
          <a:p>
            <a:pPr lvl="1">
              <a:spcBef>
                <a:spcPts val="600"/>
              </a:spcBef>
            </a:pPr>
            <a:r>
              <a:rPr lang="en-GB" sz="1800" dirty="0">
                <a:latin typeface="Calibri" panose="020F0502020204030204" pitchFamily="34" charset="0"/>
                <a:ea typeface="Times New Roman" panose="02020603050405020304" pitchFamily="18" charset="0"/>
                <a:cs typeface="Times New Roman" panose="02020603050405020304" pitchFamily="18" charset="0"/>
              </a:rPr>
              <a:t>The summary of the October email discussion (RP-212687) includes the service of both, onboard UEs and surrounding UEs.</a:t>
            </a:r>
          </a:p>
          <a:p>
            <a:pPr lvl="1">
              <a:spcBef>
                <a:spcPts val="600"/>
              </a:spcBef>
            </a:pPr>
            <a:r>
              <a:rPr lang="en-GB" sz="1800" dirty="0">
                <a:latin typeface="Calibri" panose="020F0502020204030204" pitchFamily="34" charset="0"/>
                <a:ea typeface="Times New Roman" panose="02020603050405020304" pitchFamily="18" charset="0"/>
                <a:cs typeface="Times New Roman" panose="02020603050405020304" pitchFamily="18" charset="0"/>
              </a:rPr>
              <a:t>The SA1 requirements (TS 22.261, section 6.42) ) and the SA2 SID on VMR (S2-2109325) explicitly include the service of surrounding UEs by the mobile BS relay.</a:t>
            </a:r>
          </a:p>
          <a:p>
            <a:r>
              <a:rPr lang="en-GB" sz="2000" dirty="0">
                <a:latin typeface="Calibri" panose="020F0502020204030204" pitchFamily="34" charset="0"/>
                <a:ea typeface="Times New Roman" panose="02020603050405020304" pitchFamily="18" charset="0"/>
                <a:cs typeface="Times New Roman" panose="02020603050405020304" pitchFamily="18" charset="0"/>
              </a:rPr>
              <a:t>Conclusion: The serving of surrounding UEs by the mobile IAB-node should be supported.</a:t>
            </a:r>
          </a:p>
          <a:p>
            <a:pPr marL="0" indent="0">
              <a:buNone/>
            </a:pPr>
            <a:r>
              <a:rPr lang="en-GB" sz="200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Proposal 1: Rel-18 WID to explicitly include service of surrounding UEs: “</a:t>
            </a:r>
            <a:r>
              <a:rPr lang="en-GB" sz="2000" b="1" u="sng"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The mobile IAB-node can serve onboard and/or surrounding UEs</a:t>
            </a:r>
            <a:r>
              <a:rPr lang="en-GB" sz="200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t>
            </a:r>
          </a:p>
          <a:p>
            <a:endParaRPr lang="en-GB" dirty="0">
              <a:latin typeface="Calibri" panose="020F0502020204030204" pitchFamily="34" charset="0"/>
              <a:ea typeface="Times New Roman" panose="02020603050405020304" pitchFamily="18" charset="0"/>
              <a:cs typeface="Times New Roman" panose="02020603050405020304" pitchFamily="18" charset="0"/>
            </a:endParaRPr>
          </a:p>
          <a:p>
            <a:pPr lvl="2"/>
            <a:endParaRPr lang="en-GB" sz="1400" dirty="0">
              <a:latin typeface="Calibri" panose="020F0502020204030204" pitchFamily="34" charset="0"/>
              <a:ea typeface="Times New Roman" panose="02020603050405020304" pitchFamily="18" charset="0"/>
              <a:cs typeface="Times New Roman" panose="02020603050405020304" pitchFamily="18" charset="0"/>
            </a:endParaRPr>
          </a:p>
          <a:p>
            <a:endParaRPr lang="en-GB" sz="2000" dirty="0">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9891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BCDD-359D-44CF-9E35-A6F8FA591E96}"/>
              </a:ext>
            </a:extLst>
          </p:cNvPr>
          <p:cNvSpPr>
            <a:spLocks noGrp="1"/>
          </p:cNvSpPr>
          <p:nvPr>
            <p:ph type="title"/>
          </p:nvPr>
        </p:nvSpPr>
        <p:spPr/>
        <p:txBody>
          <a:bodyPr/>
          <a:lstStyle/>
          <a:p>
            <a:r>
              <a:rPr lang="en-US" dirty="0"/>
              <a:t>2. Full inter-donor migration</a:t>
            </a:r>
          </a:p>
        </p:txBody>
      </p:sp>
      <p:sp>
        <p:nvSpPr>
          <p:cNvPr id="3" name="Content Placeholder 2">
            <a:extLst>
              <a:ext uri="{FF2B5EF4-FFF2-40B4-BE49-F238E27FC236}">
                <a16:creationId xmlns:a16="http://schemas.microsoft.com/office/drawing/2014/main" id="{72267370-656F-465F-842F-48267EB99484}"/>
              </a:ext>
            </a:extLst>
          </p:cNvPr>
          <p:cNvSpPr>
            <a:spLocks noGrp="1"/>
          </p:cNvSpPr>
          <p:nvPr>
            <p:ph sz="quarter" idx="12"/>
          </p:nvPr>
        </p:nvSpPr>
        <p:spPr>
          <a:xfrm>
            <a:off x="490728" y="1120538"/>
            <a:ext cx="11210544" cy="5289140"/>
          </a:xfrm>
        </p:spPr>
        <p:txBody>
          <a:bodyPr/>
          <a:lstStyle/>
          <a:p>
            <a:r>
              <a:rPr lang="en-US" sz="2000" dirty="0">
                <a:latin typeface="Calibri" panose="020F0502020204030204" pitchFamily="34" charset="0"/>
                <a:ea typeface="Malgun Gothic" panose="020B0503020000020004" pitchFamily="34" charset="-127"/>
                <a:cs typeface="Times New Roman" panose="02020603050405020304" pitchFamily="18" charset="0"/>
              </a:rPr>
              <a:t>Full inter-donor migration is essential for mobile IAB:</a:t>
            </a:r>
          </a:p>
          <a:p>
            <a:pPr lvl="1"/>
            <a:r>
              <a:rPr lang="en-US" sz="1600" dirty="0">
                <a:latin typeface="Calibri" panose="020F0502020204030204" pitchFamily="34" charset="0"/>
                <a:ea typeface="Malgun Gothic" panose="020B0503020000020004" pitchFamily="34" charset="-127"/>
                <a:cs typeface="Times New Roman" panose="02020603050405020304" pitchFamily="18" charset="0"/>
              </a:rPr>
              <a:t>Mobile IAB-nodes may travel over large distances and therefore cross multiple IAB-donor areas.</a:t>
            </a:r>
          </a:p>
          <a:p>
            <a:pPr lvl="1"/>
            <a:r>
              <a:rPr lang="en-US" sz="1600" dirty="0">
                <a:latin typeface="Calibri" panose="020F0502020204030204" pitchFamily="34" charset="0"/>
                <a:ea typeface="Malgun Gothic" panose="020B0503020000020004" pitchFamily="34" charset="-127"/>
                <a:cs typeface="Times New Roman" panose="02020603050405020304" pitchFamily="18" charset="0"/>
              </a:rPr>
              <a:t>Without inter-donor full migration, all signaling and BH transport for the mobile IAB-DU must be routed back to the IAB-donor-CU, where the IAB-DU initially connected.</a:t>
            </a:r>
            <a:r>
              <a:rPr lang="en-US" sz="1600" b="1" dirty="0">
                <a:latin typeface="Calibri" panose="020F0502020204030204" pitchFamily="34" charset="0"/>
                <a:ea typeface="Malgun Gothic" panose="020B0503020000020004" pitchFamily="34" charset="-127"/>
                <a:cs typeface="Times New Roman" panose="02020603050405020304" pitchFamily="18" charset="0"/>
              </a:rPr>
              <a:t> </a:t>
            </a:r>
            <a:r>
              <a:rPr lang="en-US" sz="1600" dirty="0">
                <a:latin typeface="Calibri" panose="020F0502020204030204" pitchFamily="34" charset="0"/>
                <a:ea typeface="Malgun Gothic" panose="020B0503020000020004" pitchFamily="34" charset="-127"/>
                <a:cs typeface="Times New Roman" panose="02020603050405020304" pitchFamily="18" charset="0"/>
              </a:rPr>
              <a:t>This creates significant control plane latency and suboptimal traffic routing.</a:t>
            </a:r>
          </a:p>
          <a:p>
            <a:pPr lvl="1"/>
            <a:r>
              <a:rPr lang="en-US" sz="1600" dirty="0">
                <a:latin typeface="Calibri" panose="020F0502020204030204" pitchFamily="34" charset="0"/>
                <a:ea typeface="Malgun Gothic" panose="020B0503020000020004" pitchFamily="34" charset="-127"/>
                <a:cs typeface="Times New Roman" panose="02020603050405020304" pitchFamily="18" charset="0"/>
              </a:rPr>
              <a:t>Inter-donor full migration overcomes these shortcomings as it allows the serving IAB-DU to always connect to the optimal IAB-donor-CU. </a:t>
            </a:r>
          </a:p>
          <a:p>
            <a:r>
              <a:rPr lang="en-US" sz="2000" dirty="0">
                <a:latin typeface="Calibri" panose="020F0502020204030204" pitchFamily="34" charset="0"/>
                <a:ea typeface="Malgun Gothic" panose="020B0503020000020004" pitchFamily="34" charset="-127"/>
                <a:cs typeface="Batang" panose="02030600000101010101" pitchFamily="18" charset="-127"/>
              </a:rPr>
              <a:t>Efforts on full inter-donor migration were stopped for Rel-17 in last RAN3 meeting:</a:t>
            </a:r>
          </a:p>
          <a:p>
            <a:pPr marL="163703" lvl="1" indent="0">
              <a:buNone/>
            </a:pPr>
            <a:r>
              <a:rPr lang="en-US" sz="1600" b="1" i="1" kern="0" dirty="0">
                <a:solidFill>
                  <a:srgbClr val="00B050"/>
                </a:solidFill>
              </a:rPr>
              <a:t>“Way forward: Discussions on IAB full migration are stopped for Rel17. The topic may be addressed in future releases.”</a:t>
            </a:r>
          </a:p>
          <a:p>
            <a:r>
              <a:rPr lang="en-GB" sz="2000" dirty="0">
                <a:latin typeface="Calibri" panose="020F0502020204030204" pitchFamily="34" charset="0"/>
                <a:ea typeface="Times New Roman" panose="02020603050405020304" pitchFamily="18" charset="0"/>
                <a:cs typeface="Times New Roman" panose="02020603050405020304" pitchFamily="18" charset="0"/>
              </a:rPr>
              <a:t>The Rel-18  draft WID (RP-213777) includes the umbrella objective:</a:t>
            </a:r>
          </a:p>
          <a:p>
            <a:pPr marL="163703" lvl="1" indent="0">
              <a:buNone/>
            </a:pPr>
            <a:r>
              <a:rPr lang="en-GB" sz="1600" dirty="0">
                <a:latin typeface="Calibri" panose="020F0502020204030204" pitchFamily="34" charset="0"/>
                <a:ea typeface="Times New Roman" panose="02020603050405020304" pitchFamily="18" charset="0"/>
                <a:cs typeface="Times New Roman" panose="02020603050405020304" pitchFamily="18" charset="0"/>
              </a:rPr>
              <a:t> </a:t>
            </a:r>
            <a:r>
              <a:rPr lang="en-GB" sz="1800" dirty="0">
                <a:latin typeface="Calibri" panose="020F0502020204030204" pitchFamily="34" charset="0"/>
                <a:ea typeface="Times New Roman" panose="02020603050405020304" pitchFamily="18" charset="0"/>
                <a:cs typeface="Times New Roman" panose="02020603050405020304" pitchFamily="18" charset="0"/>
              </a:rPr>
              <a:t>“</a:t>
            </a:r>
            <a:r>
              <a:rPr lang="en-GB" sz="1800" i="1" dirty="0">
                <a:latin typeface="Calibri" panose="020F0502020204030204" pitchFamily="34" charset="0"/>
                <a:ea typeface="Times New Roman" panose="02020603050405020304" pitchFamily="18" charset="0"/>
                <a:cs typeface="Times New Roman" panose="02020603050405020304" pitchFamily="18" charset="0"/>
              </a:rPr>
              <a:t>Define Procedures for migration/topology adaptation to enable IAB-node mobility [RAN3, RAN2]”</a:t>
            </a:r>
            <a:endParaRPr lang="en-GB" sz="1600" i="1" dirty="0">
              <a:latin typeface="Calibri" panose="020F0502020204030204" pitchFamily="34" charset="0"/>
              <a:ea typeface="Times New Roman" panose="02020603050405020304" pitchFamily="18" charset="0"/>
              <a:cs typeface="Times New Roman" panose="02020603050405020304" pitchFamily="18" charset="0"/>
            </a:endParaRPr>
          </a:p>
          <a:p>
            <a:r>
              <a:rPr lang="en-GB" sz="2000" dirty="0">
                <a:latin typeface="Calibri" panose="020F0502020204030204" pitchFamily="34" charset="0"/>
                <a:ea typeface="Malgun Gothic" panose="020B0503020000020004" pitchFamily="34" charset="-127"/>
                <a:cs typeface="Times New Roman" panose="02020603050405020304" pitchFamily="18" charset="0"/>
              </a:rPr>
              <a:t>However, the Rel-18 draft WID</a:t>
            </a:r>
            <a:r>
              <a:rPr lang="en-GB" sz="2000" dirty="0">
                <a:latin typeface="Calibri" panose="020F0502020204030204" pitchFamily="34" charset="0"/>
                <a:ea typeface="Times New Roman" panose="02020603050405020304" pitchFamily="18" charset="0"/>
                <a:cs typeface="Times New Roman" panose="02020603050405020304" pitchFamily="18" charset="0"/>
              </a:rPr>
              <a:t> </a:t>
            </a:r>
            <a:r>
              <a:rPr lang="en-GB" sz="2000" dirty="0">
                <a:latin typeface="Calibri" panose="020F0502020204030204" pitchFamily="34" charset="0"/>
                <a:ea typeface="Malgun Gothic" panose="020B0503020000020004" pitchFamily="34" charset="-127"/>
                <a:cs typeface="Times New Roman" panose="02020603050405020304" pitchFamily="18" charset="0"/>
              </a:rPr>
              <a:t>excludes topics ruled out in Rel-17 discussion. </a:t>
            </a:r>
          </a:p>
          <a:p>
            <a:pPr marL="163703" lvl="1" indent="0">
              <a:buNone/>
            </a:pPr>
            <a:r>
              <a:rPr lang="en-GB" sz="1600" i="1" dirty="0">
                <a:latin typeface="Calibri" panose="020F0502020204030204" pitchFamily="34" charset="0"/>
                <a:cs typeface="Times New Roman" panose="02020603050405020304" pitchFamily="18" charset="0"/>
              </a:rPr>
              <a:t>“</a:t>
            </a:r>
            <a:r>
              <a:rPr lang="en-GB" sz="1800" i="1" dirty="0">
                <a:latin typeface="Calibri" panose="020F0502020204030204" pitchFamily="34" charset="0"/>
                <a:cs typeface="Times New Roman" panose="02020603050405020304" pitchFamily="18" charset="0"/>
              </a:rPr>
              <a:t>Note: Solutions should avoid to touch upon topics where Rel17 discussions already occurred and where the topic was excluded from Rel17.”</a:t>
            </a:r>
            <a:endParaRPr lang="en-US" sz="1600" i="1" dirty="0">
              <a:latin typeface="Calibri" panose="020F0502020204030204" pitchFamily="34" charset="0"/>
              <a:cs typeface="Times New Roman" panose="02020603050405020304" pitchFamily="18" charset="0"/>
            </a:endParaRPr>
          </a:p>
          <a:p>
            <a:pPr marL="0" indent="0">
              <a:buNone/>
            </a:pPr>
            <a:r>
              <a:rPr lang="en-GB" sz="20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Proposal 2: Rel-18 WID to explicitly include full inter-donor migration:  “Define procedures for migration/topology adaptation to enable IAB-node-mobility </a:t>
            </a:r>
            <a:r>
              <a:rPr lang="en-GB" sz="2000" b="1" u="sng"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including full inter-donor migration</a:t>
            </a:r>
            <a:r>
              <a:rPr lang="en-GB" sz="20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p>
          <a:p>
            <a:pPr lvl="1"/>
            <a:endParaRPr lang="en-US" sz="1400" u="sng" dirty="0">
              <a:effectLst/>
              <a:latin typeface="Calibri" panose="020F0502020204030204" pitchFamily="34" charset="0"/>
              <a:ea typeface="Malgun Gothic" panose="020B0503020000020004" pitchFamily="34" charset="-127"/>
              <a:cs typeface="Batang" panose="02030600000101010101" pitchFamily="18" charset="-127"/>
            </a:endParaRPr>
          </a:p>
          <a:p>
            <a:endParaRPr lang="en-US" dirty="0"/>
          </a:p>
        </p:txBody>
      </p:sp>
    </p:spTree>
    <p:extLst>
      <p:ext uri="{BB962C8B-B14F-4D97-AF65-F5344CB8AC3E}">
        <p14:creationId xmlns:p14="http://schemas.microsoft.com/office/powerpoint/2010/main" val="4156060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BCDD-359D-44CF-9E35-A6F8FA591E96}"/>
              </a:ext>
            </a:extLst>
          </p:cNvPr>
          <p:cNvSpPr>
            <a:spLocks noGrp="1"/>
          </p:cNvSpPr>
          <p:nvPr>
            <p:ph type="title"/>
          </p:nvPr>
        </p:nvSpPr>
        <p:spPr>
          <a:xfrm>
            <a:off x="472173" y="575576"/>
            <a:ext cx="11565947" cy="429028"/>
          </a:xfrm>
        </p:spPr>
        <p:txBody>
          <a:bodyPr/>
          <a:lstStyle/>
          <a:p>
            <a:r>
              <a:rPr lang="en-US" dirty="0"/>
              <a:t>3. Aspects related to SA2 Study Item on VMR</a:t>
            </a:r>
          </a:p>
        </p:txBody>
      </p:sp>
      <p:sp>
        <p:nvSpPr>
          <p:cNvPr id="5" name="Content Placeholder 4">
            <a:extLst>
              <a:ext uri="{FF2B5EF4-FFF2-40B4-BE49-F238E27FC236}">
                <a16:creationId xmlns:a16="http://schemas.microsoft.com/office/drawing/2014/main" id="{2D8D0A1E-B958-4CFF-B02F-A2602261CAE3}"/>
              </a:ext>
            </a:extLst>
          </p:cNvPr>
          <p:cNvSpPr>
            <a:spLocks noGrp="1"/>
          </p:cNvSpPr>
          <p:nvPr>
            <p:ph sz="quarter" idx="12"/>
          </p:nvPr>
        </p:nvSpPr>
        <p:spPr>
          <a:xfrm>
            <a:off x="490727" y="1110996"/>
            <a:ext cx="11565947" cy="1925167"/>
          </a:xfrm>
        </p:spPr>
        <p:txBody>
          <a:bodyPr/>
          <a:lstStyle/>
          <a:p>
            <a:r>
              <a:rPr lang="en-GB" sz="2000" dirty="0">
                <a:latin typeface="Calibri" panose="020F0502020204030204" pitchFamily="34" charset="0"/>
                <a:ea typeface="Times New Roman" panose="02020603050405020304" pitchFamily="18" charset="0"/>
                <a:cs typeface="Times New Roman" panose="02020603050405020304" pitchFamily="18" charset="0"/>
              </a:rPr>
              <a:t>The summary of the Rel-18 RAN October email discussion (RP-212687) concluded:</a:t>
            </a:r>
          </a:p>
          <a:p>
            <a:pPr marL="163703" lvl="1" indent="0">
              <a:buNone/>
            </a:pPr>
            <a:r>
              <a:rPr lang="en-US" sz="1600" i="1" dirty="0">
                <a:latin typeface="Calibri" panose="020F0502020204030204" pitchFamily="34" charset="0"/>
                <a:ea typeface="Malgun Gothic" panose="020B0503020000020004" pitchFamily="34" charset="-127"/>
                <a:cs typeface="Times New Roman" panose="02020603050405020304" pitchFamily="18" charset="0"/>
              </a:rPr>
              <a:t>“It is proposed to wait for further progress in other WGs (e.g. SA2) on VMR. If such discussions conclude before the start of Rel18, a WID modification can be pursued to include support for the VMR use case in the WI (if agreeable). If such discussions do not conclude before the start of Rel18, it can be decided whether a SI on VMR needs to be started in RAN WGs.”</a:t>
            </a:r>
          </a:p>
          <a:p>
            <a:r>
              <a:rPr lang="en-US" sz="2000" dirty="0">
                <a:latin typeface="Calibri" panose="020F0502020204030204" pitchFamily="34" charset="0"/>
                <a:cs typeface="Times New Roman" panose="02020603050405020304" pitchFamily="18" charset="0"/>
              </a:rPr>
              <a:t>SA2 agreed on the following work tasks for SI on VMR (</a:t>
            </a:r>
            <a:r>
              <a:rPr lang="en-GB" sz="2000" dirty="0">
                <a:latin typeface="Calibri" panose="020F0502020204030204" pitchFamily="34" charset="0"/>
                <a:cs typeface="Times New Roman" panose="02020603050405020304" pitchFamily="18" charset="0"/>
              </a:rPr>
              <a:t>S2-2109325) :</a:t>
            </a:r>
          </a:p>
          <a:p>
            <a:pPr marL="0" indent="-889">
              <a:buNone/>
            </a:pPr>
            <a:endParaRPr lang="en-US" sz="2200" dirty="0">
              <a:solidFill>
                <a:srgbClr val="000000"/>
              </a:solidFill>
              <a:effectLst/>
              <a:latin typeface="Times New Roman" panose="02020603050405020304" pitchFamily="18" charset="0"/>
              <a:ea typeface="DengXian" panose="02010600030101010101" pitchFamily="2" charset="-122"/>
            </a:endParaRPr>
          </a:p>
          <a:p>
            <a:pPr lvl="1"/>
            <a:endParaRPr lang="en-US" dirty="0"/>
          </a:p>
        </p:txBody>
      </p:sp>
      <p:sp>
        <p:nvSpPr>
          <p:cNvPr id="6" name="TextBox 5">
            <a:extLst>
              <a:ext uri="{FF2B5EF4-FFF2-40B4-BE49-F238E27FC236}">
                <a16:creationId xmlns:a16="http://schemas.microsoft.com/office/drawing/2014/main" id="{565A51DB-9341-41E7-A1D8-505AFC153275}"/>
              </a:ext>
            </a:extLst>
          </p:cNvPr>
          <p:cNvSpPr txBox="1"/>
          <p:nvPr/>
        </p:nvSpPr>
        <p:spPr>
          <a:xfrm>
            <a:off x="667333" y="2689524"/>
            <a:ext cx="10820223" cy="1908215"/>
          </a:xfrm>
          <a:prstGeom prst="rect">
            <a:avLst/>
          </a:prstGeom>
          <a:noFill/>
          <a:ln>
            <a:solidFill>
              <a:schemeClr val="tx1"/>
            </a:solidFill>
          </a:ln>
        </p:spPr>
        <p:txBody>
          <a:bodyPr wrap="square" lIns="137160" tIns="91440" rIns="0" bIns="91440" rtlCol="0">
            <a:spAutoFit/>
          </a:bodyPr>
          <a:lstStyle/>
          <a:p>
            <a:r>
              <a:rPr lang="en-GB" sz="1400" dirty="0">
                <a:latin typeface="Times New Roman" panose="02020603050405020304" pitchFamily="18" charset="0"/>
                <a:ea typeface="DengXian" panose="02010600030101010101" pitchFamily="2" charset="-122"/>
              </a:rPr>
              <a:t>- WT#1: </a:t>
            </a:r>
            <a:r>
              <a:rPr lang="en-GB" sz="1400" dirty="0">
                <a:effectLst/>
                <a:latin typeface="Times New Roman" panose="02020603050405020304" pitchFamily="18" charset="0"/>
                <a:ea typeface="DengXian" panose="02010600030101010101" pitchFamily="2" charset="-122"/>
              </a:rPr>
              <a:t>efficient mobility and service continuity for UE or a group of UEs to efficiently deliver data during different mobility scenarios (including mobility of the mobile base station relays);</a:t>
            </a:r>
          </a:p>
          <a:p>
            <a:r>
              <a:rPr lang="en-GB" sz="1400" dirty="0">
                <a:effectLst/>
                <a:latin typeface="Times New Roman" panose="02020603050405020304" pitchFamily="18" charset="0"/>
                <a:ea typeface="DengXian" panose="02010600030101010101" pitchFamily="2" charset="-122"/>
              </a:rPr>
              <a:t>- WT#2: provisioning, policies and mechanisms to e.g. manage relay configuration, geographic restrictions, QoS, authorize and control of UEs' access via the mobile base station relay, etc.;</a:t>
            </a:r>
          </a:p>
          <a:p>
            <a:r>
              <a:rPr lang="en-GB" sz="1400" dirty="0">
                <a:effectLst/>
                <a:latin typeface="Times New Roman" panose="02020603050405020304" pitchFamily="18" charset="0"/>
                <a:ea typeface="DengXian" panose="02010600030101010101" pitchFamily="2" charset="-122"/>
              </a:rPr>
              <a:t>- WT#3: roaming of mobile base station relay, security, regulatory requirements (e.g. emergency, priority services, public safety), location services;</a:t>
            </a:r>
          </a:p>
          <a:p>
            <a:r>
              <a:rPr lang="en-GB" sz="1400" dirty="0">
                <a:effectLst/>
                <a:latin typeface="Times New Roman" panose="02020603050405020304" pitchFamily="18" charset="0"/>
                <a:ea typeface="DengXian" panose="02010600030101010101" pitchFamily="2" charset="-122"/>
              </a:rPr>
              <a:t>- WT#4: support of the information collection for charging;</a:t>
            </a:r>
            <a:endParaRPr lang="en-US" sz="1400" dirty="0">
              <a:effectLst/>
              <a:latin typeface="Times New Roman" panose="02020603050405020304" pitchFamily="18" charset="0"/>
              <a:ea typeface="DengXian" panose="02010600030101010101" pitchFamily="2" charset="-122"/>
            </a:endParaRPr>
          </a:p>
          <a:p>
            <a:r>
              <a:rPr lang="en-GB" sz="1400" dirty="0">
                <a:effectLst/>
                <a:latin typeface="Times New Roman" panose="02020603050405020304" pitchFamily="18" charset="0"/>
                <a:ea typeface="DengXian" panose="02010600030101010101" pitchFamily="2" charset="-122"/>
              </a:rPr>
              <a:t>- WT#5: simultaneous (dual) connectivity of the UE via the mobile base station relay and without via the relay (thus directly) to the macro network;</a:t>
            </a:r>
            <a:endParaRPr lang="en-US" sz="1400" dirty="0">
              <a:effectLst/>
              <a:latin typeface="Times New Roman" panose="02020603050405020304" pitchFamily="18" charset="0"/>
              <a:ea typeface="DengXian" panose="02010600030101010101" pitchFamily="2" charset="-122"/>
            </a:endParaRPr>
          </a:p>
          <a:p>
            <a:r>
              <a:rPr lang="en-GB" sz="1400" dirty="0">
                <a:effectLst/>
                <a:latin typeface="Times New Roman" panose="02020603050405020304" pitchFamily="18" charset="0"/>
                <a:ea typeface="DengXian" panose="02010600030101010101" pitchFamily="2" charset="-122"/>
              </a:rPr>
              <a:t>- WT#6: multi-PLMN sharing, and different access/backhauling topologies required by TS 22.261 clause 6.42.</a:t>
            </a:r>
            <a:endParaRPr lang="en-US" sz="1400" dirty="0">
              <a:effectLst/>
              <a:latin typeface="Times New Roman" panose="02020603050405020304" pitchFamily="18" charset="0"/>
              <a:ea typeface="DengXian" panose="02010600030101010101" pitchFamily="2" charset="-122"/>
            </a:endParaRPr>
          </a:p>
        </p:txBody>
      </p:sp>
      <p:sp>
        <p:nvSpPr>
          <p:cNvPr id="7" name="Content Placeholder 4">
            <a:extLst>
              <a:ext uri="{FF2B5EF4-FFF2-40B4-BE49-F238E27FC236}">
                <a16:creationId xmlns:a16="http://schemas.microsoft.com/office/drawing/2014/main" id="{91147893-CD32-4017-853D-CF1EFE440E13}"/>
              </a:ext>
            </a:extLst>
          </p:cNvPr>
          <p:cNvSpPr txBox="1">
            <a:spLocks/>
          </p:cNvSpPr>
          <p:nvPr/>
        </p:nvSpPr>
        <p:spPr>
          <a:xfrm>
            <a:off x="472173" y="4814205"/>
            <a:ext cx="11440860" cy="1719759"/>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GB" sz="2000" dirty="0">
                <a:latin typeface="Calibri" panose="020F0502020204030204" pitchFamily="34" charset="0"/>
                <a:ea typeface="Times New Roman" panose="02020603050405020304" pitchFamily="18" charset="0"/>
                <a:cs typeface="Times New Roman" panose="02020603050405020304" pitchFamily="18" charset="0"/>
              </a:rPr>
              <a:t>Some of these work tasks have overlap with Rel-18 RAN WI on mobile IAB and may require cross-WG coordination and alignment. </a:t>
            </a:r>
          </a:p>
          <a:p>
            <a:pPr marL="0" indent="0">
              <a:buNone/>
            </a:pPr>
            <a:r>
              <a:rPr lang="en-GB" sz="20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Proposal 3: WID to capture alignment with SA2 effort on VMR in section 8: “</a:t>
            </a:r>
            <a:r>
              <a:rPr lang="en-GB" sz="2000" b="1" u="heavy"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Alignment and coordination with Rel-18 SA2 work on VMR should be considered</a:t>
            </a:r>
            <a:r>
              <a:rPr lang="en-GB" sz="20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a:t>
            </a:r>
          </a:p>
          <a:p>
            <a:pPr lvl="1"/>
            <a:endParaRPr lang="en-GB" sz="1600" dirty="0"/>
          </a:p>
          <a:p>
            <a:pPr marL="0" indent="-889">
              <a:buNone/>
            </a:pPr>
            <a:endParaRPr lang="en-GB" sz="2000" dirty="0"/>
          </a:p>
          <a:p>
            <a:pPr marL="163703" lvl="1" indent="0">
              <a:buNone/>
            </a:pPr>
            <a:endParaRPr lang="en-GB" sz="1600" dirty="0"/>
          </a:p>
          <a:p>
            <a:pPr marL="0" indent="-889">
              <a:buFont typeface="Arial" panose="020B0604020202020204" pitchFamily="34" charset="0"/>
              <a:buNone/>
            </a:pPr>
            <a:endParaRPr lang="en-US" sz="2200" dirty="0">
              <a:solidFill>
                <a:srgbClr val="000000"/>
              </a:solidFill>
              <a:latin typeface="Times New Roman" panose="02020603050405020304" pitchFamily="18" charset="0"/>
              <a:ea typeface="DengXian" panose="02010600030101010101" pitchFamily="2" charset="-122"/>
            </a:endParaRPr>
          </a:p>
          <a:p>
            <a:pPr lvl="1"/>
            <a:endParaRPr lang="en-US" dirty="0"/>
          </a:p>
        </p:txBody>
      </p:sp>
    </p:spTree>
    <p:extLst>
      <p:ext uri="{BB962C8B-B14F-4D97-AF65-F5344CB8AC3E}">
        <p14:creationId xmlns:p14="http://schemas.microsoft.com/office/powerpoint/2010/main" val="1547380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BCDD-359D-44CF-9E35-A6F8FA591E96}"/>
              </a:ext>
            </a:extLst>
          </p:cNvPr>
          <p:cNvSpPr>
            <a:spLocks noGrp="1"/>
          </p:cNvSpPr>
          <p:nvPr>
            <p:ph type="title"/>
          </p:nvPr>
        </p:nvSpPr>
        <p:spPr>
          <a:xfrm>
            <a:off x="472173" y="575576"/>
            <a:ext cx="11565947" cy="429028"/>
          </a:xfrm>
        </p:spPr>
        <p:txBody>
          <a:bodyPr/>
          <a:lstStyle/>
          <a:p>
            <a:r>
              <a:rPr lang="en-US" dirty="0"/>
              <a:t>4. </a:t>
            </a:r>
            <a:r>
              <a:rPr kumimoji="1" lang="en-US" altLang="ja-JP" dirty="0"/>
              <a:t>Leading RAN WG for mitigation of interference handling</a:t>
            </a:r>
            <a:endParaRPr lang="en-US" dirty="0"/>
          </a:p>
        </p:txBody>
      </p:sp>
      <p:sp>
        <p:nvSpPr>
          <p:cNvPr id="5" name="Content Placeholder 4">
            <a:extLst>
              <a:ext uri="{FF2B5EF4-FFF2-40B4-BE49-F238E27FC236}">
                <a16:creationId xmlns:a16="http://schemas.microsoft.com/office/drawing/2014/main" id="{51260902-6C19-4536-B43C-6E7E53C26977}"/>
              </a:ext>
            </a:extLst>
          </p:cNvPr>
          <p:cNvSpPr>
            <a:spLocks noGrp="1"/>
          </p:cNvSpPr>
          <p:nvPr>
            <p:ph sz="quarter" idx="12"/>
          </p:nvPr>
        </p:nvSpPr>
        <p:spPr>
          <a:xfrm>
            <a:off x="472173" y="1257167"/>
            <a:ext cx="11210544" cy="4636008"/>
          </a:xfrm>
        </p:spPr>
        <p:txBody>
          <a:bodyPr/>
          <a:lstStyle/>
          <a:p>
            <a:r>
              <a:rPr lang="en-US" sz="2000" dirty="0"/>
              <a:t>This objective presently only includes the avoidance of reference and control signal collisions.</a:t>
            </a:r>
          </a:p>
          <a:p>
            <a:r>
              <a:rPr lang="en-US" sz="2000" dirty="0"/>
              <a:t>Such collisions can be avoided by two means:</a:t>
            </a:r>
          </a:p>
          <a:p>
            <a:pPr lvl="1"/>
            <a:r>
              <a:rPr lang="en-US" sz="1800" dirty="0"/>
              <a:t>Via non-conflicting PCI/RACH resource configurations. This is out-of-scope since based on implementation.</a:t>
            </a:r>
          </a:p>
          <a:p>
            <a:pPr lvl="1"/>
            <a:r>
              <a:rPr lang="en-US" sz="1800" dirty="0"/>
              <a:t>Via PCI and/or RACH resource reconfiguration. This is in-scope.</a:t>
            </a:r>
          </a:p>
          <a:p>
            <a:r>
              <a:rPr lang="en-US" sz="2000" dirty="0"/>
              <a:t>PCI change also needs to be discussed for full inter-donor migration. </a:t>
            </a:r>
          </a:p>
          <a:p>
            <a:pPr lvl="1"/>
            <a:r>
              <a:rPr lang="en-US" sz="1800" dirty="0"/>
              <a:t>The PCI/RACH resource reconfiguration can be discussed together with full inter-donor migration.</a:t>
            </a:r>
          </a:p>
          <a:p>
            <a:pPr lvl="1"/>
            <a:r>
              <a:rPr lang="en-US" sz="1800" dirty="0"/>
              <a:t>Full inter-donor migration is a RAN3-led effort.</a:t>
            </a:r>
          </a:p>
          <a:p>
            <a:pPr lvl="1"/>
            <a:endParaRPr lang="en-US" sz="1800" dirty="0"/>
          </a:p>
          <a:p>
            <a:pPr marL="163703" lvl="1" indent="0">
              <a:buNone/>
            </a:pPr>
            <a:r>
              <a:rPr lang="en-GB"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Proposal 4: The objective on mitigation of interference due to IAB-node mobility to be RAN3-led.</a:t>
            </a:r>
          </a:p>
          <a:p>
            <a:pPr lvl="1"/>
            <a:endParaRPr lang="en-US" sz="1800" dirty="0"/>
          </a:p>
        </p:txBody>
      </p:sp>
    </p:spTree>
    <p:extLst>
      <p:ext uri="{BB962C8B-B14F-4D97-AF65-F5344CB8AC3E}">
        <p14:creationId xmlns:p14="http://schemas.microsoft.com/office/powerpoint/2010/main" val="4208367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DBCDD-359D-44CF-9E35-A6F8FA591E96}"/>
              </a:ext>
            </a:extLst>
          </p:cNvPr>
          <p:cNvSpPr>
            <a:spLocks noGrp="1"/>
          </p:cNvSpPr>
          <p:nvPr>
            <p:ph type="title"/>
          </p:nvPr>
        </p:nvSpPr>
        <p:spPr>
          <a:xfrm>
            <a:off x="472173" y="575576"/>
            <a:ext cx="11565947" cy="429028"/>
          </a:xfrm>
        </p:spPr>
        <p:txBody>
          <a:bodyPr/>
          <a:lstStyle/>
          <a:p>
            <a:r>
              <a:rPr lang="en-US" dirty="0"/>
              <a:t>Conclusion:</a:t>
            </a:r>
          </a:p>
        </p:txBody>
      </p:sp>
      <p:sp>
        <p:nvSpPr>
          <p:cNvPr id="5" name="Content Placeholder 4">
            <a:extLst>
              <a:ext uri="{FF2B5EF4-FFF2-40B4-BE49-F238E27FC236}">
                <a16:creationId xmlns:a16="http://schemas.microsoft.com/office/drawing/2014/main" id="{51260902-6C19-4536-B43C-6E7E53C26977}"/>
              </a:ext>
            </a:extLst>
          </p:cNvPr>
          <p:cNvSpPr>
            <a:spLocks noGrp="1"/>
          </p:cNvSpPr>
          <p:nvPr>
            <p:ph sz="quarter" idx="12"/>
          </p:nvPr>
        </p:nvSpPr>
        <p:spPr>
          <a:xfrm>
            <a:off x="472173" y="1257167"/>
            <a:ext cx="11210544" cy="4636008"/>
          </a:xfrm>
        </p:spPr>
        <p:txBody>
          <a:bodyPr/>
          <a:lstStyle/>
          <a:p>
            <a:r>
              <a:rPr lang="en-US" sz="2000" dirty="0"/>
              <a:t>The following proposals have been made:</a:t>
            </a:r>
            <a:endParaRPr lang="en-US" sz="1800" dirty="0"/>
          </a:p>
          <a:p>
            <a:pPr lvl="1">
              <a:spcBef>
                <a:spcPts val="1200"/>
              </a:spcBef>
            </a:pPr>
            <a:r>
              <a:rPr lang="en-GB"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Proposal 1: Rel-18 WID to explicitly include service of surrounding UEs: “</a:t>
            </a:r>
            <a:r>
              <a:rPr lang="en-GB" b="1" u="sng"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The mobile IAB-node can serve onboard and/or surrounding UEs</a:t>
            </a:r>
            <a:r>
              <a:rPr lang="en-GB"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a:t>
            </a:r>
          </a:p>
          <a:p>
            <a:pPr lvl="1">
              <a:spcBef>
                <a:spcPts val="1200"/>
              </a:spcBef>
            </a:pPr>
            <a:r>
              <a:rPr lang="en-GB"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Proposal 2: Rel-18 WID to explicitly include full inter-donor migration:  “Define procedures for migration/topology adaptation to enable IAB-node-mobility </a:t>
            </a:r>
            <a:r>
              <a:rPr lang="en-GB" b="1" u="sng"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including full inter-donor migration</a:t>
            </a:r>
            <a:r>
              <a:rPr lang="en-GB"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p>
          <a:p>
            <a:pPr lvl="1">
              <a:spcBef>
                <a:spcPts val="1200"/>
              </a:spcBef>
            </a:pPr>
            <a:r>
              <a:rPr lang="en-GB"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Proposal 3: WID to capture alignment with SA2 effort on VMR in section 8: “</a:t>
            </a:r>
            <a:r>
              <a:rPr lang="en-GB" b="1" u="sng" dirty="0">
                <a:solidFill>
                  <a:schemeClr val="tx1"/>
                </a:solidFill>
                <a:latin typeface="Calibri" panose="020F0502020204030204" pitchFamily="34" charset="0"/>
                <a:cs typeface="Times New Roman" panose="02020603050405020304" pitchFamily="18" charset="0"/>
              </a:rPr>
              <a:t>Alignment and coordination with Rel-18 SA2 work on VMR should be considered</a:t>
            </a:r>
            <a:r>
              <a:rPr lang="en-GB"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rPr>
              <a:t>”.</a:t>
            </a:r>
          </a:p>
          <a:p>
            <a:pPr lvl="1">
              <a:spcBef>
                <a:spcPts val="1200"/>
              </a:spcBef>
            </a:pPr>
            <a:r>
              <a:rPr lang="en-GB"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Proposal 4: The objective on mitigation of interference due to IAB-node mobility to be RAN3-led.</a:t>
            </a:r>
          </a:p>
          <a:p>
            <a:pPr marL="0" indent="0">
              <a:buNone/>
            </a:pPr>
            <a:endParaRPr lang="en-GB" sz="2000" b="1" dirty="0">
              <a:solidFill>
                <a:schemeClr val="tx1"/>
              </a:solidFill>
              <a:latin typeface="Calibri" panose="020F0502020204030204" pitchFamily="34" charset="0"/>
              <a:ea typeface="Malgun Gothic" panose="020B0503020000020004" pitchFamily="34" charset="-127"/>
              <a:cs typeface="Times New Roman" panose="02020603050405020304" pitchFamily="18" charset="0"/>
            </a:endParaRPr>
          </a:p>
          <a:p>
            <a:pPr lvl="1"/>
            <a:endParaRPr lang="en-GB" sz="1600" dirty="0"/>
          </a:p>
          <a:p>
            <a:pPr lvl="1"/>
            <a:endParaRPr lang="en-US" sz="1800" dirty="0"/>
          </a:p>
          <a:p>
            <a:pPr lvl="1"/>
            <a:endParaRPr lang="en-US" sz="1800" dirty="0"/>
          </a:p>
        </p:txBody>
      </p:sp>
    </p:spTree>
    <p:extLst>
      <p:ext uri="{BB962C8B-B14F-4D97-AF65-F5344CB8AC3E}">
        <p14:creationId xmlns:p14="http://schemas.microsoft.com/office/powerpoint/2010/main" val="816412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22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Presentation Layouts">
  <a:themeElements>
    <a:clrScheme name="Qualcomm Color Pallet">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C86E07"/>
      </a:hlink>
      <a:folHlink>
        <a:srgbClr val="E74346"/>
      </a:folHlink>
    </a:clrScheme>
    <a:fontScheme name="Qualcomm QC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8B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lg" len="lg"/>
          <a:tailEnd type="none"/>
        </a:ln>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defPPr>
      </a:lstStyle>
    </a:txDef>
  </a:objectDefaults>
  <a:extraClrSchemeLst/>
</a:theme>
</file>

<file path=ppt/theme/theme3.xml><?xml version="1.0" encoding="utf-8"?>
<a:theme xmlns:a="http://schemas.openxmlformats.org/drawingml/2006/main" name="2_Qualcomm Corporate 16X9 Simplified">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4C22F2E4-C790-46B9-BC12-8047252F9C90}" vid="{80F76977-2754-43F7-BADD-C7B9047CB281}"/>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54FC21B95FDDC14EA5A0590F935619D0" ma:contentTypeVersion="6" ma:contentTypeDescription="新しいドキュメントを作成します。" ma:contentTypeScope="" ma:versionID="a4a8e45d5cf052deed3c5be800b9cf68">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f08892b9dd41d677cc6fac83032ce3b2"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DFD42D-2A7C-4C02-A2EE-BD8D5F043A96}">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941e23cb-dad9-498e-b38f-7f09bac0cd70"/>
    <ds:schemaRef ds:uri="59341b7b-2ed7-44dc-8679-71dde30480b1"/>
    <ds:schemaRef ds:uri="http://www.w3.org/XML/1998/namespace"/>
  </ds:schemaRefs>
</ds:datastoreItem>
</file>

<file path=customXml/itemProps2.xml><?xml version="1.0" encoding="utf-8"?>
<ds:datastoreItem xmlns:ds="http://schemas.openxmlformats.org/officeDocument/2006/customXml" ds:itemID="{A00F1E56-1BBB-4412-A946-4897E97BFA87}">
  <ds:schemaRefs>
    <ds:schemaRef ds:uri="http://schemas.microsoft.com/sharepoint/v3/contenttype/forms"/>
  </ds:schemaRefs>
</ds:datastoreItem>
</file>

<file path=customXml/itemProps3.xml><?xml version="1.0" encoding="utf-8"?>
<ds:datastoreItem xmlns:ds="http://schemas.openxmlformats.org/officeDocument/2006/customXml" ds:itemID="{69402B30-9177-4E99-8410-4E121424FF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341b7b-2ed7-44dc-8679-71dde30480b1"/>
    <ds:schemaRef ds:uri="941e23cb-dad9-498e-b38f-7f09bac0cd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1104</TotalTime>
  <Words>989</Words>
  <Application>Microsoft Office PowerPoint</Application>
  <PresentationFormat>Widescreen</PresentationFormat>
  <Paragraphs>64</Paragraphs>
  <Slides>8</Slides>
  <Notes>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8</vt:i4>
      </vt:variant>
    </vt:vector>
  </HeadingPairs>
  <TitlesOfParts>
    <vt:vector size="20" baseType="lpstr">
      <vt:lpstr>Arial</vt:lpstr>
      <vt:lpstr>Calibri</vt:lpstr>
      <vt:lpstr>Century Gothic</vt:lpstr>
      <vt:lpstr>Microsoft Sans Serif</vt:lpstr>
      <vt:lpstr>Qualcomm Office Bold</vt:lpstr>
      <vt:lpstr>Qualcomm Office Light</vt:lpstr>
      <vt:lpstr>Qualcomm Office Regular</vt:lpstr>
      <vt:lpstr>Qualcomm Regular</vt:lpstr>
      <vt:lpstr>Times New Roman</vt:lpstr>
      <vt:lpstr>Qualcomm</vt:lpstr>
      <vt:lpstr>Presentation Layouts</vt:lpstr>
      <vt:lpstr>2_Qualcomm Corporate 16X9 Simplified</vt:lpstr>
      <vt:lpstr>PowerPoint Presentation</vt:lpstr>
      <vt:lpstr>Outline</vt:lpstr>
      <vt:lpstr>1. Serving surrounding UEs</vt:lpstr>
      <vt:lpstr>2. Full inter-donor migration</vt:lpstr>
      <vt:lpstr>3. Aspects related to SA2 Study Item on VMR</vt:lpstr>
      <vt:lpstr>4. Leading RAN WG for mitigation of interference handling</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QSIO Strat Plan FY21</dc:title>
  <dc:creator>Lorenzo Casaccia</dc:creator>
  <cp:lastModifiedBy>QCOM</cp:lastModifiedBy>
  <cp:revision>67</cp:revision>
  <dcterms:created xsi:type="dcterms:W3CDTF">2020-05-07T13:47:25Z</dcterms:created>
  <dcterms:modified xsi:type="dcterms:W3CDTF">2021-11-29T21:17:09Z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ies>
</file>