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14" r:id="rId5"/>
    <p:sldId id="496" r:id="rId6"/>
    <p:sldId id="506" r:id="rId7"/>
    <p:sldId id="505" r:id="rId8"/>
    <p:sldId id="346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951"/>
    <a:srgbClr val="FF9C85"/>
    <a:srgbClr val="E14B92"/>
    <a:srgbClr val="822562"/>
    <a:srgbClr val="47B98E"/>
    <a:srgbClr val="4C8AC8"/>
    <a:srgbClr val="7C55A3"/>
    <a:srgbClr val="6360A8"/>
    <a:srgbClr val="6378BA"/>
    <a:srgbClr val="895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DEEA66-C1E3-4C44-ABEB-31A38E556607}" v="1" dt="2021-11-29T01:39:15.185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99" d="100"/>
          <a:sy n="99" d="100"/>
        </p:scale>
        <p:origin x="904" y="6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gzeng MZ4 Dai" userId="53755b40-27c1-42f3-b6ef-8548e847ab22" providerId="ADAL" clId="{4CF11F19-5647-4210-AA0C-2014BCE47DE0}"/>
    <pc:docChg chg="undo custSel delSld modSld">
      <pc:chgData name="Mingzeng MZ4 Dai" userId="53755b40-27c1-42f3-b6ef-8548e847ab22" providerId="ADAL" clId="{4CF11F19-5647-4210-AA0C-2014BCE47DE0}" dt="2021-11-19T02:09:37.596" v="641" actId="207"/>
      <pc:docMkLst>
        <pc:docMk/>
      </pc:docMkLst>
      <pc:sldChg chg="modSp mod">
        <pc:chgData name="Mingzeng MZ4 Dai" userId="53755b40-27c1-42f3-b6ef-8548e847ab22" providerId="ADAL" clId="{4CF11F19-5647-4210-AA0C-2014BCE47DE0}" dt="2021-11-19T02:08:50.449" v="638" actId="5793"/>
        <pc:sldMkLst>
          <pc:docMk/>
          <pc:sldMk cId="2516393441" sldId="314"/>
        </pc:sldMkLst>
        <pc:spChg chg="mod">
          <ac:chgData name="Mingzeng MZ4 Dai" userId="53755b40-27c1-42f3-b6ef-8548e847ab22" providerId="ADAL" clId="{4CF11F19-5647-4210-AA0C-2014BCE47DE0}" dt="2021-11-19T01:34:09.271" v="41" actId="20577"/>
          <ac:spMkLst>
            <pc:docMk/>
            <pc:sldMk cId="2516393441" sldId="314"/>
            <ac:spMk id="5" creationId="{00000000-0000-0000-0000-000000000000}"/>
          </ac:spMkLst>
        </pc:spChg>
        <pc:spChg chg="mod">
          <ac:chgData name="Mingzeng MZ4 Dai" userId="53755b40-27c1-42f3-b6ef-8548e847ab22" providerId="ADAL" clId="{4CF11F19-5647-4210-AA0C-2014BCE47DE0}" dt="2021-11-19T01:57:34.627" v="424" actId="20577"/>
          <ac:spMkLst>
            <pc:docMk/>
            <pc:sldMk cId="2516393441" sldId="314"/>
            <ac:spMk id="8" creationId="{DA1E2E74-E5F8-408C-8905-A141C4A0B56C}"/>
          </ac:spMkLst>
        </pc:spChg>
        <pc:spChg chg="mod">
          <ac:chgData name="Mingzeng MZ4 Dai" userId="53755b40-27c1-42f3-b6ef-8548e847ab22" providerId="ADAL" clId="{4CF11F19-5647-4210-AA0C-2014BCE47DE0}" dt="2021-11-19T02:08:50.449" v="638" actId="5793"/>
          <ac:spMkLst>
            <pc:docMk/>
            <pc:sldMk cId="2516393441" sldId="314"/>
            <ac:spMk id="9" creationId="{8F7ED702-7887-4449-B1D4-2947AAC566AD}"/>
          </ac:spMkLst>
        </pc:spChg>
      </pc:sldChg>
      <pc:sldChg chg="addSp delSp modSp mod">
        <pc:chgData name="Mingzeng MZ4 Dai" userId="53755b40-27c1-42f3-b6ef-8548e847ab22" providerId="ADAL" clId="{4CF11F19-5647-4210-AA0C-2014BCE47DE0}" dt="2021-11-19T02:04:26.741" v="510" actId="20577"/>
        <pc:sldMkLst>
          <pc:docMk/>
          <pc:sldMk cId="1789230792" sldId="496"/>
        </pc:sldMkLst>
        <pc:spChg chg="mod">
          <ac:chgData name="Mingzeng MZ4 Dai" userId="53755b40-27c1-42f3-b6ef-8548e847ab22" providerId="ADAL" clId="{4CF11F19-5647-4210-AA0C-2014BCE47DE0}" dt="2021-11-19T02:04:26.741" v="510" actId="20577"/>
          <ac:spMkLst>
            <pc:docMk/>
            <pc:sldMk cId="1789230792" sldId="496"/>
            <ac:spMk id="2" creationId="{D91D6E5E-00E0-41FE-8566-E5C9B9A9FDEA}"/>
          </ac:spMkLst>
        </pc:spChg>
        <pc:spChg chg="del">
          <ac:chgData name="Mingzeng MZ4 Dai" userId="53755b40-27c1-42f3-b6ef-8548e847ab22" providerId="ADAL" clId="{4CF11F19-5647-4210-AA0C-2014BCE47DE0}" dt="2021-11-19T01:43:04.718" v="43" actId="478"/>
          <ac:spMkLst>
            <pc:docMk/>
            <pc:sldMk cId="1789230792" sldId="496"/>
            <ac:spMk id="10" creationId="{2598EFB8-6DB3-48C4-8361-B7D8A3CFF830}"/>
          </ac:spMkLst>
        </pc:spChg>
        <pc:spChg chg="add mod">
          <ac:chgData name="Mingzeng MZ4 Dai" userId="53755b40-27c1-42f3-b6ef-8548e847ab22" providerId="ADAL" clId="{4CF11F19-5647-4210-AA0C-2014BCE47DE0}" dt="2021-11-19T01:56:45.942" v="412" actId="20577"/>
          <ac:spMkLst>
            <pc:docMk/>
            <pc:sldMk cId="1789230792" sldId="496"/>
            <ac:spMk id="31" creationId="{17B904F7-5C8E-439F-BA28-58DD3B9C93BB}"/>
          </ac:spMkLst>
        </pc:spChg>
        <pc:grpChg chg="del">
          <ac:chgData name="Mingzeng MZ4 Dai" userId="53755b40-27c1-42f3-b6ef-8548e847ab22" providerId="ADAL" clId="{4CF11F19-5647-4210-AA0C-2014BCE47DE0}" dt="2021-11-19T01:43:03.323" v="42" actId="478"/>
          <ac:grpSpMkLst>
            <pc:docMk/>
            <pc:sldMk cId="1789230792" sldId="496"/>
            <ac:grpSpMk id="9" creationId="{D005FEB0-0E97-407C-8B9C-8C12E27A858B}"/>
          </ac:grpSpMkLst>
        </pc:grpChg>
        <pc:cxnChg chg="mod">
          <ac:chgData name="Mingzeng MZ4 Dai" userId="53755b40-27c1-42f3-b6ef-8548e847ab22" providerId="ADAL" clId="{4CF11F19-5647-4210-AA0C-2014BCE47DE0}" dt="2021-11-19T01:43:03.323" v="42" actId="478"/>
          <ac:cxnSpMkLst>
            <pc:docMk/>
            <pc:sldMk cId="1789230792" sldId="496"/>
            <ac:cxnSpMk id="20" creationId="{8C177FCE-0103-478A-A791-01A7CA32FABC}"/>
          </ac:cxnSpMkLst>
        </pc:cxnChg>
        <pc:cxnChg chg="mod">
          <ac:chgData name="Mingzeng MZ4 Dai" userId="53755b40-27c1-42f3-b6ef-8548e847ab22" providerId="ADAL" clId="{4CF11F19-5647-4210-AA0C-2014BCE47DE0}" dt="2021-11-19T01:43:03.323" v="42" actId="478"/>
          <ac:cxnSpMkLst>
            <pc:docMk/>
            <pc:sldMk cId="1789230792" sldId="496"/>
            <ac:cxnSpMk id="23" creationId="{0A41EFC2-070B-4425-B8BA-28E5D5050A4F}"/>
          </ac:cxnSpMkLst>
        </pc:cxnChg>
      </pc:sldChg>
      <pc:sldChg chg="del">
        <pc:chgData name="Mingzeng MZ4 Dai" userId="53755b40-27c1-42f3-b6ef-8548e847ab22" providerId="ADAL" clId="{4CF11F19-5647-4210-AA0C-2014BCE47DE0}" dt="2021-11-19T02:02:09.255" v="452" actId="47"/>
        <pc:sldMkLst>
          <pc:docMk/>
          <pc:sldMk cId="457059663" sldId="500"/>
        </pc:sldMkLst>
      </pc:sldChg>
      <pc:sldChg chg="delSp modSp mod">
        <pc:chgData name="Mingzeng MZ4 Dai" userId="53755b40-27c1-42f3-b6ef-8548e847ab22" providerId="ADAL" clId="{4CF11F19-5647-4210-AA0C-2014BCE47DE0}" dt="2021-11-19T02:09:07.581" v="639" actId="255"/>
        <pc:sldMkLst>
          <pc:docMk/>
          <pc:sldMk cId="2159826334" sldId="505"/>
        </pc:sldMkLst>
        <pc:spChg chg="mod">
          <ac:chgData name="Mingzeng MZ4 Dai" userId="53755b40-27c1-42f3-b6ef-8548e847ab22" providerId="ADAL" clId="{4CF11F19-5647-4210-AA0C-2014BCE47DE0}" dt="2021-11-19T02:03:16.836" v="465" actId="20577"/>
          <ac:spMkLst>
            <pc:docMk/>
            <pc:sldMk cId="2159826334" sldId="505"/>
            <ac:spMk id="2" creationId="{D91D6E5E-00E0-41FE-8566-E5C9B9A9FDEA}"/>
          </ac:spMkLst>
        </pc:spChg>
        <pc:spChg chg="mod">
          <ac:chgData name="Mingzeng MZ4 Dai" userId="53755b40-27c1-42f3-b6ef-8548e847ab22" providerId="ADAL" clId="{4CF11F19-5647-4210-AA0C-2014BCE47DE0}" dt="2021-11-19T02:09:07.581" v="639" actId="255"/>
          <ac:spMkLst>
            <pc:docMk/>
            <pc:sldMk cId="2159826334" sldId="505"/>
            <ac:spMk id="5" creationId="{3BBBD832-CA21-4DF4-92C1-2D26BA0A7DAB}"/>
          </ac:spMkLst>
        </pc:spChg>
        <pc:grpChg chg="del">
          <ac:chgData name="Mingzeng MZ4 Dai" userId="53755b40-27c1-42f3-b6ef-8548e847ab22" providerId="ADAL" clId="{4CF11F19-5647-4210-AA0C-2014BCE47DE0}" dt="2021-11-19T02:03:11.317" v="464" actId="478"/>
          <ac:grpSpMkLst>
            <pc:docMk/>
            <pc:sldMk cId="2159826334" sldId="505"/>
            <ac:grpSpMk id="7" creationId="{14857260-2099-4C30-A66B-A268F3FD49FA}"/>
          </ac:grpSpMkLst>
        </pc:grpChg>
      </pc:sldChg>
      <pc:sldChg chg="delSp modSp mod">
        <pc:chgData name="Mingzeng MZ4 Dai" userId="53755b40-27c1-42f3-b6ef-8548e847ab22" providerId="ADAL" clId="{4CF11F19-5647-4210-AA0C-2014BCE47DE0}" dt="2021-11-19T02:09:37.596" v="641" actId="207"/>
        <pc:sldMkLst>
          <pc:docMk/>
          <pc:sldMk cId="2741132530" sldId="506"/>
        </pc:sldMkLst>
        <pc:spChg chg="mod">
          <ac:chgData name="Mingzeng MZ4 Dai" userId="53755b40-27c1-42f3-b6ef-8548e847ab22" providerId="ADAL" clId="{4CF11F19-5647-4210-AA0C-2014BCE47DE0}" dt="2021-11-19T02:00:20.669" v="429" actId="6549"/>
          <ac:spMkLst>
            <pc:docMk/>
            <pc:sldMk cId="2741132530" sldId="506"/>
            <ac:spMk id="2" creationId="{D91D6E5E-00E0-41FE-8566-E5C9B9A9FDEA}"/>
          </ac:spMkLst>
        </pc:spChg>
        <pc:spChg chg="mod">
          <ac:chgData name="Mingzeng MZ4 Dai" userId="53755b40-27c1-42f3-b6ef-8548e847ab22" providerId="ADAL" clId="{4CF11F19-5647-4210-AA0C-2014BCE47DE0}" dt="2021-11-19T02:09:37.596" v="641" actId="207"/>
          <ac:spMkLst>
            <pc:docMk/>
            <pc:sldMk cId="2741132530" sldId="506"/>
            <ac:spMk id="31" creationId="{9F02A9B6-6301-4DD5-917E-34583C7AED9C}"/>
          </ac:spMkLst>
        </pc:spChg>
        <pc:spChg chg="del">
          <ac:chgData name="Mingzeng MZ4 Dai" userId="53755b40-27c1-42f3-b6ef-8548e847ab22" providerId="ADAL" clId="{4CF11F19-5647-4210-AA0C-2014BCE47DE0}" dt="2021-11-19T02:00:39.078" v="433" actId="478"/>
          <ac:spMkLst>
            <pc:docMk/>
            <pc:sldMk cId="2741132530" sldId="506"/>
            <ac:spMk id="32" creationId="{9C3DF1D1-780E-44FE-B0D7-020D8560A8F2}"/>
          </ac:spMkLst>
        </pc:spChg>
      </pc:sldChg>
    </pc:docChg>
  </pc:docChgLst>
  <pc:docChgLst>
    <pc:chgData name="Mingzeng MZ4 Dai" userId="53755b40-27c1-42f3-b6ef-8548e847ab22" providerId="ADAL" clId="{75DEEA66-C1E3-4C44-ABEB-31A38E556607}"/>
    <pc:docChg chg="modSld">
      <pc:chgData name="Mingzeng MZ4 Dai" userId="53755b40-27c1-42f3-b6ef-8548e847ab22" providerId="ADAL" clId="{75DEEA66-C1E3-4C44-ABEB-31A38E556607}" dt="2021-11-29T01:40:02.222" v="43" actId="6549"/>
      <pc:docMkLst>
        <pc:docMk/>
      </pc:docMkLst>
      <pc:sldChg chg="modSp mod">
        <pc:chgData name="Mingzeng MZ4 Dai" userId="53755b40-27c1-42f3-b6ef-8548e847ab22" providerId="ADAL" clId="{75DEEA66-C1E3-4C44-ABEB-31A38E556607}" dt="2021-11-29T01:40:02.222" v="43" actId="6549"/>
        <pc:sldMkLst>
          <pc:docMk/>
          <pc:sldMk cId="2516393441" sldId="314"/>
        </pc:sldMkLst>
        <pc:spChg chg="mod">
          <ac:chgData name="Mingzeng MZ4 Dai" userId="53755b40-27c1-42f3-b6ef-8548e847ab22" providerId="ADAL" clId="{75DEEA66-C1E3-4C44-ABEB-31A38E556607}" dt="2021-11-29T01:40:02.222" v="43" actId="6549"/>
          <ac:spMkLst>
            <pc:docMk/>
            <pc:sldMk cId="2516393441" sldId="314"/>
            <ac:spMk id="9" creationId="{8F7ED702-7887-4449-B1D4-2947AAC566A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11/29/2021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11/29/2021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4286" y="4031674"/>
            <a:ext cx="9960236" cy="1654232"/>
          </a:xfrm>
        </p:spPr>
        <p:txBody>
          <a:bodyPr/>
          <a:lstStyle/>
          <a:p>
            <a:br>
              <a:rPr lang="en-US" sz="6600" dirty="0"/>
            </a:br>
            <a:br>
              <a:rPr lang="en-US" sz="7200" dirty="0"/>
            </a:br>
            <a:r>
              <a:rPr lang="en-US" altLang="zh-CN" sz="4000" spc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Way forwards</a:t>
            </a:r>
            <a:r>
              <a:rPr lang="en-US" sz="4000" spc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 on further study on NG-RAN for AI/ML in Rel-18</a:t>
            </a:r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 5G Team / Lenovo Research / MBG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1E2E74-E5F8-408C-8905-A141C4A0B56C}"/>
              </a:ext>
            </a:extLst>
          </p:cNvPr>
          <p:cNvSpPr txBox="1">
            <a:spLocks/>
          </p:cNvSpPr>
          <p:nvPr/>
        </p:nvSpPr>
        <p:spPr bwMode="black">
          <a:xfrm>
            <a:off x="475656" y="1320802"/>
            <a:ext cx="10155949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3GPP TSG RAN Meeting #94e		                  		</a:t>
            </a:r>
            <a:r>
              <a:rPr lang="en-US" sz="1999" b="1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	RP-213284</a:t>
            </a:r>
            <a:endParaRPr lang="en-US" sz="1999" b="1" dirty="0">
              <a:solidFill>
                <a:schemeClr val="bg1">
                  <a:lumMod val="95000"/>
                </a:schemeClr>
              </a:solidFill>
              <a:latin typeface="Arial Nova Light" panose="020B0304020202020204" pitchFamily="34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Electronic Meeting, December 6 -17, 2021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8F7ED702-7887-4449-B1D4-2947AAC566AD}"/>
              </a:ext>
            </a:extLst>
          </p:cNvPr>
          <p:cNvSpPr txBox="1">
            <a:spLocks/>
          </p:cNvSpPr>
          <p:nvPr/>
        </p:nvSpPr>
        <p:spPr bwMode="gray">
          <a:xfrm>
            <a:off x="604285" y="2572734"/>
            <a:ext cx="10556774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Agenda Item:		8</a:t>
            </a:r>
            <a:r>
              <a:rPr lang="en-US" altLang="zh-CN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A.3</a:t>
            </a:r>
            <a:endParaRPr lang="en-US" sz="1999" b="0" dirty="0">
              <a:solidFill>
                <a:schemeClr val="bg1">
                  <a:lumMod val="95000"/>
                </a:schemeClr>
              </a:solidFill>
              <a:latin typeface="Arial Nova Light" panose="020B0304020202020204" pitchFamily="34" charset="0"/>
            </a:endParaRPr>
          </a:p>
          <a:p>
            <a:pPr indent="-457200"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Source:			Lenovo, Motorola Mobility, Deutsche Telekom, </a:t>
            </a:r>
            <a:r>
              <a:rPr lang="en-US" altLang="zh-CN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Qualcomm Incorporated,</a:t>
            </a:r>
          </a:p>
          <a:p>
            <a:pPr indent="-457200"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			NEC, </a:t>
            </a:r>
            <a:r>
              <a:rPr lang="en-US" sz="1999" b="0" dirty="0" err="1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InterDigital</a:t>
            </a:r>
            <a:endParaRPr lang="en-US" sz="1999" b="0" dirty="0">
              <a:solidFill>
                <a:schemeClr val="bg1">
                  <a:lumMod val="95000"/>
                </a:schemeClr>
              </a:solidFill>
              <a:latin typeface="Arial Nova Light" panose="020B03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D6E5E-00E0-41FE-8566-E5C9B9A9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Objectives of further study on NG-RAN AI/ML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7B904F7-5C8E-439F-BA28-58DD3B9C93BB}"/>
              </a:ext>
            </a:extLst>
          </p:cNvPr>
          <p:cNvSpPr/>
          <p:nvPr/>
        </p:nvSpPr>
        <p:spPr>
          <a:xfrm>
            <a:off x="290103" y="1122772"/>
            <a:ext cx="1165619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The objectives have been sufficiently discussed in the email discussion, and are summarized as follows [1]:</a:t>
            </a: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Study network functionality and interface procedures to support the agreed use cases enabled by AI/ML, including: 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Multi-vendor interoperability between different AI/ML functions (e.g., Data Collection, Model Training, Model Inference).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Integration and collaboration of OAM AI/ML, 5GC AI/ML, NG-RAN AI/ML if identified.</a:t>
            </a:r>
          </a:p>
          <a:p>
            <a:pPr lvl="1"/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Note: Integration and collaboration with air interface AI/ML to be considered based on progress of </a:t>
            </a:r>
            <a:r>
              <a:rPr lang="it-IT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Air interface AI/ML SI. </a:t>
            </a:r>
            <a:r>
              <a:rPr lang="it-IT" altLang="zh-CN" sz="2000" i="1" u="sng" dirty="0">
                <a:solidFill>
                  <a:srgbClr val="FF0000"/>
                </a:solidFill>
                <a:cs typeface="Segoe UI Semilight" panose="020B0402040204020203" pitchFamily="34" charset="0"/>
              </a:rPr>
              <a:t>And the integration and collaboration with OAM and 5GC AI/ML may need to coordination with SA5 and SA2</a:t>
            </a:r>
            <a:r>
              <a:rPr lang="it-IT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.</a:t>
            </a:r>
          </a:p>
          <a:p>
            <a:pPr marL="342900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Study new use cases for NG-RAN (e.g., AI/ML for slicing, and other potential use cases).</a:t>
            </a:r>
          </a:p>
          <a:p>
            <a:pPr lvl="1"/>
            <a:endParaRPr lang="it-IT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lvl="1"/>
            <a:endParaRPr lang="it-IT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cs typeface="Segoe UI Semilight" panose="020B0402040204020203" pitchFamily="34" charset="0"/>
              </a:rPr>
              <a:t>[1] RP-212679 Moderator’s summary for discussion [RAN94e-R18Prep-19] AI/ML for NG-RAN. RAN3 Chair (ZTE)</a:t>
            </a:r>
            <a:endParaRPr lang="it-IT" altLang="zh-CN" sz="14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23079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D6E5E-00E0-41FE-8566-E5C9B9A9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WI and SI Organization </a:t>
            </a:r>
            <a:b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F02A9B6-6301-4DD5-917E-34583C7AED9C}"/>
              </a:ext>
            </a:extLst>
          </p:cNvPr>
          <p:cNvSpPr/>
          <p:nvPr/>
        </p:nvSpPr>
        <p:spPr>
          <a:xfrm>
            <a:off x="290103" y="1122772"/>
            <a:ext cx="11656194" cy="4328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Segoe UI Semilight" panose="020B0402040204020203" pitchFamily="34" charset="0"/>
              </a:rPr>
              <a:t>Observation 1: </a:t>
            </a: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the normative work for Rel-18 WI should have higher priority but it has been sufficiently discussed in Rel-17 AI SI, and the scope and objectives are not controversial. </a:t>
            </a:r>
            <a:endParaRPr lang="zh-CN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Segoe UI Semilight" panose="020B0402040204020203" pitchFamily="34" charset="0"/>
              </a:rPr>
              <a:t>Observation 2: </a:t>
            </a: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multi-vendor interoperability, integration of other AI/ML aspects (5GC, O&amp;M) are a part of whole structure of NG-RAN AI/ML, which should be studied as early as possible. RAN3 should ensure TUs reserved for the potential SI.</a:t>
            </a:r>
            <a:endParaRPr lang="zh-CN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Segoe UI Semilight" panose="020B0402040204020203" pitchFamily="34" charset="0"/>
              </a:rPr>
              <a:t>Observation 3: </a:t>
            </a: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the scopes of potential WI and SI are independent. There is no problem on parallel working on SI and WI.</a:t>
            </a: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en-US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en-US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zh-CN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Proposal: Both WI and SI of NG-RAN AI are approved in Dec, and the work on SI can be started later or after completion of the WI. </a:t>
            </a:r>
            <a:endParaRPr lang="zh-CN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  <a:p>
            <a:pPr algn="l">
              <a:lnSpc>
                <a:spcPts val="1200"/>
              </a:lnSpc>
            </a:pPr>
            <a:endParaRPr lang="zh-CN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13253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D6E5E-00E0-41FE-8566-E5C9B9A9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Proposals</a:t>
            </a:r>
            <a:endParaRPr 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2E9AFD-145E-4CB4-BD8F-4224E5DE6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BBBD832-CA21-4DF4-92C1-2D26BA0A7DAB}"/>
              </a:ext>
            </a:extLst>
          </p:cNvPr>
          <p:cNvSpPr/>
          <p:nvPr/>
        </p:nvSpPr>
        <p:spPr>
          <a:xfrm>
            <a:off x="336884" y="923544"/>
            <a:ext cx="11413029" cy="438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The SI on NG-RAN AI/ML is approved in Dec together with the WI, and the work on SI can be started later or after completion of the WI.</a:t>
            </a: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</a:rPr>
              <a:t>The Objectives of further study on NG-RAN AI/ML are: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Study network functionality and interface procedures to support the agreed use cases enabled by AI/ML, including: </a:t>
            </a:r>
          </a:p>
          <a:p>
            <a:pPr marL="1561887" lvl="2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Multi-vendor interoperability between different AI/ML functions (e.g., Data Collection, Model Training, Model Inference).</a:t>
            </a:r>
          </a:p>
          <a:p>
            <a:pPr marL="1561887" lvl="2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Integration and collaboration of OAM AI/ML, 5GC AI/ML, NG-RAN AI/ML if identified.</a:t>
            </a:r>
          </a:p>
          <a:p>
            <a:pPr lvl="2"/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Note: Integration and collaboration with air interface AI/ML to be considered based on progress of </a:t>
            </a:r>
            <a:r>
              <a:rPr lang="it-IT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Air interface AI/ML SI. </a:t>
            </a:r>
            <a:r>
              <a:rPr lang="it-IT" altLang="zh-CN" sz="2000" i="1" u="sng" dirty="0">
                <a:solidFill>
                  <a:srgbClr val="FF0000"/>
                </a:solidFill>
                <a:cs typeface="Segoe UI Semilight" panose="020B0402040204020203" pitchFamily="34" charset="0"/>
              </a:rPr>
              <a:t>And the integration and collaboration with OAM and 5GC AI/ML may need to coordination with SA5 and SA2</a:t>
            </a:r>
            <a:r>
              <a:rPr lang="it-IT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altLang="zh-CN" sz="2000" dirty="0">
                <a:solidFill>
                  <a:schemeClr val="bg1"/>
                </a:solidFill>
                <a:cs typeface="Segoe UI Semilight" panose="020B0402040204020203" pitchFamily="34" charset="0"/>
              </a:rPr>
              <a:t>Study</a:t>
            </a:r>
            <a:r>
              <a:rPr lang="en-US" altLang="zh-CN" sz="1800" dirty="0">
                <a:solidFill>
                  <a:schemeClr val="bg1"/>
                </a:solidFill>
                <a:cs typeface="Segoe UI Semilight" panose="020B0402040204020203" pitchFamily="34" charset="0"/>
              </a:rPr>
              <a:t> new use cases for NG-RAN (e.g., AI/ML for slicing, and other potential use cases).</a:t>
            </a: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zh-CN" altLang="zh-CN" sz="18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82633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9519</TotalTime>
  <Words>587</Words>
  <Application>Microsoft Office PowerPoint</Application>
  <PresentationFormat>自定义</PresentationFormat>
  <Paragraphs>40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Arial</vt:lpstr>
      <vt:lpstr>Arial Nova Light</vt:lpstr>
      <vt:lpstr>Calibri</vt:lpstr>
      <vt:lpstr>Wingdings</vt:lpstr>
      <vt:lpstr>Lenovo Master</vt:lpstr>
      <vt:lpstr>  Way forwards on further study on NG-RAN for AI/ML in Rel-18</vt:lpstr>
      <vt:lpstr>Objectives of further study on NG-RAN AI/ML</vt:lpstr>
      <vt:lpstr>WI and SI Organization  </vt:lpstr>
      <vt:lpstr>Proposals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Mingzeng Dai</dc:creator>
  <cp:lastModifiedBy>Lenovo-Mingzeng</cp:lastModifiedBy>
  <cp:revision>429</cp:revision>
  <dcterms:created xsi:type="dcterms:W3CDTF">2020-11-11T10:47:48Z</dcterms:created>
  <dcterms:modified xsi:type="dcterms:W3CDTF">2021-11-29T01:49:24Z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