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0"/>
  </p:notesMasterIdLst>
  <p:sldIdLst>
    <p:sldId id="434" r:id="rId3"/>
    <p:sldId id="1092" r:id="rId4"/>
    <p:sldId id="1095" r:id="rId5"/>
    <p:sldId id="1085" r:id="rId6"/>
    <p:sldId id="1093" r:id="rId7"/>
    <p:sldId id="1094" r:id="rId8"/>
    <p:sldId id="1089" r:id="rId9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C5C5C5"/>
    <a:srgbClr val="C800BE"/>
    <a:srgbClr val="FA7100"/>
    <a:srgbClr val="FFA7A7"/>
    <a:srgbClr val="53FFA1"/>
    <a:srgbClr val="92D050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50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9/15/2021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55563" y="1143000"/>
            <a:ext cx="674687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C2616F-011D-47B3-A2C1-4E16F11993E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23749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55563" y="1143000"/>
            <a:ext cx="674687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C2616F-011D-47B3-A2C1-4E16F11993E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9985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jpe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LTE-AdvancedPro_largerTM_cropped">
            <a:extLst>
              <a:ext uri="{FF2B5EF4-FFF2-40B4-BE49-F238E27FC236}">
                <a16:creationId xmlns:a16="http://schemas.microsoft.com/office/drawing/2014/main" id="{6966CB38-B2C8-4784-9965-4EE6E5448F4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5207" y="52935"/>
            <a:ext cx="1944732" cy="126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672E946A-07AB-4632-B3F8-4E765F4A3BA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14" y="207000"/>
            <a:ext cx="1777908" cy="1107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0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3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5878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800" dirty="0"/>
              <a:t>RAN Timeline and Meeting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22246" y="3839312"/>
            <a:ext cx="11892588" cy="1752600"/>
          </a:xfrm>
        </p:spPr>
        <p:txBody>
          <a:bodyPr/>
          <a:lstStyle/>
          <a:p>
            <a:pPr algn="l"/>
            <a:r>
              <a:rPr lang="en-US" u="sng" dirty="0"/>
              <a:t>Source:</a:t>
            </a:r>
            <a:r>
              <a:rPr lang="en-US" dirty="0"/>
              <a:t> RAN Chair, RAN1 Chair, RAN2 Chair, RAN3 Chair, RAN4 Chair, RAN5 Chair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BB95B6-96F8-4C7B-843E-16CFF3CC2E82}"/>
              </a:ext>
            </a:extLst>
          </p:cNvPr>
          <p:cNvSpPr txBox="1"/>
          <p:nvPr/>
        </p:nvSpPr>
        <p:spPr>
          <a:xfrm>
            <a:off x="9383532" y="1081422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/>
              <a:t>RP-212587</a:t>
            </a:r>
            <a:endParaRPr lang="en-US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F81FE9-D992-4A17-8843-189C0ADCB00E}"/>
              </a:ext>
            </a:extLst>
          </p:cNvPr>
          <p:cNvSpPr txBox="1"/>
          <p:nvPr/>
        </p:nvSpPr>
        <p:spPr>
          <a:xfrm>
            <a:off x="9347200" y="152708"/>
            <a:ext cx="30006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 RAN#93-e</a:t>
            </a:r>
          </a:p>
          <a:p>
            <a:r>
              <a:rPr lang="en-US" b="1" dirty="0"/>
              <a:t>13</a:t>
            </a:r>
            <a:r>
              <a:rPr lang="en-US" b="1" baseline="30000" dirty="0"/>
              <a:t>th</a:t>
            </a:r>
            <a:r>
              <a:rPr lang="en-US" b="1" dirty="0"/>
              <a:t> – 17</a:t>
            </a:r>
            <a:r>
              <a:rPr lang="en-US" b="1" baseline="30000" dirty="0"/>
              <a:t>th</a:t>
            </a:r>
            <a:r>
              <a:rPr lang="en-US" b="1" dirty="0"/>
              <a:t>, September 2021 </a:t>
            </a:r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3" name="Straight Connector 12">
            <a:extLst>
              <a:ext uri="{FF2B5EF4-FFF2-40B4-BE49-F238E27FC236}">
                <a16:creationId xmlns:a16="http://schemas.microsoft.com/office/drawing/2014/main" id="{C43D9F77-5300-4CC7-8FBD-956F1EF0D21B}"/>
              </a:ext>
            </a:extLst>
          </p:cNvPr>
          <p:cNvCxnSpPr>
            <a:cxnSpLocks/>
          </p:cNvCxnSpPr>
          <p:nvPr/>
        </p:nvCxnSpPr>
        <p:spPr bwMode="auto">
          <a:xfrm flipV="1">
            <a:off x="14866960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8" name="Straight Connector 12">
            <a:extLst>
              <a:ext uri="{FF2B5EF4-FFF2-40B4-BE49-F238E27FC236}">
                <a16:creationId xmlns:a16="http://schemas.microsoft.com/office/drawing/2014/main" id="{4BBBD066-33F4-412A-AB5D-BFD996E0870F}"/>
              </a:ext>
            </a:extLst>
          </p:cNvPr>
          <p:cNvCxnSpPr>
            <a:cxnSpLocks/>
          </p:cNvCxnSpPr>
          <p:nvPr/>
        </p:nvCxnSpPr>
        <p:spPr bwMode="auto">
          <a:xfrm flipV="1">
            <a:off x="4903617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9" name="Straight Connector 12">
            <a:extLst>
              <a:ext uri="{FF2B5EF4-FFF2-40B4-BE49-F238E27FC236}">
                <a16:creationId xmlns:a16="http://schemas.microsoft.com/office/drawing/2014/main" id="{0ABD6C61-D23C-4468-8BC9-E2068D8AF85B}"/>
              </a:ext>
            </a:extLst>
          </p:cNvPr>
          <p:cNvCxnSpPr>
            <a:cxnSpLocks/>
          </p:cNvCxnSpPr>
          <p:nvPr/>
        </p:nvCxnSpPr>
        <p:spPr bwMode="auto">
          <a:xfrm flipV="1">
            <a:off x="527529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3" name="Rectangle: Rounded Corners 222">
            <a:extLst>
              <a:ext uri="{FF2B5EF4-FFF2-40B4-BE49-F238E27FC236}">
                <a16:creationId xmlns:a16="http://schemas.microsoft.com/office/drawing/2014/main" id="{E552400C-19BD-4B02-A9D4-DB1E850D1BA1}"/>
              </a:ext>
            </a:extLst>
          </p:cNvPr>
          <p:cNvSpPr/>
          <p:nvPr/>
        </p:nvSpPr>
        <p:spPr>
          <a:xfrm>
            <a:off x="90289" y="2296809"/>
            <a:ext cx="298464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483D11D1-CF70-4C6D-8A90-D0C44AD2585F}"/>
              </a:ext>
            </a:extLst>
          </p:cNvPr>
          <p:cNvSpPr/>
          <p:nvPr/>
        </p:nvSpPr>
        <p:spPr>
          <a:xfrm>
            <a:off x="132968" y="1361073"/>
            <a:ext cx="927185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June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cxnSp>
        <p:nvCxnSpPr>
          <p:cNvPr id="150" name="Straight Connector 12">
            <a:extLst>
              <a:ext uri="{FF2B5EF4-FFF2-40B4-BE49-F238E27FC236}">
                <a16:creationId xmlns:a16="http://schemas.microsoft.com/office/drawing/2014/main" id="{F446E106-9459-4B09-ABDF-24B7EAB59634}"/>
              </a:ext>
            </a:extLst>
          </p:cNvPr>
          <p:cNvCxnSpPr>
            <a:cxnSpLocks/>
          </p:cNvCxnSpPr>
          <p:nvPr/>
        </p:nvCxnSpPr>
        <p:spPr bwMode="auto">
          <a:xfrm flipV="1">
            <a:off x="471461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1" name="Straight Connector 12">
            <a:extLst>
              <a:ext uri="{FF2B5EF4-FFF2-40B4-BE49-F238E27FC236}">
                <a16:creationId xmlns:a16="http://schemas.microsoft.com/office/drawing/2014/main" id="{2B6DA14A-6BD0-4FD3-8E54-4E6331A61674}"/>
              </a:ext>
            </a:extLst>
          </p:cNvPr>
          <p:cNvCxnSpPr>
            <a:cxnSpLocks/>
          </p:cNvCxnSpPr>
          <p:nvPr/>
        </p:nvCxnSpPr>
        <p:spPr bwMode="auto">
          <a:xfrm flipV="1">
            <a:off x="83510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2" name="Straight Connector 12">
            <a:extLst>
              <a:ext uri="{FF2B5EF4-FFF2-40B4-BE49-F238E27FC236}">
                <a16:creationId xmlns:a16="http://schemas.microsoft.com/office/drawing/2014/main" id="{0CA84296-3EFF-46C3-84CF-5463661AB238}"/>
              </a:ext>
            </a:extLst>
          </p:cNvPr>
          <p:cNvCxnSpPr>
            <a:cxnSpLocks/>
          </p:cNvCxnSpPr>
          <p:nvPr/>
        </p:nvCxnSpPr>
        <p:spPr bwMode="auto">
          <a:xfrm flipV="1">
            <a:off x="1205921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" name="Straight Connector 12">
            <a:extLst>
              <a:ext uri="{FF2B5EF4-FFF2-40B4-BE49-F238E27FC236}">
                <a16:creationId xmlns:a16="http://schemas.microsoft.com/office/drawing/2014/main" id="{D0D9632F-A54E-4D5D-A45E-7766B2822C13}"/>
              </a:ext>
            </a:extLst>
          </p:cNvPr>
          <p:cNvCxnSpPr>
            <a:cxnSpLocks/>
          </p:cNvCxnSpPr>
          <p:nvPr/>
        </p:nvCxnSpPr>
        <p:spPr bwMode="auto">
          <a:xfrm flipV="1">
            <a:off x="157793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" name="Straight Connector 12">
            <a:extLst>
              <a:ext uri="{FF2B5EF4-FFF2-40B4-BE49-F238E27FC236}">
                <a16:creationId xmlns:a16="http://schemas.microsoft.com/office/drawing/2014/main" id="{6B1AE3FA-CE81-45AE-A56A-5A4A9AFB5196}"/>
              </a:ext>
            </a:extLst>
          </p:cNvPr>
          <p:cNvCxnSpPr>
            <a:cxnSpLocks/>
          </p:cNvCxnSpPr>
          <p:nvPr/>
        </p:nvCxnSpPr>
        <p:spPr bwMode="auto">
          <a:xfrm flipV="1">
            <a:off x="1956504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5" name="Straight Connector 12">
            <a:extLst>
              <a:ext uri="{FF2B5EF4-FFF2-40B4-BE49-F238E27FC236}">
                <a16:creationId xmlns:a16="http://schemas.microsoft.com/office/drawing/2014/main" id="{4307E4A6-5C95-47E6-8A1F-0CB01487943B}"/>
              </a:ext>
            </a:extLst>
          </p:cNvPr>
          <p:cNvCxnSpPr>
            <a:cxnSpLocks/>
          </p:cNvCxnSpPr>
          <p:nvPr/>
        </p:nvCxnSpPr>
        <p:spPr bwMode="auto">
          <a:xfrm flipV="1">
            <a:off x="2319189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6" name="Straight Connector 12">
            <a:extLst>
              <a:ext uri="{FF2B5EF4-FFF2-40B4-BE49-F238E27FC236}">
                <a16:creationId xmlns:a16="http://schemas.microsoft.com/office/drawing/2014/main" id="{FDCCCB89-70AA-449E-A585-4C58D3429E20}"/>
              </a:ext>
            </a:extLst>
          </p:cNvPr>
          <p:cNvCxnSpPr>
            <a:cxnSpLocks/>
          </p:cNvCxnSpPr>
          <p:nvPr/>
        </p:nvCxnSpPr>
        <p:spPr bwMode="auto">
          <a:xfrm flipV="1">
            <a:off x="269538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7" name="Straight Connector 12">
            <a:extLst>
              <a:ext uri="{FF2B5EF4-FFF2-40B4-BE49-F238E27FC236}">
                <a16:creationId xmlns:a16="http://schemas.microsoft.com/office/drawing/2014/main" id="{01C7E078-30EC-47E0-9AF4-778BB7EEAF9B}"/>
              </a:ext>
            </a:extLst>
          </p:cNvPr>
          <p:cNvCxnSpPr>
            <a:cxnSpLocks/>
          </p:cNvCxnSpPr>
          <p:nvPr/>
        </p:nvCxnSpPr>
        <p:spPr bwMode="auto">
          <a:xfrm flipV="1">
            <a:off x="3065604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8" name="Straight Connector 12">
            <a:extLst>
              <a:ext uri="{FF2B5EF4-FFF2-40B4-BE49-F238E27FC236}">
                <a16:creationId xmlns:a16="http://schemas.microsoft.com/office/drawing/2014/main" id="{172B18F1-FE51-47EA-9006-291FE3E2056C}"/>
              </a:ext>
            </a:extLst>
          </p:cNvPr>
          <p:cNvCxnSpPr>
            <a:cxnSpLocks/>
          </p:cNvCxnSpPr>
          <p:nvPr/>
        </p:nvCxnSpPr>
        <p:spPr bwMode="auto">
          <a:xfrm flipV="1">
            <a:off x="343089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9" name="Straight Connector 12">
            <a:extLst>
              <a:ext uri="{FF2B5EF4-FFF2-40B4-BE49-F238E27FC236}">
                <a16:creationId xmlns:a16="http://schemas.microsoft.com/office/drawing/2014/main" id="{AC2BB892-A304-4E28-8B0E-7A2FD2619A47}"/>
              </a:ext>
            </a:extLst>
          </p:cNvPr>
          <p:cNvCxnSpPr>
            <a:cxnSpLocks/>
          </p:cNvCxnSpPr>
          <p:nvPr/>
        </p:nvCxnSpPr>
        <p:spPr bwMode="auto">
          <a:xfrm flipV="1">
            <a:off x="3800745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1" name="Straight Connector 12">
            <a:extLst>
              <a:ext uri="{FF2B5EF4-FFF2-40B4-BE49-F238E27FC236}">
                <a16:creationId xmlns:a16="http://schemas.microsoft.com/office/drawing/2014/main" id="{386EB7EE-CB9B-408E-AB3C-A67EF993FB4F}"/>
              </a:ext>
            </a:extLst>
          </p:cNvPr>
          <p:cNvCxnSpPr>
            <a:cxnSpLocks/>
          </p:cNvCxnSpPr>
          <p:nvPr/>
        </p:nvCxnSpPr>
        <p:spPr bwMode="auto">
          <a:xfrm flipV="1">
            <a:off x="4170598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2" name="Straight Connector 12">
            <a:extLst>
              <a:ext uri="{FF2B5EF4-FFF2-40B4-BE49-F238E27FC236}">
                <a16:creationId xmlns:a16="http://schemas.microsoft.com/office/drawing/2014/main" id="{DA27CCBE-8E7A-428F-B8A7-9CC9CC0F175D}"/>
              </a:ext>
            </a:extLst>
          </p:cNvPr>
          <p:cNvCxnSpPr>
            <a:cxnSpLocks/>
          </p:cNvCxnSpPr>
          <p:nvPr/>
        </p:nvCxnSpPr>
        <p:spPr bwMode="auto">
          <a:xfrm flipV="1">
            <a:off x="4529554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0" name="Straight Connector 12">
            <a:extLst>
              <a:ext uri="{FF2B5EF4-FFF2-40B4-BE49-F238E27FC236}">
                <a16:creationId xmlns:a16="http://schemas.microsoft.com/office/drawing/2014/main" id="{F27F9BCD-F360-4F1F-9507-A56D6496738D}"/>
              </a:ext>
            </a:extLst>
          </p:cNvPr>
          <p:cNvCxnSpPr>
            <a:cxnSpLocks/>
          </p:cNvCxnSpPr>
          <p:nvPr/>
        </p:nvCxnSpPr>
        <p:spPr bwMode="auto">
          <a:xfrm flipV="1">
            <a:off x="5643881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1" name="Straight Connector 12">
            <a:extLst>
              <a:ext uri="{FF2B5EF4-FFF2-40B4-BE49-F238E27FC236}">
                <a16:creationId xmlns:a16="http://schemas.microsoft.com/office/drawing/2014/main" id="{B1E65376-714D-41D8-B816-3B5EE7C65CAA}"/>
              </a:ext>
            </a:extLst>
          </p:cNvPr>
          <p:cNvCxnSpPr>
            <a:cxnSpLocks/>
          </p:cNvCxnSpPr>
          <p:nvPr/>
        </p:nvCxnSpPr>
        <p:spPr bwMode="auto">
          <a:xfrm flipV="1">
            <a:off x="6018617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2" name="Straight Connector 12">
            <a:extLst>
              <a:ext uri="{FF2B5EF4-FFF2-40B4-BE49-F238E27FC236}">
                <a16:creationId xmlns:a16="http://schemas.microsoft.com/office/drawing/2014/main" id="{42399DE5-AAE3-4B50-BA93-285DA65C4272}"/>
              </a:ext>
            </a:extLst>
          </p:cNvPr>
          <p:cNvCxnSpPr>
            <a:cxnSpLocks/>
          </p:cNvCxnSpPr>
          <p:nvPr/>
        </p:nvCxnSpPr>
        <p:spPr bwMode="auto">
          <a:xfrm flipV="1">
            <a:off x="6385805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3" name="Straight Connector 12">
            <a:extLst>
              <a:ext uri="{FF2B5EF4-FFF2-40B4-BE49-F238E27FC236}">
                <a16:creationId xmlns:a16="http://schemas.microsoft.com/office/drawing/2014/main" id="{B817EC41-8A0A-4DCA-BB2D-D4AB3CBC182A}"/>
              </a:ext>
            </a:extLst>
          </p:cNvPr>
          <p:cNvCxnSpPr>
            <a:cxnSpLocks/>
          </p:cNvCxnSpPr>
          <p:nvPr/>
        </p:nvCxnSpPr>
        <p:spPr bwMode="auto">
          <a:xfrm flipV="1">
            <a:off x="675719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" name="Straight Connector 12">
            <a:extLst>
              <a:ext uri="{FF2B5EF4-FFF2-40B4-BE49-F238E27FC236}">
                <a16:creationId xmlns:a16="http://schemas.microsoft.com/office/drawing/2014/main" id="{2FCA279A-EBCD-4480-B7CD-8BF16580E727}"/>
              </a:ext>
            </a:extLst>
          </p:cNvPr>
          <p:cNvCxnSpPr>
            <a:cxnSpLocks/>
          </p:cNvCxnSpPr>
          <p:nvPr/>
        </p:nvCxnSpPr>
        <p:spPr bwMode="auto">
          <a:xfrm flipV="1">
            <a:off x="7123053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0" name="Rectangle: Rounded Corners 179">
            <a:extLst>
              <a:ext uri="{FF2B5EF4-FFF2-40B4-BE49-F238E27FC236}">
                <a16:creationId xmlns:a16="http://schemas.microsoft.com/office/drawing/2014/main" id="{0639BF20-3931-40B7-A7B8-34029C2C6B7B}"/>
              </a:ext>
            </a:extLst>
          </p:cNvPr>
          <p:cNvSpPr/>
          <p:nvPr/>
        </p:nvSpPr>
        <p:spPr>
          <a:xfrm>
            <a:off x="3813172" y="2296649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81" name="Rectangle: Rounded Corners 180">
            <a:extLst>
              <a:ext uri="{FF2B5EF4-FFF2-40B4-BE49-F238E27FC236}">
                <a16:creationId xmlns:a16="http://schemas.microsoft.com/office/drawing/2014/main" id="{4D573982-6520-4B89-BED4-8099B5536B7A}"/>
              </a:ext>
            </a:extLst>
          </p:cNvPr>
          <p:cNvSpPr/>
          <p:nvPr/>
        </p:nvSpPr>
        <p:spPr>
          <a:xfrm>
            <a:off x="4931489" y="2293463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95" name="Rectangle: Rounded Corners 194">
            <a:extLst>
              <a:ext uri="{FF2B5EF4-FFF2-40B4-BE49-F238E27FC236}">
                <a16:creationId xmlns:a16="http://schemas.microsoft.com/office/drawing/2014/main" id="{072CA9A7-FEC2-45E2-8B95-E09BDA2E32EF}"/>
              </a:ext>
            </a:extLst>
          </p:cNvPr>
          <p:cNvSpPr/>
          <p:nvPr/>
        </p:nvSpPr>
        <p:spPr>
          <a:xfrm>
            <a:off x="3451952" y="2913709"/>
            <a:ext cx="702203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</a:p>
        </p:txBody>
      </p:sp>
      <p:sp>
        <p:nvSpPr>
          <p:cNvPr id="197" name="Rectangle: Rounded Corners 196">
            <a:extLst>
              <a:ext uri="{FF2B5EF4-FFF2-40B4-BE49-F238E27FC236}">
                <a16:creationId xmlns:a16="http://schemas.microsoft.com/office/drawing/2014/main" id="{3C25DA36-1C43-4523-BB96-1D32EF9405F1}"/>
              </a:ext>
            </a:extLst>
          </p:cNvPr>
          <p:cNvSpPr/>
          <p:nvPr/>
        </p:nvSpPr>
        <p:spPr>
          <a:xfrm>
            <a:off x="4925860" y="2885196"/>
            <a:ext cx="346952" cy="304401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</a:t>
            </a:r>
            <a:b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</p:txBody>
      </p:sp>
      <p:sp>
        <p:nvSpPr>
          <p:cNvPr id="105" name="Rectangle: Rounded Corners 104">
            <a:extLst>
              <a:ext uri="{FF2B5EF4-FFF2-40B4-BE49-F238E27FC236}">
                <a16:creationId xmlns:a16="http://schemas.microsoft.com/office/drawing/2014/main" id="{C87688DC-5DA7-4CFB-9C13-3A3B3506FE5C}"/>
              </a:ext>
            </a:extLst>
          </p:cNvPr>
          <p:cNvSpPr/>
          <p:nvPr/>
        </p:nvSpPr>
        <p:spPr>
          <a:xfrm>
            <a:off x="3443132" y="4884808"/>
            <a:ext cx="705639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RAN5-E</a:t>
            </a:r>
          </a:p>
        </p:txBody>
      </p:sp>
      <p:sp>
        <p:nvSpPr>
          <p:cNvPr id="106" name="Rectangle: Rounded Corners 105">
            <a:extLst>
              <a:ext uri="{FF2B5EF4-FFF2-40B4-BE49-F238E27FC236}">
                <a16:creationId xmlns:a16="http://schemas.microsoft.com/office/drawing/2014/main" id="{C4320BEA-0F25-4EA4-AD4A-8CF04FE6861A}"/>
              </a:ext>
            </a:extLst>
          </p:cNvPr>
          <p:cNvSpPr/>
          <p:nvPr/>
        </p:nvSpPr>
        <p:spPr>
          <a:xfrm>
            <a:off x="3450638" y="4388149"/>
            <a:ext cx="695024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49655" tIns="84083" rIns="49655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</p:txBody>
      </p:sp>
      <p:sp>
        <p:nvSpPr>
          <p:cNvPr id="107" name="Rectangle: Rounded Corners 106">
            <a:extLst>
              <a:ext uri="{FF2B5EF4-FFF2-40B4-BE49-F238E27FC236}">
                <a16:creationId xmlns:a16="http://schemas.microsoft.com/office/drawing/2014/main" id="{8801FFA4-C935-4B58-8AE0-3C0B6B0861BA}"/>
              </a:ext>
            </a:extLst>
          </p:cNvPr>
          <p:cNvSpPr/>
          <p:nvPr/>
        </p:nvSpPr>
        <p:spPr>
          <a:xfrm>
            <a:off x="3451953" y="3889804"/>
            <a:ext cx="703324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</a:p>
        </p:txBody>
      </p:sp>
      <p:sp>
        <p:nvSpPr>
          <p:cNvPr id="108" name="Rectangle: Rounded Corners 107">
            <a:extLst>
              <a:ext uri="{FF2B5EF4-FFF2-40B4-BE49-F238E27FC236}">
                <a16:creationId xmlns:a16="http://schemas.microsoft.com/office/drawing/2014/main" id="{F533FFBB-9CFF-418D-8F17-95CE7844A5E3}"/>
              </a:ext>
            </a:extLst>
          </p:cNvPr>
          <p:cNvSpPr/>
          <p:nvPr/>
        </p:nvSpPr>
        <p:spPr>
          <a:xfrm>
            <a:off x="3445401" y="3402794"/>
            <a:ext cx="706184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F1D736-B64F-42EE-854E-1BBA4B468F9A}"/>
              </a:ext>
            </a:extLst>
          </p:cNvPr>
          <p:cNvSpPr/>
          <p:nvPr/>
        </p:nvSpPr>
        <p:spPr bwMode="auto">
          <a:xfrm rot="5400000">
            <a:off x="5372753" y="-4136615"/>
            <a:ext cx="220245" cy="10699816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648EA7BD-73E3-4741-8E24-92FE243ECAED}"/>
              </a:ext>
            </a:extLst>
          </p:cNvPr>
          <p:cNvSpPr txBox="1"/>
          <p:nvPr/>
        </p:nvSpPr>
        <p:spPr>
          <a:xfrm>
            <a:off x="4548477" y="798331"/>
            <a:ext cx="3269140" cy="553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40835"/>
            <a:r>
              <a:rPr lang="en-US" sz="1472" dirty="0">
                <a:solidFill>
                  <a:prstClr val="black"/>
                </a:solidFill>
                <a:latin typeface="Calibri"/>
              </a:rPr>
              <a:t>Planned as </a:t>
            </a:r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E-meetings</a:t>
            </a:r>
            <a:r>
              <a:rPr lang="en-US" sz="1472" dirty="0">
                <a:solidFill>
                  <a:prstClr val="black"/>
                </a:solidFill>
                <a:latin typeface="Calibri"/>
              </a:rPr>
              <a:t> </a:t>
            </a:r>
          </a:p>
          <a:p>
            <a:pPr defTabSz="840835"/>
            <a:endParaRPr lang="en-US" sz="1472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69E6ACF1-C34D-4F9A-A747-B723E9C8D31C}"/>
              </a:ext>
            </a:extLst>
          </p:cNvPr>
          <p:cNvSpPr/>
          <p:nvPr/>
        </p:nvSpPr>
        <p:spPr>
          <a:xfrm>
            <a:off x="48733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4FFEB767-7A6A-4A3C-A2C5-30AE97531E30}"/>
              </a:ext>
            </a:extLst>
          </p:cNvPr>
          <p:cNvSpPr/>
          <p:nvPr/>
        </p:nvSpPr>
        <p:spPr>
          <a:xfrm>
            <a:off x="858185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28-2</a:t>
            </a: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4F682DC7-4652-42F3-A8F4-BF5F00EC8081}"/>
              </a:ext>
            </a:extLst>
          </p:cNvPr>
          <p:cNvSpPr/>
          <p:nvPr/>
        </p:nvSpPr>
        <p:spPr>
          <a:xfrm>
            <a:off x="122903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5-9</a:t>
            </a:r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876EBB6D-81A0-46F7-989A-19339F332C4C}"/>
              </a:ext>
            </a:extLst>
          </p:cNvPr>
          <p:cNvSpPr/>
          <p:nvPr/>
        </p:nvSpPr>
        <p:spPr>
          <a:xfrm>
            <a:off x="159988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12-16</a:t>
            </a: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D212ADDC-FB2D-472D-941D-EAEA159C4D85}"/>
              </a:ext>
            </a:extLst>
          </p:cNvPr>
          <p:cNvSpPr/>
          <p:nvPr/>
        </p:nvSpPr>
        <p:spPr>
          <a:xfrm>
            <a:off x="1967768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19-23</a:t>
            </a:r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F569A298-177D-45B9-ACE8-DB74D8230DC4}"/>
              </a:ext>
            </a:extLst>
          </p:cNvPr>
          <p:cNvSpPr/>
          <p:nvPr/>
        </p:nvSpPr>
        <p:spPr>
          <a:xfrm>
            <a:off x="2338617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26-30</a:t>
            </a:r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5B1A9508-4D14-4365-A4D7-A11B3E678F0F}"/>
              </a:ext>
            </a:extLst>
          </p:cNvPr>
          <p:cNvSpPr/>
          <p:nvPr/>
        </p:nvSpPr>
        <p:spPr>
          <a:xfrm>
            <a:off x="2714965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2-6</a:t>
            </a:r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C9EB29F6-8FC0-4853-BFD8-FE7B07ECFFD6}"/>
              </a:ext>
            </a:extLst>
          </p:cNvPr>
          <p:cNvSpPr/>
          <p:nvPr/>
        </p:nvSpPr>
        <p:spPr>
          <a:xfrm>
            <a:off x="308581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9-13</a:t>
            </a:r>
          </a:p>
        </p:txBody>
      </p:sp>
      <p:sp>
        <p:nvSpPr>
          <p:cNvPr id="163" name="Rectangle 162">
            <a:extLst>
              <a:ext uri="{FF2B5EF4-FFF2-40B4-BE49-F238E27FC236}">
                <a16:creationId xmlns:a16="http://schemas.microsoft.com/office/drawing/2014/main" id="{1CCA6497-2946-413B-8F29-10A89EBE4585}"/>
              </a:ext>
            </a:extLst>
          </p:cNvPr>
          <p:cNvSpPr/>
          <p:nvPr/>
        </p:nvSpPr>
        <p:spPr>
          <a:xfrm>
            <a:off x="3453700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16-20</a:t>
            </a:r>
          </a:p>
        </p:txBody>
      </p:sp>
      <p:sp>
        <p:nvSpPr>
          <p:cNvPr id="165" name="Rectangle 164">
            <a:extLst>
              <a:ext uri="{FF2B5EF4-FFF2-40B4-BE49-F238E27FC236}">
                <a16:creationId xmlns:a16="http://schemas.microsoft.com/office/drawing/2014/main" id="{C4005D3B-A1E8-4A12-8587-FFE678029C62}"/>
              </a:ext>
            </a:extLst>
          </p:cNvPr>
          <p:cNvSpPr/>
          <p:nvPr/>
        </p:nvSpPr>
        <p:spPr>
          <a:xfrm>
            <a:off x="3820532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23-27</a:t>
            </a:r>
          </a:p>
        </p:txBody>
      </p:sp>
      <p:sp>
        <p:nvSpPr>
          <p:cNvPr id="166" name="Rectangle 165">
            <a:extLst>
              <a:ext uri="{FF2B5EF4-FFF2-40B4-BE49-F238E27FC236}">
                <a16:creationId xmlns:a16="http://schemas.microsoft.com/office/drawing/2014/main" id="{93E225A5-56F9-4F74-ADAE-1941E0FFD46B}"/>
              </a:ext>
            </a:extLst>
          </p:cNvPr>
          <p:cNvSpPr/>
          <p:nvPr/>
        </p:nvSpPr>
        <p:spPr>
          <a:xfrm>
            <a:off x="4191381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30-3</a:t>
            </a:r>
          </a:p>
        </p:txBody>
      </p:sp>
      <p:sp>
        <p:nvSpPr>
          <p:cNvPr id="167" name="Rectangle 166">
            <a:extLst>
              <a:ext uri="{FF2B5EF4-FFF2-40B4-BE49-F238E27FC236}">
                <a16:creationId xmlns:a16="http://schemas.microsoft.com/office/drawing/2014/main" id="{C5353C48-DD06-448B-B558-D6A4DF52E1DF}"/>
              </a:ext>
            </a:extLst>
          </p:cNvPr>
          <p:cNvSpPr/>
          <p:nvPr/>
        </p:nvSpPr>
        <p:spPr>
          <a:xfrm>
            <a:off x="4559266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6-10</a:t>
            </a:r>
          </a:p>
        </p:txBody>
      </p:sp>
      <p:sp>
        <p:nvSpPr>
          <p:cNvPr id="175" name="Rectangle 174">
            <a:extLst>
              <a:ext uri="{FF2B5EF4-FFF2-40B4-BE49-F238E27FC236}">
                <a16:creationId xmlns:a16="http://schemas.microsoft.com/office/drawing/2014/main" id="{B67F4BAA-0645-4B55-AFD4-2722EC8C28DE}"/>
              </a:ext>
            </a:extLst>
          </p:cNvPr>
          <p:cNvSpPr/>
          <p:nvPr/>
        </p:nvSpPr>
        <p:spPr>
          <a:xfrm>
            <a:off x="4930115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178" name="Rectangle 177">
            <a:extLst>
              <a:ext uri="{FF2B5EF4-FFF2-40B4-BE49-F238E27FC236}">
                <a16:creationId xmlns:a16="http://schemas.microsoft.com/office/drawing/2014/main" id="{B3EA4A2B-4424-4623-87E0-BC17BDFF5CE7}"/>
              </a:ext>
            </a:extLst>
          </p:cNvPr>
          <p:cNvSpPr/>
          <p:nvPr/>
        </p:nvSpPr>
        <p:spPr>
          <a:xfrm>
            <a:off x="530096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EFBAB2F5-1336-4438-B743-52AF5B79363E}"/>
              </a:ext>
            </a:extLst>
          </p:cNvPr>
          <p:cNvSpPr/>
          <p:nvPr/>
        </p:nvSpPr>
        <p:spPr>
          <a:xfrm>
            <a:off x="567181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27-1</a:t>
            </a:r>
          </a:p>
        </p:txBody>
      </p:sp>
      <p:sp>
        <p:nvSpPr>
          <p:cNvPr id="186" name="Rectangle 185">
            <a:extLst>
              <a:ext uri="{FF2B5EF4-FFF2-40B4-BE49-F238E27FC236}">
                <a16:creationId xmlns:a16="http://schemas.microsoft.com/office/drawing/2014/main" id="{5A5FDFCC-7522-46DD-AFE4-EF711BC3CA0B}"/>
              </a:ext>
            </a:extLst>
          </p:cNvPr>
          <p:cNvSpPr/>
          <p:nvPr/>
        </p:nvSpPr>
        <p:spPr>
          <a:xfrm>
            <a:off x="6039699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4-8</a:t>
            </a: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BF74DFD5-401F-4752-9C62-8CDA85E26274}"/>
              </a:ext>
            </a:extLst>
          </p:cNvPr>
          <p:cNvSpPr/>
          <p:nvPr/>
        </p:nvSpPr>
        <p:spPr>
          <a:xfrm>
            <a:off x="6410549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11-15</a:t>
            </a:r>
          </a:p>
        </p:txBody>
      </p:sp>
      <p:sp>
        <p:nvSpPr>
          <p:cNvPr id="188" name="Rectangle 187">
            <a:extLst>
              <a:ext uri="{FF2B5EF4-FFF2-40B4-BE49-F238E27FC236}">
                <a16:creationId xmlns:a16="http://schemas.microsoft.com/office/drawing/2014/main" id="{378F7058-011D-476E-B565-09136CD886C0}"/>
              </a:ext>
            </a:extLst>
          </p:cNvPr>
          <p:cNvSpPr/>
          <p:nvPr/>
        </p:nvSpPr>
        <p:spPr>
          <a:xfrm>
            <a:off x="6781400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18-22</a:t>
            </a:r>
          </a:p>
        </p:txBody>
      </p:sp>
      <p:sp>
        <p:nvSpPr>
          <p:cNvPr id="191" name="Rectangle 190">
            <a:extLst>
              <a:ext uri="{FF2B5EF4-FFF2-40B4-BE49-F238E27FC236}">
                <a16:creationId xmlns:a16="http://schemas.microsoft.com/office/drawing/2014/main" id="{7CB1DA99-61DD-4450-B7C9-0F8063B0D22B}"/>
              </a:ext>
            </a:extLst>
          </p:cNvPr>
          <p:cNvSpPr/>
          <p:nvPr/>
        </p:nvSpPr>
        <p:spPr>
          <a:xfrm>
            <a:off x="7152248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25-29</a:t>
            </a:r>
          </a:p>
        </p:txBody>
      </p:sp>
      <p:cxnSp>
        <p:nvCxnSpPr>
          <p:cNvPr id="208" name="Straight Connector 12">
            <a:extLst>
              <a:ext uri="{FF2B5EF4-FFF2-40B4-BE49-F238E27FC236}">
                <a16:creationId xmlns:a16="http://schemas.microsoft.com/office/drawing/2014/main" id="{BDFEE0A1-B015-4598-BE15-4A593CFEE925}"/>
              </a:ext>
            </a:extLst>
          </p:cNvPr>
          <p:cNvCxnSpPr>
            <a:cxnSpLocks/>
          </p:cNvCxnSpPr>
          <p:nvPr/>
        </p:nvCxnSpPr>
        <p:spPr bwMode="auto">
          <a:xfrm flipV="1">
            <a:off x="786846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9" name="Straight Connector 12">
            <a:extLst>
              <a:ext uri="{FF2B5EF4-FFF2-40B4-BE49-F238E27FC236}">
                <a16:creationId xmlns:a16="http://schemas.microsoft.com/office/drawing/2014/main" id="{69876911-EF47-4D62-B4CA-CF3A54EC70E1}"/>
              </a:ext>
            </a:extLst>
          </p:cNvPr>
          <p:cNvCxnSpPr>
            <a:cxnSpLocks/>
          </p:cNvCxnSpPr>
          <p:nvPr/>
        </p:nvCxnSpPr>
        <p:spPr bwMode="auto">
          <a:xfrm flipV="1">
            <a:off x="823211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0" name="Straight Connector 12">
            <a:extLst>
              <a:ext uri="{FF2B5EF4-FFF2-40B4-BE49-F238E27FC236}">
                <a16:creationId xmlns:a16="http://schemas.microsoft.com/office/drawing/2014/main" id="{FB60591E-80C7-4BD2-A65E-D2796AA463BE}"/>
              </a:ext>
            </a:extLst>
          </p:cNvPr>
          <p:cNvCxnSpPr>
            <a:cxnSpLocks/>
          </p:cNvCxnSpPr>
          <p:nvPr/>
        </p:nvCxnSpPr>
        <p:spPr bwMode="auto">
          <a:xfrm flipV="1">
            <a:off x="860292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1" name="Straight Connector 12">
            <a:extLst>
              <a:ext uri="{FF2B5EF4-FFF2-40B4-BE49-F238E27FC236}">
                <a16:creationId xmlns:a16="http://schemas.microsoft.com/office/drawing/2014/main" id="{2E26C3A1-A9BA-4E68-9C85-8B926BC86D3D}"/>
              </a:ext>
            </a:extLst>
          </p:cNvPr>
          <p:cNvCxnSpPr>
            <a:cxnSpLocks/>
          </p:cNvCxnSpPr>
          <p:nvPr/>
        </p:nvCxnSpPr>
        <p:spPr bwMode="auto">
          <a:xfrm flipV="1">
            <a:off x="8974941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3" name="Straight Connector 12">
            <a:extLst>
              <a:ext uri="{FF2B5EF4-FFF2-40B4-BE49-F238E27FC236}">
                <a16:creationId xmlns:a16="http://schemas.microsoft.com/office/drawing/2014/main" id="{7E5ADBE7-97B3-49BC-A4B4-62EAF24732C5}"/>
              </a:ext>
            </a:extLst>
          </p:cNvPr>
          <p:cNvCxnSpPr>
            <a:cxnSpLocks/>
          </p:cNvCxnSpPr>
          <p:nvPr/>
        </p:nvCxnSpPr>
        <p:spPr bwMode="auto">
          <a:xfrm flipV="1">
            <a:off x="9716194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4" name="Straight Connector 12">
            <a:extLst>
              <a:ext uri="{FF2B5EF4-FFF2-40B4-BE49-F238E27FC236}">
                <a16:creationId xmlns:a16="http://schemas.microsoft.com/office/drawing/2014/main" id="{D4268930-4F85-4609-8B22-7FA90C451E77}"/>
              </a:ext>
            </a:extLst>
          </p:cNvPr>
          <p:cNvCxnSpPr>
            <a:cxnSpLocks/>
          </p:cNvCxnSpPr>
          <p:nvPr/>
        </p:nvCxnSpPr>
        <p:spPr bwMode="auto">
          <a:xfrm flipV="1">
            <a:off x="10092388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" name="Straight Connector 12">
            <a:extLst>
              <a:ext uri="{FF2B5EF4-FFF2-40B4-BE49-F238E27FC236}">
                <a16:creationId xmlns:a16="http://schemas.microsoft.com/office/drawing/2014/main" id="{22598D18-66ED-4DDB-BBFC-86E0951B7B13}"/>
              </a:ext>
            </a:extLst>
          </p:cNvPr>
          <p:cNvCxnSpPr>
            <a:cxnSpLocks/>
          </p:cNvCxnSpPr>
          <p:nvPr/>
        </p:nvCxnSpPr>
        <p:spPr bwMode="auto">
          <a:xfrm flipV="1">
            <a:off x="1159943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8" name="Rectangle 227">
            <a:extLst>
              <a:ext uri="{FF2B5EF4-FFF2-40B4-BE49-F238E27FC236}">
                <a16:creationId xmlns:a16="http://schemas.microsoft.com/office/drawing/2014/main" id="{250364A0-CDAE-48FF-BB19-9B314B5DDC03}"/>
              </a:ext>
            </a:extLst>
          </p:cNvPr>
          <p:cNvSpPr/>
          <p:nvPr/>
        </p:nvSpPr>
        <p:spPr>
          <a:xfrm>
            <a:off x="7521769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1-5</a:t>
            </a:r>
          </a:p>
        </p:txBody>
      </p:sp>
      <p:sp>
        <p:nvSpPr>
          <p:cNvPr id="229" name="Rectangle 228">
            <a:extLst>
              <a:ext uri="{FF2B5EF4-FFF2-40B4-BE49-F238E27FC236}">
                <a16:creationId xmlns:a16="http://schemas.microsoft.com/office/drawing/2014/main" id="{867F42D9-B6BA-4431-965F-E0664ABE8C8A}"/>
              </a:ext>
            </a:extLst>
          </p:cNvPr>
          <p:cNvSpPr/>
          <p:nvPr/>
        </p:nvSpPr>
        <p:spPr>
          <a:xfrm>
            <a:off x="788965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8-12</a:t>
            </a:r>
          </a:p>
        </p:txBody>
      </p:sp>
      <p:sp>
        <p:nvSpPr>
          <p:cNvPr id="230" name="Rectangle 229">
            <a:extLst>
              <a:ext uri="{FF2B5EF4-FFF2-40B4-BE49-F238E27FC236}">
                <a16:creationId xmlns:a16="http://schemas.microsoft.com/office/drawing/2014/main" id="{8A4608A6-DE57-488D-A514-011C60A6D2B0}"/>
              </a:ext>
            </a:extLst>
          </p:cNvPr>
          <p:cNvSpPr/>
          <p:nvPr/>
        </p:nvSpPr>
        <p:spPr>
          <a:xfrm>
            <a:off x="826050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15-19</a:t>
            </a:r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C7006262-193F-4F2F-8633-CB707AAE3C0A}"/>
              </a:ext>
            </a:extLst>
          </p:cNvPr>
          <p:cNvSpPr/>
          <p:nvPr/>
        </p:nvSpPr>
        <p:spPr>
          <a:xfrm>
            <a:off x="863135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22-26</a:t>
            </a:r>
          </a:p>
        </p:txBody>
      </p:sp>
      <p:sp>
        <p:nvSpPr>
          <p:cNvPr id="232" name="Rectangle 231">
            <a:extLst>
              <a:ext uri="{FF2B5EF4-FFF2-40B4-BE49-F238E27FC236}">
                <a16:creationId xmlns:a16="http://schemas.microsoft.com/office/drawing/2014/main" id="{DC6B7F64-D230-42A6-B493-9CDC9626C99B}"/>
              </a:ext>
            </a:extLst>
          </p:cNvPr>
          <p:cNvSpPr/>
          <p:nvPr/>
        </p:nvSpPr>
        <p:spPr>
          <a:xfrm>
            <a:off x="900220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29-3</a:t>
            </a:r>
          </a:p>
        </p:txBody>
      </p:sp>
      <p:sp>
        <p:nvSpPr>
          <p:cNvPr id="233" name="Rectangle 232">
            <a:extLst>
              <a:ext uri="{FF2B5EF4-FFF2-40B4-BE49-F238E27FC236}">
                <a16:creationId xmlns:a16="http://schemas.microsoft.com/office/drawing/2014/main" id="{9249E00D-672E-430F-A1C2-D9BB2FD9C715}"/>
              </a:ext>
            </a:extLst>
          </p:cNvPr>
          <p:cNvSpPr/>
          <p:nvPr/>
        </p:nvSpPr>
        <p:spPr>
          <a:xfrm>
            <a:off x="9370088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6-10</a:t>
            </a:r>
          </a:p>
        </p:txBody>
      </p:sp>
      <p:sp>
        <p:nvSpPr>
          <p:cNvPr id="234" name="Rectangle 233">
            <a:extLst>
              <a:ext uri="{FF2B5EF4-FFF2-40B4-BE49-F238E27FC236}">
                <a16:creationId xmlns:a16="http://schemas.microsoft.com/office/drawing/2014/main" id="{6FDA40E5-EA65-4980-963A-95813F2C4C88}"/>
              </a:ext>
            </a:extLst>
          </p:cNvPr>
          <p:cNvSpPr/>
          <p:nvPr/>
        </p:nvSpPr>
        <p:spPr>
          <a:xfrm>
            <a:off x="9740937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235" name="Rectangle 234">
            <a:extLst>
              <a:ext uri="{FF2B5EF4-FFF2-40B4-BE49-F238E27FC236}">
                <a16:creationId xmlns:a16="http://schemas.microsoft.com/office/drawing/2014/main" id="{9CB3E36D-FAD2-458A-A1C5-F97D5BAEE3D1}"/>
              </a:ext>
            </a:extLst>
          </p:cNvPr>
          <p:cNvSpPr/>
          <p:nvPr/>
        </p:nvSpPr>
        <p:spPr>
          <a:xfrm>
            <a:off x="10117286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cxnSp>
        <p:nvCxnSpPr>
          <p:cNvPr id="240" name="Straight Connector 12">
            <a:extLst>
              <a:ext uri="{FF2B5EF4-FFF2-40B4-BE49-F238E27FC236}">
                <a16:creationId xmlns:a16="http://schemas.microsoft.com/office/drawing/2014/main" id="{7FEDAD98-4FC4-4FAC-9D53-C47B9D4B7614}"/>
              </a:ext>
            </a:extLst>
          </p:cNvPr>
          <p:cNvCxnSpPr>
            <a:cxnSpLocks/>
          </p:cNvCxnSpPr>
          <p:nvPr/>
        </p:nvCxnSpPr>
        <p:spPr bwMode="auto">
          <a:xfrm flipV="1">
            <a:off x="7494528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0" name="Rectangle 249">
            <a:extLst>
              <a:ext uri="{FF2B5EF4-FFF2-40B4-BE49-F238E27FC236}">
                <a16:creationId xmlns:a16="http://schemas.microsoft.com/office/drawing/2014/main" id="{71E39890-53F3-4F7D-B746-5D718711349F}"/>
              </a:ext>
            </a:extLst>
          </p:cNvPr>
          <p:cNvSpPr/>
          <p:nvPr/>
        </p:nvSpPr>
        <p:spPr>
          <a:xfrm>
            <a:off x="122569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sp>
        <p:nvSpPr>
          <p:cNvPr id="257" name="Rectangle: Rounded Corners 256">
            <a:extLst>
              <a:ext uri="{FF2B5EF4-FFF2-40B4-BE49-F238E27FC236}">
                <a16:creationId xmlns:a16="http://schemas.microsoft.com/office/drawing/2014/main" id="{7B854F67-0DAB-4103-AB4C-9362D7596BFA}"/>
              </a:ext>
            </a:extLst>
          </p:cNvPr>
          <p:cNvSpPr/>
          <p:nvPr/>
        </p:nvSpPr>
        <p:spPr>
          <a:xfrm>
            <a:off x="92964" y="2882637"/>
            <a:ext cx="355424" cy="304401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</p:txBody>
      </p:sp>
      <p:sp>
        <p:nvSpPr>
          <p:cNvPr id="120" name="Title 1">
            <a:extLst>
              <a:ext uri="{FF2B5EF4-FFF2-40B4-BE49-F238E27FC236}">
                <a16:creationId xmlns:a16="http://schemas.microsoft.com/office/drawing/2014/main" id="{1AEACCB4-2C82-45FB-A3B6-CEC35C299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5106" y="60268"/>
            <a:ext cx="12755307" cy="661749"/>
          </a:xfrm>
        </p:spPr>
        <p:txBody>
          <a:bodyPr/>
          <a:lstStyle/>
          <a:p>
            <a:r>
              <a:rPr lang="en-US" sz="3200" dirty="0"/>
              <a:t>Background: RAN#92-e endorsed RAN meeting plan &amp; Rel-18 planning</a:t>
            </a:r>
          </a:p>
        </p:txBody>
      </p:sp>
      <p:sp>
        <p:nvSpPr>
          <p:cNvPr id="119" name="Rectangle: Rounded Corners 118">
            <a:extLst>
              <a:ext uri="{FF2B5EF4-FFF2-40B4-BE49-F238E27FC236}">
                <a16:creationId xmlns:a16="http://schemas.microsoft.com/office/drawing/2014/main" id="{614431DD-E522-4F7F-AA8B-9D80BE4FA567}"/>
              </a:ext>
            </a:extLst>
          </p:cNvPr>
          <p:cNvSpPr/>
          <p:nvPr/>
        </p:nvSpPr>
        <p:spPr>
          <a:xfrm>
            <a:off x="1230880" y="2882641"/>
            <a:ext cx="1458531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cxnSp>
        <p:nvCxnSpPr>
          <p:cNvPr id="145" name="Straight Connector 12">
            <a:extLst>
              <a:ext uri="{FF2B5EF4-FFF2-40B4-BE49-F238E27FC236}">
                <a16:creationId xmlns:a16="http://schemas.microsoft.com/office/drawing/2014/main" id="{DBAC9659-8D22-434D-ABA1-5CD9D92E6DAC}"/>
              </a:ext>
            </a:extLst>
          </p:cNvPr>
          <p:cNvCxnSpPr>
            <a:cxnSpLocks/>
          </p:cNvCxnSpPr>
          <p:nvPr/>
        </p:nvCxnSpPr>
        <p:spPr bwMode="auto">
          <a:xfrm flipV="1">
            <a:off x="934033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0" name="Rectangle 129">
            <a:extLst>
              <a:ext uri="{FF2B5EF4-FFF2-40B4-BE49-F238E27FC236}">
                <a16:creationId xmlns:a16="http://schemas.microsoft.com/office/drawing/2014/main" id="{8390C836-A37F-43EF-AC51-F00D2D5DAE65}"/>
              </a:ext>
            </a:extLst>
          </p:cNvPr>
          <p:cNvSpPr/>
          <p:nvPr/>
        </p:nvSpPr>
        <p:spPr>
          <a:xfrm>
            <a:off x="1072665" y="1361073"/>
            <a:ext cx="1601515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July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8B3D99CB-7092-448E-B4ED-CAED6FBBC017}"/>
              </a:ext>
            </a:extLst>
          </p:cNvPr>
          <p:cNvSpPr/>
          <p:nvPr/>
        </p:nvSpPr>
        <p:spPr>
          <a:xfrm>
            <a:off x="2709013" y="1361073"/>
            <a:ext cx="1601515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August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74466B0B-DD43-4623-B8FC-0DEDA0519DC8}"/>
              </a:ext>
            </a:extLst>
          </p:cNvPr>
          <p:cNvSpPr/>
          <p:nvPr/>
        </p:nvSpPr>
        <p:spPr>
          <a:xfrm>
            <a:off x="4344943" y="1361073"/>
            <a:ext cx="1601515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September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04CC4E08-2F7A-462B-936C-33EF18F94885}"/>
              </a:ext>
            </a:extLst>
          </p:cNvPr>
          <p:cNvSpPr/>
          <p:nvPr/>
        </p:nvSpPr>
        <p:spPr>
          <a:xfrm>
            <a:off x="5980870" y="1361073"/>
            <a:ext cx="1499609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October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693D94B2-107D-4959-80D5-CDFA7623B485}"/>
              </a:ext>
            </a:extLst>
          </p:cNvPr>
          <p:cNvSpPr/>
          <p:nvPr/>
        </p:nvSpPr>
        <p:spPr>
          <a:xfrm>
            <a:off x="7514889" y="1361073"/>
            <a:ext cx="1566968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November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64" name="Rectangle 163">
            <a:extLst>
              <a:ext uri="{FF2B5EF4-FFF2-40B4-BE49-F238E27FC236}">
                <a16:creationId xmlns:a16="http://schemas.microsoft.com/office/drawing/2014/main" id="{5A2A2E7C-FC27-4772-ACBA-605193C6E4E7}"/>
              </a:ext>
            </a:extLst>
          </p:cNvPr>
          <p:cNvSpPr/>
          <p:nvPr/>
        </p:nvSpPr>
        <p:spPr>
          <a:xfrm>
            <a:off x="9125233" y="1361073"/>
            <a:ext cx="1327613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December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77" name="Rectangle: Rounded Corners 176">
            <a:extLst>
              <a:ext uri="{FF2B5EF4-FFF2-40B4-BE49-F238E27FC236}">
                <a16:creationId xmlns:a16="http://schemas.microsoft.com/office/drawing/2014/main" id="{5655255C-0433-4F12-B419-751F7B2DF579}"/>
              </a:ext>
            </a:extLst>
          </p:cNvPr>
          <p:cNvSpPr/>
          <p:nvPr/>
        </p:nvSpPr>
        <p:spPr>
          <a:xfrm>
            <a:off x="858176" y="2882637"/>
            <a:ext cx="332223" cy="3044013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8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  <a:b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</p:txBody>
      </p:sp>
      <p:sp>
        <p:nvSpPr>
          <p:cNvPr id="182" name="Left Brace 181">
            <a:extLst>
              <a:ext uri="{FF2B5EF4-FFF2-40B4-BE49-F238E27FC236}">
                <a16:creationId xmlns:a16="http://schemas.microsoft.com/office/drawing/2014/main" id="{FAD24FDA-9878-44BC-B3E5-FA2A6185202D}"/>
              </a:ext>
            </a:extLst>
          </p:cNvPr>
          <p:cNvSpPr/>
          <p:nvPr/>
        </p:nvSpPr>
        <p:spPr bwMode="auto">
          <a:xfrm rot="5400000">
            <a:off x="12847537" y="-636950"/>
            <a:ext cx="219144" cy="3699382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66FE96D1-4B38-4EDD-9594-84F639851C19}"/>
              </a:ext>
            </a:extLst>
          </p:cNvPr>
          <p:cNvSpPr txBox="1"/>
          <p:nvPr/>
        </p:nvSpPr>
        <p:spPr>
          <a:xfrm>
            <a:off x="11964792" y="588845"/>
            <a:ext cx="2002432" cy="771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TBC in September</a:t>
            </a:r>
            <a:r>
              <a:rPr lang="en-US" sz="1472" dirty="0">
                <a:solidFill>
                  <a:prstClr val="black"/>
                </a:solidFill>
                <a:latin typeface="Calibri"/>
              </a:rPr>
              <a:t> (f2f or E-meeting)</a:t>
            </a:r>
          </a:p>
          <a:p>
            <a:pPr algn="ctr" defTabSz="840835"/>
            <a:endParaRPr lang="en-US" sz="1472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4" name="Rectangle: Rounded Corners 193">
            <a:extLst>
              <a:ext uri="{FF2B5EF4-FFF2-40B4-BE49-F238E27FC236}">
                <a16:creationId xmlns:a16="http://schemas.microsoft.com/office/drawing/2014/main" id="{53E450B1-B0E0-43D6-B3F1-99D2BFC18D71}"/>
              </a:ext>
            </a:extLst>
          </p:cNvPr>
          <p:cNvSpPr/>
          <p:nvPr/>
        </p:nvSpPr>
        <p:spPr>
          <a:xfrm>
            <a:off x="6392732" y="2296649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0" name="Rectangle: Rounded Corners 199">
            <a:extLst>
              <a:ext uri="{FF2B5EF4-FFF2-40B4-BE49-F238E27FC236}">
                <a16:creationId xmlns:a16="http://schemas.microsoft.com/office/drawing/2014/main" id="{36B08007-8087-4E83-9A73-C299E1B5DCBA}"/>
              </a:ext>
            </a:extLst>
          </p:cNvPr>
          <p:cNvSpPr/>
          <p:nvPr/>
        </p:nvSpPr>
        <p:spPr>
          <a:xfrm>
            <a:off x="8245275" y="2296649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1" name="Rectangle: Rounded Corners 200">
            <a:extLst>
              <a:ext uri="{FF2B5EF4-FFF2-40B4-BE49-F238E27FC236}">
                <a16:creationId xmlns:a16="http://schemas.microsoft.com/office/drawing/2014/main" id="{3D7C0CAC-3CCF-4385-87EC-27B6C8978322}"/>
              </a:ext>
            </a:extLst>
          </p:cNvPr>
          <p:cNvSpPr/>
          <p:nvPr/>
        </p:nvSpPr>
        <p:spPr>
          <a:xfrm>
            <a:off x="9734525" y="2293463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226" name="Rectangle: Rounded Corners 225">
            <a:extLst>
              <a:ext uri="{FF2B5EF4-FFF2-40B4-BE49-F238E27FC236}">
                <a16:creationId xmlns:a16="http://schemas.microsoft.com/office/drawing/2014/main" id="{76F491C9-6D36-437E-99CA-CFD54107FE0D}"/>
              </a:ext>
            </a:extLst>
          </p:cNvPr>
          <p:cNvSpPr/>
          <p:nvPr/>
        </p:nvSpPr>
        <p:spPr>
          <a:xfrm>
            <a:off x="7866343" y="4883949"/>
            <a:ext cx="726403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RAN5-E</a:t>
            </a:r>
          </a:p>
        </p:txBody>
      </p:sp>
      <p:sp>
        <p:nvSpPr>
          <p:cNvPr id="98" name="Rectangle: Rounded Corners 97">
            <a:extLst>
              <a:ext uri="{FF2B5EF4-FFF2-40B4-BE49-F238E27FC236}">
                <a16:creationId xmlns:a16="http://schemas.microsoft.com/office/drawing/2014/main" id="{1D21198A-E093-47B0-91A6-BF6AEC8F9E12}"/>
              </a:ext>
            </a:extLst>
          </p:cNvPr>
          <p:cNvSpPr/>
          <p:nvPr/>
        </p:nvSpPr>
        <p:spPr>
          <a:xfrm>
            <a:off x="127930" y="5233272"/>
            <a:ext cx="644935" cy="680344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Email 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Discussion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Q&amp;A</a:t>
            </a:r>
          </a:p>
        </p:txBody>
      </p:sp>
      <p:sp>
        <p:nvSpPr>
          <p:cNvPr id="103" name="Rectangle: Rounded Corners 102">
            <a:extLst>
              <a:ext uri="{FF2B5EF4-FFF2-40B4-BE49-F238E27FC236}">
                <a16:creationId xmlns:a16="http://schemas.microsoft.com/office/drawing/2014/main" id="{F23D444F-F4DE-4119-989D-4D5FBA9E1931}"/>
              </a:ext>
            </a:extLst>
          </p:cNvPr>
          <p:cNvSpPr/>
          <p:nvPr/>
        </p:nvSpPr>
        <p:spPr>
          <a:xfrm>
            <a:off x="4177866" y="5306076"/>
            <a:ext cx="364145" cy="623135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Email 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Prep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D7C63C05-9456-4BFF-BDA1-5639CEF01253}"/>
              </a:ext>
            </a:extLst>
          </p:cNvPr>
          <p:cNvSpPr/>
          <p:nvPr/>
        </p:nvSpPr>
        <p:spPr>
          <a:xfrm>
            <a:off x="10496222" y="1361073"/>
            <a:ext cx="1434111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January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C67B3C29-5968-411B-9189-5C25C984A19B}"/>
              </a:ext>
            </a:extLst>
          </p:cNvPr>
          <p:cNvSpPr/>
          <p:nvPr/>
        </p:nvSpPr>
        <p:spPr>
          <a:xfrm>
            <a:off x="11973708" y="1361073"/>
            <a:ext cx="1489218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February 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98F7EE75-86DA-4408-9474-2C564440D1AF}"/>
              </a:ext>
            </a:extLst>
          </p:cNvPr>
          <p:cNvSpPr/>
          <p:nvPr/>
        </p:nvSpPr>
        <p:spPr>
          <a:xfrm>
            <a:off x="11255249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17-21</a:t>
            </a: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65E1E3C7-54C5-4EFD-940F-2E745D64D5E8}"/>
              </a:ext>
            </a:extLst>
          </p:cNvPr>
          <p:cNvSpPr/>
          <p:nvPr/>
        </p:nvSpPr>
        <p:spPr>
          <a:xfrm>
            <a:off x="11615701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24-28</a:t>
            </a:r>
          </a:p>
        </p:txBody>
      </p:sp>
      <p:cxnSp>
        <p:nvCxnSpPr>
          <p:cNvPr id="112" name="Straight Connector 12">
            <a:extLst>
              <a:ext uri="{FF2B5EF4-FFF2-40B4-BE49-F238E27FC236}">
                <a16:creationId xmlns:a16="http://schemas.microsoft.com/office/drawing/2014/main" id="{EBB38BD9-189E-4EFC-93FB-E99E7836E5A6}"/>
              </a:ext>
            </a:extLst>
          </p:cNvPr>
          <p:cNvCxnSpPr>
            <a:cxnSpLocks/>
          </p:cNvCxnSpPr>
          <p:nvPr/>
        </p:nvCxnSpPr>
        <p:spPr bwMode="auto">
          <a:xfrm flipV="1">
            <a:off x="1123783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3" name="Straight Connector 12">
            <a:extLst>
              <a:ext uri="{FF2B5EF4-FFF2-40B4-BE49-F238E27FC236}">
                <a16:creationId xmlns:a16="http://schemas.microsoft.com/office/drawing/2014/main" id="{B88856EC-DCBE-4461-B344-A5969617F1B8}"/>
              </a:ext>
            </a:extLst>
          </p:cNvPr>
          <p:cNvCxnSpPr>
            <a:cxnSpLocks/>
          </p:cNvCxnSpPr>
          <p:nvPr/>
        </p:nvCxnSpPr>
        <p:spPr bwMode="auto">
          <a:xfrm flipV="1">
            <a:off x="11953121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4" name="Rectangle 113">
            <a:extLst>
              <a:ext uri="{FF2B5EF4-FFF2-40B4-BE49-F238E27FC236}">
                <a16:creationId xmlns:a16="http://schemas.microsoft.com/office/drawing/2014/main" id="{36E0D5B8-09C5-48D8-8AB6-E7D43593BCBF}"/>
              </a:ext>
            </a:extLst>
          </p:cNvPr>
          <p:cNvSpPr/>
          <p:nvPr/>
        </p:nvSpPr>
        <p:spPr>
          <a:xfrm>
            <a:off x="11976152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31-04</a:t>
            </a: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1304D744-1524-4D96-90C9-8142F045F43C}"/>
              </a:ext>
            </a:extLst>
          </p:cNvPr>
          <p:cNvSpPr/>
          <p:nvPr/>
        </p:nvSpPr>
        <p:spPr>
          <a:xfrm>
            <a:off x="12334741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07-11</a:t>
            </a:r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8252B517-E4CE-4601-B969-860A21A7FAF0}"/>
              </a:ext>
            </a:extLst>
          </p:cNvPr>
          <p:cNvSpPr/>
          <p:nvPr/>
        </p:nvSpPr>
        <p:spPr>
          <a:xfrm>
            <a:off x="12694031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44AF7ECB-5EA5-4DB5-932E-A724541DA2E7}"/>
              </a:ext>
            </a:extLst>
          </p:cNvPr>
          <p:cNvSpPr/>
          <p:nvPr/>
        </p:nvSpPr>
        <p:spPr>
          <a:xfrm>
            <a:off x="13040005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776EAD69-8C74-4E21-A38F-35BAD8DDC8D0}"/>
              </a:ext>
            </a:extLst>
          </p:cNvPr>
          <p:cNvSpPr/>
          <p:nvPr/>
        </p:nvSpPr>
        <p:spPr>
          <a:xfrm>
            <a:off x="13506301" y="1361073"/>
            <a:ext cx="1345419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March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cxnSp>
        <p:nvCxnSpPr>
          <p:cNvPr id="121" name="Straight Connector 12">
            <a:extLst>
              <a:ext uri="{FF2B5EF4-FFF2-40B4-BE49-F238E27FC236}">
                <a16:creationId xmlns:a16="http://schemas.microsoft.com/office/drawing/2014/main" id="{1A686587-C0E4-4837-BFE9-C8CA7A515C18}"/>
              </a:ext>
            </a:extLst>
          </p:cNvPr>
          <p:cNvCxnSpPr>
            <a:cxnSpLocks/>
          </p:cNvCxnSpPr>
          <p:nvPr/>
        </p:nvCxnSpPr>
        <p:spPr bwMode="auto">
          <a:xfrm flipV="1">
            <a:off x="12317249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" name="Straight Connector 12">
            <a:extLst>
              <a:ext uri="{FF2B5EF4-FFF2-40B4-BE49-F238E27FC236}">
                <a16:creationId xmlns:a16="http://schemas.microsoft.com/office/drawing/2014/main" id="{6EBD7C8C-D285-415E-889C-2AC6CEB02342}"/>
              </a:ext>
            </a:extLst>
          </p:cNvPr>
          <p:cNvCxnSpPr>
            <a:cxnSpLocks/>
          </p:cNvCxnSpPr>
          <p:nvPr/>
        </p:nvCxnSpPr>
        <p:spPr bwMode="auto">
          <a:xfrm flipV="1">
            <a:off x="12684129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" name="Straight Connector 12">
            <a:extLst>
              <a:ext uri="{FF2B5EF4-FFF2-40B4-BE49-F238E27FC236}">
                <a16:creationId xmlns:a16="http://schemas.microsoft.com/office/drawing/2014/main" id="{AF215A7D-2800-43B3-9FA0-F03AC052B95F}"/>
              </a:ext>
            </a:extLst>
          </p:cNvPr>
          <p:cNvCxnSpPr>
            <a:cxnSpLocks/>
          </p:cNvCxnSpPr>
          <p:nvPr/>
        </p:nvCxnSpPr>
        <p:spPr bwMode="auto">
          <a:xfrm flipV="1">
            <a:off x="1303781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6" name="Straight Connector 12">
            <a:extLst>
              <a:ext uri="{FF2B5EF4-FFF2-40B4-BE49-F238E27FC236}">
                <a16:creationId xmlns:a16="http://schemas.microsoft.com/office/drawing/2014/main" id="{9596BCE0-ECF6-4FA1-A078-2DB6A556D7D2}"/>
              </a:ext>
            </a:extLst>
          </p:cNvPr>
          <p:cNvCxnSpPr>
            <a:cxnSpLocks/>
          </p:cNvCxnSpPr>
          <p:nvPr/>
        </p:nvCxnSpPr>
        <p:spPr bwMode="auto">
          <a:xfrm flipV="1">
            <a:off x="13387494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2" name="Rectangle 131">
            <a:extLst>
              <a:ext uri="{FF2B5EF4-FFF2-40B4-BE49-F238E27FC236}">
                <a16:creationId xmlns:a16="http://schemas.microsoft.com/office/drawing/2014/main" id="{54DD10E1-D740-4BC3-B075-BD2F9252265D}"/>
              </a:ext>
            </a:extLst>
          </p:cNvPr>
          <p:cNvSpPr/>
          <p:nvPr/>
        </p:nvSpPr>
        <p:spPr>
          <a:xfrm>
            <a:off x="1340161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28-04</a:t>
            </a: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30A22CDB-4E0D-4E93-B017-E003B3EB3FA8}"/>
              </a:ext>
            </a:extLst>
          </p:cNvPr>
          <p:cNvSpPr/>
          <p:nvPr/>
        </p:nvSpPr>
        <p:spPr>
          <a:xfrm>
            <a:off x="13770511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07-11</a:t>
            </a:r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0A621616-6853-4991-A330-FA9F8C90DD26}"/>
              </a:ext>
            </a:extLst>
          </p:cNvPr>
          <p:cNvSpPr/>
          <p:nvPr/>
        </p:nvSpPr>
        <p:spPr>
          <a:xfrm>
            <a:off x="14140528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cxnSp>
        <p:nvCxnSpPr>
          <p:cNvPr id="137" name="Straight Connector 12">
            <a:extLst>
              <a:ext uri="{FF2B5EF4-FFF2-40B4-BE49-F238E27FC236}">
                <a16:creationId xmlns:a16="http://schemas.microsoft.com/office/drawing/2014/main" id="{E302231A-A79A-43DE-9035-FACD8275C8F7}"/>
              </a:ext>
            </a:extLst>
          </p:cNvPr>
          <p:cNvCxnSpPr>
            <a:cxnSpLocks/>
          </p:cNvCxnSpPr>
          <p:nvPr/>
        </p:nvCxnSpPr>
        <p:spPr bwMode="auto">
          <a:xfrm flipV="1">
            <a:off x="13753253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8" name="Straight Connector 12">
            <a:extLst>
              <a:ext uri="{FF2B5EF4-FFF2-40B4-BE49-F238E27FC236}">
                <a16:creationId xmlns:a16="http://schemas.microsoft.com/office/drawing/2014/main" id="{D99EA981-FD9C-41CF-8F68-61F04329E506}"/>
              </a:ext>
            </a:extLst>
          </p:cNvPr>
          <p:cNvCxnSpPr>
            <a:cxnSpLocks/>
          </p:cNvCxnSpPr>
          <p:nvPr/>
        </p:nvCxnSpPr>
        <p:spPr bwMode="auto">
          <a:xfrm flipV="1">
            <a:off x="1412332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9" name="Straight Connector 12">
            <a:extLst>
              <a:ext uri="{FF2B5EF4-FFF2-40B4-BE49-F238E27FC236}">
                <a16:creationId xmlns:a16="http://schemas.microsoft.com/office/drawing/2014/main" id="{B53094F7-44D6-4E38-81B8-15C146CFFA09}"/>
              </a:ext>
            </a:extLst>
          </p:cNvPr>
          <p:cNvCxnSpPr>
            <a:cxnSpLocks/>
          </p:cNvCxnSpPr>
          <p:nvPr/>
        </p:nvCxnSpPr>
        <p:spPr bwMode="auto">
          <a:xfrm flipV="1">
            <a:off x="14493338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1" name="Rectangle: Rounded Corners 140">
            <a:extLst>
              <a:ext uri="{FF2B5EF4-FFF2-40B4-BE49-F238E27FC236}">
                <a16:creationId xmlns:a16="http://schemas.microsoft.com/office/drawing/2014/main" id="{03BA2C5A-155A-4CA0-AE1F-E612FC2F177C}"/>
              </a:ext>
            </a:extLst>
          </p:cNvPr>
          <p:cNvSpPr/>
          <p:nvPr/>
        </p:nvSpPr>
        <p:spPr>
          <a:xfrm>
            <a:off x="14508537" y="2882637"/>
            <a:ext cx="331985" cy="293488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</a:t>
            </a:r>
          </a:p>
        </p:txBody>
      </p:sp>
      <p:sp>
        <p:nvSpPr>
          <p:cNvPr id="142" name="Rectangle: Rounded Corners 141">
            <a:extLst>
              <a:ext uri="{FF2B5EF4-FFF2-40B4-BE49-F238E27FC236}">
                <a16:creationId xmlns:a16="http://schemas.microsoft.com/office/drawing/2014/main" id="{D8B28922-E1EB-426F-AAA4-F78FF8581EB4}"/>
              </a:ext>
            </a:extLst>
          </p:cNvPr>
          <p:cNvSpPr/>
          <p:nvPr/>
        </p:nvSpPr>
        <p:spPr>
          <a:xfrm>
            <a:off x="14337289" y="4366569"/>
            <a:ext cx="663632" cy="51235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stage-3</a:t>
            </a: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143" name="Rectangle: Rounded Corners 142">
            <a:extLst>
              <a:ext uri="{FF2B5EF4-FFF2-40B4-BE49-F238E27FC236}">
                <a16:creationId xmlns:a16="http://schemas.microsoft.com/office/drawing/2014/main" id="{1D352946-94DE-4D90-81FE-33841A3B31FB}"/>
              </a:ext>
            </a:extLst>
          </p:cNvPr>
          <p:cNvSpPr/>
          <p:nvPr/>
        </p:nvSpPr>
        <p:spPr>
          <a:xfrm>
            <a:off x="14337289" y="5307548"/>
            <a:ext cx="663632" cy="646925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Rel-18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 </a:t>
            </a: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package approval</a:t>
            </a:r>
            <a:endParaRPr lang="en-US" sz="8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44" name="Rectangle: Rounded Corners 143">
            <a:extLst>
              <a:ext uri="{FF2B5EF4-FFF2-40B4-BE49-F238E27FC236}">
                <a16:creationId xmlns:a16="http://schemas.microsoft.com/office/drawing/2014/main" id="{184D0571-3BEB-4B50-8A3D-A7D5E41CC39A}"/>
              </a:ext>
            </a:extLst>
          </p:cNvPr>
          <p:cNvSpPr/>
          <p:nvPr/>
        </p:nvSpPr>
        <p:spPr>
          <a:xfrm>
            <a:off x="13057072" y="2935285"/>
            <a:ext cx="668861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</a:p>
        </p:txBody>
      </p:sp>
      <p:sp>
        <p:nvSpPr>
          <p:cNvPr id="160" name="Rectangle: Rounded Corners 159">
            <a:extLst>
              <a:ext uri="{FF2B5EF4-FFF2-40B4-BE49-F238E27FC236}">
                <a16:creationId xmlns:a16="http://schemas.microsoft.com/office/drawing/2014/main" id="{8D0BD5E6-04E5-462B-9B77-B313E6670056}"/>
              </a:ext>
            </a:extLst>
          </p:cNvPr>
          <p:cNvSpPr/>
          <p:nvPr/>
        </p:nvSpPr>
        <p:spPr>
          <a:xfrm>
            <a:off x="13051006" y="4387412"/>
            <a:ext cx="700800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</a:p>
        </p:txBody>
      </p:sp>
      <p:sp>
        <p:nvSpPr>
          <p:cNvPr id="176" name="Rectangle: Rounded Corners 175">
            <a:extLst>
              <a:ext uri="{FF2B5EF4-FFF2-40B4-BE49-F238E27FC236}">
                <a16:creationId xmlns:a16="http://schemas.microsoft.com/office/drawing/2014/main" id="{9B5DDA27-A9DE-470E-A4D8-5C1E5AAF5DB5}"/>
              </a:ext>
            </a:extLst>
          </p:cNvPr>
          <p:cNvSpPr/>
          <p:nvPr/>
        </p:nvSpPr>
        <p:spPr>
          <a:xfrm>
            <a:off x="13048024" y="3889804"/>
            <a:ext cx="705598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</a:p>
        </p:txBody>
      </p:sp>
      <p:sp>
        <p:nvSpPr>
          <p:cNvPr id="179" name="Rectangle: Rounded Corners 178">
            <a:extLst>
              <a:ext uri="{FF2B5EF4-FFF2-40B4-BE49-F238E27FC236}">
                <a16:creationId xmlns:a16="http://schemas.microsoft.com/office/drawing/2014/main" id="{9E261C86-5124-4B21-92EC-280D00EB4138}"/>
              </a:ext>
            </a:extLst>
          </p:cNvPr>
          <p:cNvSpPr/>
          <p:nvPr/>
        </p:nvSpPr>
        <p:spPr>
          <a:xfrm>
            <a:off x="13061543" y="3402794"/>
            <a:ext cx="676216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</p:txBody>
      </p:sp>
      <p:sp>
        <p:nvSpPr>
          <p:cNvPr id="193" name="Rectangle: Rounded Corners 192">
            <a:extLst>
              <a:ext uri="{FF2B5EF4-FFF2-40B4-BE49-F238E27FC236}">
                <a16:creationId xmlns:a16="http://schemas.microsoft.com/office/drawing/2014/main" id="{8027081F-E61F-48B1-920A-DD492A1506CF}"/>
              </a:ext>
            </a:extLst>
          </p:cNvPr>
          <p:cNvSpPr/>
          <p:nvPr/>
        </p:nvSpPr>
        <p:spPr>
          <a:xfrm>
            <a:off x="13051007" y="4883949"/>
            <a:ext cx="689300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</a:t>
            </a:r>
          </a:p>
        </p:txBody>
      </p:sp>
      <p:sp>
        <p:nvSpPr>
          <p:cNvPr id="196" name="Rectangle 195">
            <a:extLst>
              <a:ext uri="{FF2B5EF4-FFF2-40B4-BE49-F238E27FC236}">
                <a16:creationId xmlns:a16="http://schemas.microsoft.com/office/drawing/2014/main" id="{13D6D5F4-4FCB-4841-847A-C363B34A9D71}"/>
              </a:ext>
            </a:extLst>
          </p:cNvPr>
          <p:cNvSpPr/>
          <p:nvPr/>
        </p:nvSpPr>
        <p:spPr>
          <a:xfrm>
            <a:off x="1087623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10-14</a:t>
            </a:r>
          </a:p>
        </p:txBody>
      </p:sp>
      <p:sp>
        <p:nvSpPr>
          <p:cNvPr id="199" name="Rectangle 198">
            <a:extLst>
              <a:ext uri="{FF2B5EF4-FFF2-40B4-BE49-F238E27FC236}">
                <a16:creationId xmlns:a16="http://schemas.microsoft.com/office/drawing/2014/main" id="{9885274C-AAB1-4664-B81C-C8EBB6C6DDB6}"/>
              </a:ext>
            </a:extLst>
          </p:cNvPr>
          <p:cNvSpPr/>
          <p:nvPr/>
        </p:nvSpPr>
        <p:spPr>
          <a:xfrm>
            <a:off x="10497217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03-07</a:t>
            </a:r>
          </a:p>
        </p:txBody>
      </p:sp>
      <p:cxnSp>
        <p:nvCxnSpPr>
          <p:cNvPr id="203" name="Straight Connector 12">
            <a:extLst>
              <a:ext uri="{FF2B5EF4-FFF2-40B4-BE49-F238E27FC236}">
                <a16:creationId xmlns:a16="http://schemas.microsoft.com/office/drawing/2014/main" id="{FA327E07-12E8-42F2-97DC-B9154945A5C3}"/>
              </a:ext>
            </a:extLst>
          </p:cNvPr>
          <p:cNvCxnSpPr>
            <a:cxnSpLocks/>
          </p:cNvCxnSpPr>
          <p:nvPr/>
        </p:nvCxnSpPr>
        <p:spPr bwMode="auto">
          <a:xfrm flipV="1">
            <a:off x="10850349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" name="Straight Connector 12">
            <a:extLst>
              <a:ext uri="{FF2B5EF4-FFF2-40B4-BE49-F238E27FC236}">
                <a16:creationId xmlns:a16="http://schemas.microsoft.com/office/drawing/2014/main" id="{4CCA591D-F3CA-449B-8B99-0540BBE09174}"/>
              </a:ext>
            </a:extLst>
          </p:cNvPr>
          <p:cNvCxnSpPr>
            <a:cxnSpLocks/>
          </p:cNvCxnSpPr>
          <p:nvPr/>
        </p:nvCxnSpPr>
        <p:spPr bwMode="auto">
          <a:xfrm flipV="1">
            <a:off x="10471727" y="2144270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6" name="Rectangle: Rounded Corners 205">
            <a:extLst>
              <a:ext uri="{FF2B5EF4-FFF2-40B4-BE49-F238E27FC236}">
                <a16:creationId xmlns:a16="http://schemas.microsoft.com/office/drawing/2014/main" id="{9C03B942-0AC5-4937-B7E3-915F634E10F8}"/>
              </a:ext>
            </a:extLst>
          </p:cNvPr>
          <p:cNvSpPr/>
          <p:nvPr/>
        </p:nvSpPr>
        <p:spPr>
          <a:xfrm>
            <a:off x="11239738" y="2296649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7" name="Rectangle: Rounded Corners 206">
            <a:extLst>
              <a:ext uri="{FF2B5EF4-FFF2-40B4-BE49-F238E27FC236}">
                <a16:creationId xmlns:a16="http://schemas.microsoft.com/office/drawing/2014/main" id="{F9F08753-879D-4749-BC18-2334F28F49B2}"/>
              </a:ext>
            </a:extLst>
          </p:cNvPr>
          <p:cNvSpPr/>
          <p:nvPr/>
        </p:nvSpPr>
        <p:spPr>
          <a:xfrm>
            <a:off x="13043122" y="2296649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16" name="Rectangle: Rounded Corners 215">
            <a:extLst>
              <a:ext uri="{FF2B5EF4-FFF2-40B4-BE49-F238E27FC236}">
                <a16:creationId xmlns:a16="http://schemas.microsoft.com/office/drawing/2014/main" id="{2AC7DA0F-2BBA-4BD4-8EEB-72C09AFE935E}"/>
              </a:ext>
            </a:extLst>
          </p:cNvPr>
          <p:cNvSpPr/>
          <p:nvPr/>
        </p:nvSpPr>
        <p:spPr>
          <a:xfrm>
            <a:off x="14142780" y="2293463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62D7421-30C8-4AD0-941E-77D215AB376E}"/>
              </a:ext>
            </a:extLst>
          </p:cNvPr>
          <p:cNvSpPr/>
          <p:nvPr/>
        </p:nvSpPr>
        <p:spPr bwMode="auto">
          <a:xfrm>
            <a:off x="60960" y="2221631"/>
            <a:ext cx="14844271" cy="537337"/>
          </a:xfrm>
          <a:prstGeom prst="rect">
            <a:avLst/>
          </a:prstGeom>
          <a:solidFill>
            <a:srgbClr val="C5C5C5">
              <a:alpha val="63922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41" name="Rectangle: Rounded Corners 240">
            <a:extLst>
              <a:ext uri="{FF2B5EF4-FFF2-40B4-BE49-F238E27FC236}">
                <a16:creationId xmlns:a16="http://schemas.microsoft.com/office/drawing/2014/main" id="{412AE9C8-A05F-424A-BA52-3FFB568ED5ED}"/>
              </a:ext>
            </a:extLst>
          </p:cNvPr>
          <p:cNvSpPr/>
          <p:nvPr/>
        </p:nvSpPr>
        <p:spPr>
          <a:xfrm>
            <a:off x="6773789" y="5303517"/>
            <a:ext cx="474606" cy="623135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Email 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Prep</a:t>
            </a:r>
          </a:p>
        </p:txBody>
      </p:sp>
      <p:sp>
        <p:nvSpPr>
          <p:cNvPr id="198" name="Rectangle: Rounded Corners 197">
            <a:extLst>
              <a:ext uri="{FF2B5EF4-FFF2-40B4-BE49-F238E27FC236}">
                <a16:creationId xmlns:a16="http://schemas.microsoft.com/office/drawing/2014/main" id="{0937D510-F8D9-4774-BD9E-EB21A99C11DD}"/>
              </a:ext>
            </a:extLst>
          </p:cNvPr>
          <p:cNvSpPr/>
          <p:nvPr/>
        </p:nvSpPr>
        <p:spPr>
          <a:xfrm>
            <a:off x="12325568" y="5252598"/>
            <a:ext cx="364145" cy="722331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 Email 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Prep</a:t>
            </a:r>
          </a:p>
        </p:txBody>
      </p:sp>
      <p:sp>
        <p:nvSpPr>
          <p:cNvPr id="238" name="Rectangle: Rounded Corners 237">
            <a:extLst>
              <a:ext uri="{FF2B5EF4-FFF2-40B4-BE49-F238E27FC236}">
                <a16:creationId xmlns:a16="http://schemas.microsoft.com/office/drawing/2014/main" id="{3A606A60-A4E9-4FA3-ACEB-A561C7EE4095}"/>
              </a:ext>
            </a:extLst>
          </p:cNvPr>
          <p:cNvSpPr/>
          <p:nvPr/>
        </p:nvSpPr>
        <p:spPr>
          <a:xfrm>
            <a:off x="5284640" y="2882637"/>
            <a:ext cx="347313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39" name="Rectangle: Rounded Corners 238">
            <a:extLst>
              <a:ext uri="{FF2B5EF4-FFF2-40B4-BE49-F238E27FC236}">
                <a16:creationId xmlns:a16="http://schemas.microsoft.com/office/drawing/2014/main" id="{A2AC6454-2C04-463F-A51F-3EF609D83BA9}"/>
              </a:ext>
            </a:extLst>
          </p:cNvPr>
          <p:cNvSpPr/>
          <p:nvPr/>
        </p:nvSpPr>
        <p:spPr>
          <a:xfrm>
            <a:off x="5937763" y="2882637"/>
            <a:ext cx="436270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6" name="Rectangle: Rounded Corners 245">
            <a:extLst>
              <a:ext uri="{FF2B5EF4-FFF2-40B4-BE49-F238E27FC236}">
                <a16:creationId xmlns:a16="http://schemas.microsoft.com/office/drawing/2014/main" id="{DEA9A5DB-F8CD-494A-B097-81842D9E9A60}"/>
              </a:ext>
            </a:extLst>
          </p:cNvPr>
          <p:cNvSpPr/>
          <p:nvPr/>
        </p:nvSpPr>
        <p:spPr>
          <a:xfrm>
            <a:off x="8615404" y="2913711"/>
            <a:ext cx="347313" cy="299990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00" name="Rectangle: Rounded Corners 99">
            <a:extLst>
              <a:ext uri="{FF2B5EF4-FFF2-40B4-BE49-F238E27FC236}">
                <a16:creationId xmlns:a16="http://schemas.microsoft.com/office/drawing/2014/main" id="{EBC1257C-6516-4B42-B7BE-AD857337AB63}"/>
              </a:ext>
            </a:extLst>
          </p:cNvPr>
          <p:cNvSpPr/>
          <p:nvPr/>
        </p:nvSpPr>
        <p:spPr>
          <a:xfrm>
            <a:off x="4901453" y="5310100"/>
            <a:ext cx="397063" cy="537338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consolidation</a:t>
            </a:r>
          </a:p>
        </p:txBody>
      </p:sp>
      <p:sp>
        <p:nvSpPr>
          <p:cNvPr id="247" name="Rectangle: Rounded Corners 246">
            <a:extLst>
              <a:ext uri="{FF2B5EF4-FFF2-40B4-BE49-F238E27FC236}">
                <a16:creationId xmlns:a16="http://schemas.microsoft.com/office/drawing/2014/main" id="{566B3180-53CC-4EBC-BAF6-6E4BBD8C74EA}"/>
              </a:ext>
            </a:extLst>
          </p:cNvPr>
          <p:cNvSpPr/>
          <p:nvPr/>
        </p:nvSpPr>
        <p:spPr>
          <a:xfrm>
            <a:off x="6401541" y="2913709"/>
            <a:ext cx="43585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8" name="Rectangle: Rounded Corners 247">
            <a:extLst>
              <a:ext uri="{FF2B5EF4-FFF2-40B4-BE49-F238E27FC236}">
                <a16:creationId xmlns:a16="http://schemas.microsoft.com/office/drawing/2014/main" id="{3565D96B-C58B-4708-9641-C5C7528667D2}"/>
              </a:ext>
            </a:extLst>
          </p:cNvPr>
          <p:cNvSpPr/>
          <p:nvPr/>
        </p:nvSpPr>
        <p:spPr>
          <a:xfrm>
            <a:off x="7493824" y="3402794"/>
            <a:ext cx="728183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9" name="Rectangle: Rounded Corners 248">
            <a:extLst>
              <a:ext uri="{FF2B5EF4-FFF2-40B4-BE49-F238E27FC236}">
                <a16:creationId xmlns:a16="http://schemas.microsoft.com/office/drawing/2014/main" id="{568BC93D-BD8D-4BD1-8573-361539721686}"/>
              </a:ext>
            </a:extLst>
          </p:cNvPr>
          <p:cNvSpPr/>
          <p:nvPr/>
        </p:nvSpPr>
        <p:spPr>
          <a:xfrm>
            <a:off x="7480511" y="3884515"/>
            <a:ext cx="735096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51" name="Rectangle: Rounded Corners 250">
            <a:extLst>
              <a:ext uri="{FF2B5EF4-FFF2-40B4-BE49-F238E27FC236}">
                <a16:creationId xmlns:a16="http://schemas.microsoft.com/office/drawing/2014/main" id="{08333904-8BDD-4D8A-ABBC-CF4C4D62DDAC}"/>
              </a:ext>
            </a:extLst>
          </p:cNvPr>
          <p:cNvSpPr/>
          <p:nvPr/>
        </p:nvSpPr>
        <p:spPr>
          <a:xfrm>
            <a:off x="7482330" y="4384076"/>
            <a:ext cx="739679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  <a:p>
            <a:pPr algn="ctr" defTabSz="630594"/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27" name="Rectangle: Rounded Corners 226">
            <a:extLst>
              <a:ext uri="{FF2B5EF4-FFF2-40B4-BE49-F238E27FC236}">
                <a16:creationId xmlns:a16="http://schemas.microsoft.com/office/drawing/2014/main" id="{17D79C31-D21F-45D1-8A93-31D227144200}"/>
              </a:ext>
            </a:extLst>
          </p:cNvPr>
          <p:cNvSpPr/>
          <p:nvPr/>
        </p:nvSpPr>
        <p:spPr>
          <a:xfrm>
            <a:off x="9359720" y="2882637"/>
            <a:ext cx="695708" cy="304401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4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</p:txBody>
      </p:sp>
      <p:sp>
        <p:nvSpPr>
          <p:cNvPr id="96" name="Rectangle: Rounded Corners 95">
            <a:extLst>
              <a:ext uri="{FF2B5EF4-FFF2-40B4-BE49-F238E27FC236}">
                <a16:creationId xmlns:a16="http://schemas.microsoft.com/office/drawing/2014/main" id="{9E4C90BB-F7DD-4AA2-892D-A131756CDEC0}"/>
              </a:ext>
            </a:extLst>
          </p:cNvPr>
          <p:cNvSpPr/>
          <p:nvPr/>
        </p:nvSpPr>
        <p:spPr>
          <a:xfrm>
            <a:off x="9260591" y="2915241"/>
            <a:ext cx="881815" cy="38492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97" name="Rectangle: Rounded Corners 96">
            <a:extLst>
              <a:ext uri="{FF2B5EF4-FFF2-40B4-BE49-F238E27FC236}">
                <a16:creationId xmlns:a16="http://schemas.microsoft.com/office/drawing/2014/main" id="{12EE236B-DF74-4794-ACDC-4F6E343D3AB2}"/>
              </a:ext>
            </a:extLst>
          </p:cNvPr>
          <p:cNvSpPr/>
          <p:nvPr/>
        </p:nvSpPr>
        <p:spPr>
          <a:xfrm>
            <a:off x="9260594" y="5300868"/>
            <a:ext cx="894444" cy="625780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Rel-18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RAN1/2/3/4 </a:t>
            </a: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package approval</a:t>
            </a:r>
            <a:endParaRPr lang="en-US" sz="8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19" name="Rectangle: Rounded Corners 218">
            <a:extLst>
              <a:ext uri="{FF2B5EF4-FFF2-40B4-BE49-F238E27FC236}">
                <a16:creationId xmlns:a16="http://schemas.microsoft.com/office/drawing/2014/main" id="{3D46F8B1-2C03-4304-83E8-A7D681086E73}"/>
              </a:ext>
            </a:extLst>
          </p:cNvPr>
          <p:cNvSpPr/>
          <p:nvPr/>
        </p:nvSpPr>
        <p:spPr>
          <a:xfrm>
            <a:off x="11967550" y="2882637"/>
            <a:ext cx="347313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68" name="Rectangle 167">
            <a:extLst>
              <a:ext uri="{FF2B5EF4-FFF2-40B4-BE49-F238E27FC236}">
                <a16:creationId xmlns:a16="http://schemas.microsoft.com/office/drawing/2014/main" id="{DEAB3E20-DAEA-4040-A061-0A03805B432A}"/>
              </a:ext>
            </a:extLst>
          </p:cNvPr>
          <p:cNvSpPr/>
          <p:nvPr/>
        </p:nvSpPr>
        <p:spPr>
          <a:xfrm>
            <a:off x="1451616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184" name="Rectangle: Rounded Corners 183">
            <a:extLst>
              <a:ext uri="{FF2B5EF4-FFF2-40B4-BE49-F238E27FC236}">
                <a16:creationId xmlns:a16="http://schemas.microsoft.com/office/drawing/2014/main" id="{79FBB4C8-69E0-4EDE-8C57-EB38A681D945}"/>
              </a:ext>
            </a:extLst>
          </p:cNvPr>
          <p:cNvSpPr/>
          <p:nvPr/>
        </p:nvSpPr>
        <p:spPr>
          <a:xfrm>
            <a:off x="10124562" y="2882637"/>
            <a:ext cx="712841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92" name="Rectangle: Rounded Corners 191">
            <a:extLst>
              <a:ext uri="{FF2B5EF4-FFF2-40B4-BE49-F238E27FC236}">
                <a16:creationId xmlns:a16="http://schemas.microsoft.com/office/drawing/2014/main" id="{37DF90ED-1D74-4D0C-B9F8-96CFFC490A4B}"/>
              </a:ext>
            </a:extLst>
          </p:cNvPr>
          <p:cNvSpPr/>
          <p:nvPr/>
        </p:nvSpPr>
        <p:spPr>
          <a:xfrm>
            <a:off x="8132887" y="2913709"/>
            <a:ext cx="465908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(2+5)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02" name="Rectangle: Rounded Corners 201">
            <a:extLst>
              <a:ext uri="{FF2B5EF4-FFF2-40B4-BE49-F238E27FC236}">
                <a16:creationId xmlns:a16="http://schemas.microsoft.com/office/drawing/2014/main" id="{D898085F-6AAD-49FD-93B6-E5A4EF1A394B}"/>
              </a:ext>
            </a:extLst>
          </p:cNvPr>
          <p:cNvSpPr/>
          <p:nvPr/>
        </p:nvSpPr>
        <p:spPr>
          <a:xfrm>
            <a:off x="11241499" y="3402794"/>
            <a:ext cx="497645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204" name="Rectangle: Rounded Corners 203">
            <a:extLst>
              <a:ext uri="{FF2B5EF4-FFF2-40B4-BE49-F238E27FC236}">
                <a16:creationId xmlns:a16="http://schemas.microsoft.com/office/drawing/2014/main" id="{435DA6B7-F5A5-4DB6-9BE2-5F0CA76D465F}"/>
              </a:ext>
            </a:extLst>
          </p:cNvPr>
          <p:cNvSpPr/>
          <p:nvPr/>
        </p:nvSpPr>
        <p:spPr>
          <a:xfrm>
            <a:off x="11236327" y="3889804"/>
            <a:ext cx="582834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(5+3)</a:t>
            </a:r>
          </a:p>
        </p:txBody>
      </p:sp>
      <p:sp>
        <p:nvSpPr>
          <p:cNvPr id="217" name="Rectangle: Rounded Corners 216">
            <a:extLst>
              <a:ext uri="{FF2B5EF4-FFF2-40B4-BE49-F238E27FC236}">
                <a16:creationId xmlns:a16="http://schemas.microsoft.com/office/drawing/2014/main" id="{C93F2759-7D2E-4884-9084-55253D6101D0}"/>
              </a:ext>
            </a:extLst>
          </p:cNvPr>
          <p:cNvSpPr/>
          <p:nvPr/>
        </p:nvSpPr>
        <p:spPr>
          <a:xfrm>
            <a:off x="11237040" y="4387412"/>
            <a:ext cx="502105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212" name="Rectangle: Rounded Corners 211">
            <a:extLst>
              <a:ext uri="{FF2B5EF4-FFF2-40B4-BE49-F238E27FC236}">
                <a16:creationId xmlns:a16="http://schemas.microsoft.com/office/drawing/2014/main" id="{D7690C0E-9D90-4239-824F-760713F572C0}"/>
              </a:ext>
            </a:extLst>
          </p:cNvPr>
          <p:cNvSpPr/>
          <p:nvPr/>
        </p:nvSpPr>
        <p:spPr>
          <a:xfrm>
            <a:off x="11255367" y="2935285"/>
            <a:ext cx="483777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220" name="Rectangle: Rounded Corners 219">
            <a:extLst>
              <a:ext uri="{FF2B5EF4-FFF2-40B4-BE49-F238E27FC236}">
                <a16:creationId xmlns:a16="http://schemas.microsoft.com/office/drawing/2014/main" id="{5786B85E-B58B-43ED-AFCB-4260C462797D}"/>
              </a:ext>
            </a:extLst>
          </p:cNvPr>
          <p:cNvSpPr/>
          <p:nvPr/>
        </p:nvSpPr>
        <p:spPr>
          <a:xfrm>
            <a:off x="7120203" y="2953623"/>
            <a:ext cx="368925" cy="310081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6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INACTIVE</a:t>
            </a:r>
          </a:p>
        </p:txBody>
      </p:sp>
    </p:spTree>
    <p:extLst>
      <p:ext uri="{BB962C8B-B14F-4D97-AF65-F5344CB8AC3E}">
        <p14:creationId xmlns:p14="http://schemas.microsoft.com/office/powerpoint/2010/main" val="3532368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1554" y="86529"/>
            <a:ext cx="11706046" cy="639488"/>
          </a:xfrm>
        </p:spPr>
        <p:txBody>
          <a:bodyPr/>
          <a:lstStyle/>
          <a:p>
            <a:r>
              <a:rPr lang="en-US" dirty="0"/>
              <a:t>RAN timeline 1/2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7339" y="1115484"/>
            <a:ext cx="13756312" cy="4830233"/>
          </a:xfrm>
        </p:spPr>
        <p:txBody>
          <a:bodyPr/>
          <a:lstStyle/>
          <a:p>
            <a:r>
              <a:rPr lang="en-US" sz="2800" dirty="0">
                <a:sym typeface="Wingdings" panose="05000000000000000000" pitchFamily="2" charset="2"/>
              </a:rPr>
              <a:t>Note: RWS tentatively decided an 18-month duration for Rel-18 </a:t>
            </a:r>
          </a:p>
          <a:p>
            <a:r>
              <a:rPr lang="en-US" sz="2800" dirty="0">
                <a:sym typeface="Wingdings" panose="05000000000000000000" pitchFamily="2" charset="2"/>
              </a:rPr>
              <a:t>Proposal</a:t>
            </a:r>
          </a:p>
          <a:p>
            <a:pPr lvl="1"/>
            <a:r>
              <a:rPr lang="en-US" sz="2400" dirty="0"/>
              <a:t>Rel-17 completion dates stay the same as agreed earlier </a:t>
            </a:r>
          </a:p>
          <a:p>
            <a:pPr lvl="2"/>
            <a:r>
              <a:rPr lang="en-US" sz="2000" dirty="0"/>
              <a:t>Dec’21 RAN1 completion; Mar’22 RAN2/3/4 completion; June’22 ASN.1 freeze</a:t>
            </a:r>
          </a:p>
          <a:p>
            <a:pPr lvl="1"/>
            <a:r>
              <a:rPr lang="en-US" sz="2400" dirty="0"/>
              <a:t>Rel-18 package approval planning remains unchanged</a:t>
            </a:r>
          </a:p>
          <a:p>
            <a:pPr lvl="2"/>
            <a:r>
              <a:rPr lang="en-US" sz="2000" dirty="0"/>
              <a:t>Dec’21 RAN1/2/3-led package approval, possibly some RAN4-led items; Mar’22 RAN4-led package approval. </a:t>
            </a:r>
          </a:p>
          <a:p>
            <a:pPr lvl="2"/>
            <a:r>
              <a:rPr lang="en-US" sz="2000" dirty="0"/>
              <a:t>The content of Rel-18 targets an 18-month duration (as tentatively agreed in RWS-210659) calculated from the start of the Rel-18 work.</a:t>
            </a:r>
          </a:p>
          <a:p>
            <a:pPr lvl="1"/>
            <a:r>
              <a:rPr lang="en-US" sz="2400" dirty="0"/>
              <a:t>Rel-18 starts in 2Q’22 for RAN1 and in 3Q’22 for RAN2/3/4</a:t>
            </a:r>
          </a:p>
          <a:p>
            <a:r>
              <a:rPr lang="en-US" sz="2800" dirty="0">
                <a:sym typeface="Wingdings" panose="05000000000000000000" pitchFamily="2" charset="2"/>
              </a:rPr>
              <a:t>Rel-18 starting date &amp; duration are to be further confirmed/decided during the joint RAN/SA/CT session</a:t>
            </a:r>
          </a:p>
          <a:p>
            <a:pPr lvl="2"/>
            <a:endParaRPr lang="en-US" sz="1865" dirty="0"/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1173505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1554" y="86529"/>
            <a:ext cx="11706046" cy="639488"/>
          </a:xfrm>
        </p:spPr>
        <p:txBody>
          <a:bodyPr/>
          <a:lstStyle/>
          <a:p>
            <a:r>
              <a:rPr lang="en-US" dirty="0"/>
              <a:t>RAN timeline 2/2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605" y="658283"/>
            <a:ext cx="14247861" cy="4830233"/>
          </a:xfrm>
        </p:spPr>
        <p:txBody>
          <a:bodyPr/>
          <a:lstStyle/>
          <a:p>
            <a:r>
              <a:rPr lang="en-US" sz="2000" dirty="0"/>
              <a:t>For Q1’2022 WG meetings</a:t>
            </a:r>
          </a:p>
          <a:p>
            <a:pPr lvl="1"/>
            <a:r>
              <a:rPr lang="en-US" sz="1800" dirty="0"/>
              <a:t>Confirm to be electronic</a:t>
            </a:r>
          </a:p>
          <a:p>
            <a:pPr lvl="1"/>
            <a:r>
              <a:rPr lang="en-US" sz="1800" dirty="0"/>
              <a:t>It is important to further emphasize the need to focus on only essential CRs during this quarter particularly considering the amount of work in completing Rel-17</a:t>
            </a:r>
          </a:p>
          <a:p>
            <a:r>
              <a:rPr lang="en-US" sz="2000" dirty="0"/>
              <a:t>For Q1’2022 RAN#95, Q2’2022 WG meetings, Q2’2022 RAN#96</a:t>
            </a:r>
          </a:p>
          <a:p>
            <a:pPr lvl="1"/>
            <a:r>
              <a:rPr lang="en-US" sz="1800" dirty="0"/>
              <a:t>Planning both physical and electronic meetings </a:t>
            </a:r>
            <a:r>
              <a:rPr lang="en-US" sz="1800" dirty="0">
                <a:sym typeface="Wingdings" panose="05000000000000000000" pitchFamily="2" charset="2"/>
              </a:rPr>
              <a:t> see next slide</a:t>
            </a:r>
          </a:p>
          <a:p>
            <a:pPr lvl="2"/>
            <a:r>
              <a:rPr lang="en-US" sz="1400" b="1" dirty="0">
                <a:sym typeface="Wingdings" panose="05000000000000000000" pitchFamily="2" charset="2"/>
              </a:rPr>
              <a:t>Note: RAN#95-e is scheduled from March 17 to March 23 (with the goal to finish SA related issues by March 18), necessary for alignment with SA/CT plenary meetings</a:t>
            </a:r>
          </a:p>
          <a:p>
            <a:pPr lvl="3"/>
            <a:r>
              <a:rPr lang="en-US" sz="1400" dirty="0">
                <a:sym typeface="Wingdings" panose="05000000000000000000" pitchFamily="2" charset="2"/>
              </a:rPr>
              <a:t>The weekend (March 19-20) in between (March 17-18 vs. March 21-23) will be </a:t>
            </a:r>
            <a:r>
              <a:rPr lang="en-US" sz="1400" b="1" dirty="0">
                <a:sym typeface="Wingdings" panose="05000000000000000000" pitchFamily="2" charset="2"/>
              </a:rPr>
              <a:t>a silence period</a:t>
            </a:r>
          </a:p>
          <a:p>
            <a:pPr lvl="2"/>
            <a:r>
              <a:rPr lang="en-US" sz="1400" dirty="0">
                <a:sym typeface="Wingdings" panose="05000000000000000000" pitchFamily="2" charset="2"/>
              </a:rPr>
              <a:t>RAN2 may organize 1-2 Ad-Hoc GTW sessions (without decision power) in April for ASN.1 review (details TBD)</a:t>
            </a:r>
          </a:p>
          <a:p>
            <a:pPr lvl="1"/>
            <a:r>
              <a:rPr lang="en-US" sz="1800" dirty="0">
                <a:sym typeface="Wingdings" panose="05000000000000000000" pitchFamily="2" charset="2"/>
              </a:rPr>
              <a:t>Decision for </a:t>
            </a:r>
            <a:r>
              <a:rPr lang="en-US" sz="1800" dirty="0"/>
              <a:t>Q1’2022 RAN#95 and Q2’2022 WG meetings is to be made in RAN#94-e</a:t>
            </a:r>
          </a:p>
          <a:p>
            <a:pPr lvl="2"/>
            <a:r>
              <a:rPr lang="en-US" sz="1400" dirty="0">
                <a:sym typeface="Wingdings" panose="05000000000000000000" pitchFamily="2" charset="2"/>
              </a:rPr>
              <a:t>Particularly if resuming physical meetings may start from RAN plenary first</a:t>
            </a:r>
          </a:p>
          <a:p>
            <a:pPr lvl="3"/>
            <a:r>
              <a:rPr lang="en-US" sz="1400" i="1" dirty="0">
                <a:sym typeface="Wingdings" panose="05000000000000000000" pitchFamily="2" charset="2"/>
              </a:rPr>
              <a:t>NOTE: depending on further checking with the meeting host, a decision for RAN#95 may be announced earlier </a:t>
            </a:r>
          </a:p>
          <a:p>
            <a:pPr lvl="2"/>
            <a:r>
              <a:rPr lang="en-US" sz="1400" dirty="0">
                <a:sym typeface="Wingdings" panose="05000000000000000000" pitchFamily="2" charset="2"/>
              </a:rPr>
              <a:t>The “inactive periods” during Mar. 28 to Apr. 01 &amp; May 02-06 in 2Q’22 may be used for ASN.1 freeze related email discussion, up to RAN2 Chair </a:t>
            </a:r>
          </a:p>
          <a:p>
            <a:pPr lvl="1"/>
            <a:r>
              <a:rPr lang="en-US" sz="1800" dirty="0">
                <a:sym typeface="Wingdings" panose="05000000000000000000" pitchFamily="2" charset="2"/>
              </a:rPr>
              <a:t>Decision for Q2’2022 RAN#96 is to be made in RAN#95-e/94-e</a:t>
            </a:r>
          </a:p>
          <a:p>
            <a:r>
              <a:rPr lang="en-US" sz="2000" dirty="0">
                <a:sym typeface="Wingdings" panose="05000000000000000000" pitchFamily="2" charset="2"/>
              </a:rPr>
              <a:t>For a quarter where a WG has two e-meetings, careful arrangement of the meeting agenda (including possible split of the agendas) is expected – up to each WG’s discretion </a:t>
            </a:r>
            <a:endParaRPr lang="en-US" sz="1800" dirty="0">
              <a:sym typeface="Wingdings" panose="05000000000000000000" pitchFamily="2" charset="2"/>
            </a:endParaRPr>
          </a:p>
          <a:p>
            <a:r>
              <a:rPr lang="en-US" sz="2000" dirty="0">
                <a:sym typeface="Wingdings" panose="05000000000000000000" pitchFamily="2" charset="2"/>
              </a:rPr>
              <a:t>Additional planning for Q3/2022 and afterwards is to be discussed in RAN#94-e</a:t>
            </a:r>
          </a:p>
          <a:p>
            <a:pPr lvl="1"/>
            <a:r>
              <a:rPr lang="en-US" sz="1800" dirty="0">
                <a:sym typeface="Wingdings" panose="05000000000000000000" pitchFamily="2" charset="2"/>
              </a:rPr>
              <a:t>Including careful discussion aiming for long-term e-meeting planning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71007333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Rectangle: Rounded Corners 313">
            <a:extLst>
              <a:ext uri="{FF2B5EF4-FFF2-40B4-BE49-F238E27FC236}">
                <a16:creationId xmlns:a16="http://schemas.microsoft.com/office/drawing/2014/main" id="{FEA6A9AD-7E08-4FF2-A545-E68988D56D2F}"/>
              </a:ext>
            </a:extLst>
          </p:cNvPr>
          <p:cNvSpPr/>
          <p:nvPr/>
        </p:nvSpPr>
        <p:spPr>
          <a:xfrm>
            <a:off x="13972310" y="2500482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312" name="Rectangle: Rounded Corners 311">
            <a:extLst>
              <a:ext uri="{FF2B5EF4-FFF2-40B4-BE49-F238E27FC236}">
                <a16:creationId xmlns:a16="http://schemas.microsoft.com/office/drawing/2014/main" id="{9A6A231E-E345-4963-B9E3-E0F51551DD26}"/>
              </a:ext>
            </a:extLst>
          </p:cNvPr>
          <p:cNvSpPr/>
          <p:nvPr/>
        </p:nvSpPr>
        <p:spPr>
          <a:xfrm>
            <a:off x="10866129" y="2500482"/>
            <a:ext cx="325172" cy="37364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313" name="Rectangle: Rounded Corners 312">
            <a:extLst>
              <a:ext uri="{FF2B5EF4-FFF2-40B4-BE49-F238E27FC236}">
                <a16:creationId xmlns:a16="http://schemas.microsoft.com/office/drawing/2014/main" id="{44569F2E-986E-42DE-B144-A1946499D241}"/>
              </a:ext>
            </a:extLst>
          </p:cNvPr>
          <p:cNvSpPr/>
          <p:nvPr/>
        </p:nvSpPr>
        <p:spPr>
          <a:xfrm>
            <a:off x="12907534" y="2505780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323" name="Rectangle: Rounded Corners 322">
            <a:extLst>
              <a:ext uri="{FF2B5EF4-FFF2-40B4-BE49-F238E27FC236}">
                <a16:creationId xmlns:a16="http://schemas.microsoft.com/office/drawing/2014/main" id="{13662927-0BCC-40E4-A313-AEFD96D655A2}"/>
              </a:ext>
            </a:extLst>
          </p:cNvPr>
          <p:cNvSpPr/>
          <p:nvPr/>
        </p:nvSpPr>
        <p:spPr>
          <a:xfrm>
            <a:off x="11476315" y="3088034"/>
            <a:ext cx="168860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22" name="Rectangle: Rounded Corners 321">
            <a:extLst>
              <a:ext uri="{FF2B5EF4-FFF2-40B4-BE49-F238E27FC236}">
                <a16:creationId xmlns:a16="http://schemas.microsoft.com/office/drawing/2014/main" id="{814224B2-7A17-44E3-8796-BB89A8A96FEE}"/>
              </a:ext>
            </a:extLst>
          </p:cNvPr>
          <p:cNvSpPr/>
          <p:nvPr/>
        </p:nvSpPr>
        <p:spPr>
          <a:xfrm>
            <a:off x="10569371" y="3088034"/>
            <a:ext cx="269942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cxnSp>
        <p:nvCxnSpPr>
          <p:cNvPr id="183" name="Straight Connector 12">
            <a:extLst>
              <a:ext uri="{FF2B5EF4-FFF2-40B4-BE49-F238E27FC236}">
                <a16:creationId xmlns:a16="http://schemas.microsoft.com/office/drawing/2014/main" id="{C43D9F77-5300-4CC7-8FBD-956F1EF0D21B}"/>
              </a:ext>
            </a:extLst>
          </p:cNvPr>
          <p:cNvCxnSpPr>
            <a:cxnSpLocks/>
          </p:cNvCxnSpPr>
          <p:nvPr/>
        </p:nvCxnSpPr>
        <p:spPr bwMode="auto">
          <a:xfrm flipV="1">
            <a:off x="10549935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8" name="Straight Connector 12">
            <a:extLst>
              <a:ext uri="{FF2B5EF4-FFF2-40B4-BE49-F238E27FC236}">
                <a16:creationId xmlns:a16="http://schemas.microsoft.com/office/drawing/2014/main" id="{4BBBD066-33F4-412A-AB5D-BFD996E0870F}"/>
              </a:ext>
            </a:extLst>
          </p:cNvPr>
          <p:cNvCxnSpPr>
            <a:cxnSpLocks/>
          </p:cNvCxnSpPr>
          <p:nvPr/>
        </p:nvCxnSpPr>
        <p:spPr bwMode="auto">
          <a:xfrm flipV="1">
            <a:off x="586592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9" name="Straight Connector 12">
            <a:extLst>
              <a:ext uri="{FF2B5EF4-FFF2-40B4-BE49-F238E27FC236}">
                <a16:creationId xmlns:a16="http://schemas.microsoft.com/office/drawing/2014/main" id="{0ABD6C61-D23C-4468-8BC9-E2068D8AF85B}"/>
              </a:ext>
            </a:extLst>
          </p:cNvPr>
          <p:cNvCxnSpPr>
            <a:cxnSpLocks/>
          </p:cNvCxnSpPr>
          <p:nvPr/>
        </p:nvCxnSpPr>
        <p:spPr bwMode="auto">
          <a:xfrm flipV="1">
            <a:off x="958271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2" name="Straight Connector 12">
            <a:extLst>
              <a:ext uri="{FF2B5EF4-FFF2-40B4-BE49-F238E27FC236}">
                <a16:creationId xmlns:a16="http://schemas.microsoft.com/office/drawing/2014/main" id="{DA27CCBE-8E7A-428F-B8A7-9CC9CC0F175D}"/>
              </a:ext>
            </a:extLst>
          </p:cNvPr>
          <p:cNvCxnSpPr>
            <a:cxnSpLocks/>
          </p:cNvCxnSpPr>
          <p:nvPr/>
        </p:nvCxnSpPr>
        <p:spPr bwMode="auto">
          <a:xfrm flipV="1">
            <a:off x="212529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0" name="Straight Connector 12">
            <a:extLst>
              <a:ext uri="{FF2B5EF4-FFF2-40B4-BE49-F238E27FC236}">
                <a16:creationId xmlns:a16="http://schemas.microsoft.com/office/drawing/2014/main" id="{F27F9BCD-F360-4F1F-9507-A56D6496738D}"/>
              </a:ext>
            </a:extLst>
          </p:cNvPr>
          <p:cNvCxnSpPr>
            <a:cxnSpLocks/>
          </p:cNvCxnSpPr>
          <p:nvPr/>
        </p:nvCxnSpPr>
        <p:spPr bwMode="auto">
          <a:xfrm flipV="1">
            <a:off x="1326856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1" name="Straight Connector 12">
            <a:extLst>
              <a:ext uri="{FF2B5EF4-FFF2-40B4-BE49-F238E27FC236}">
                <a16:creationId xmlns:a16="http://schemas.microsoft.com/office/drawing/2014/main" id="{B1E65376-714D-41D8-B816-3B5EE7C65CAA}"/>
              </a:ext>
            </a:extLst>
          </p:cNvPr>
          <p:cNvCxnSpPr>
            <a:cxnSpLocks/>
          </p:cNvCxnSpPr>
          <p:nvPr/>
        </p:nvCxnSpPr>
        <p:spPr bwMode="auto">
          <a:xfrm flipV="1">
            <a:off x="1701592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2" name="Straight Connector 12">
            <a:extLst>
              <a:ext uri="{FF2B5EF4-FFF2-40B4-BE49-F238E27FC236}">
                <a16:creationId xmlns:a16="http://schemas.microsoft.com/office/drawing/2014/main" id="{42399DE5-AAE3-4B50-BA93-285DA65C4272}"/>
              </a:ext>
            </a:extLst>
          </p:cNvPr>
          <p:cNvCxnSpPr>
            <a:cxnSpLocks/>
          </p:cNvCxnSpPr>
          <p:nvPr/>
        </p:nvCxnSpPr>
        <p:spPr bwMode="auto">
          <a:xfrm flipV="1">
            <a:off x="2068780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3" name="Straight Connector 12">
            <a:extLst>
              <a:ext uri="{FF2B5EF4-FFF2-40B4-BE49-F238E27FC236}">
                <a16:creationId xmlns:a16="http://schemas.microsoft.com/office/drawing/2014/main" id="{B817EC41-8A0A-4DCA-BB2D-D4AB3CBC182A}"/>
              </a:ext>
            </a:extLst>
          </p:cNvPr>
          <p:cNvCxnSpPr>
            <a:cxnSpLocks/>
          </p:cNvCxnSpPr>
          <p:nvPr/>
        </p:nvCxnSpPr>
        <p:spPr bwMode="auto">
          <a:xfrm flipV="1">
            <a:off x="2440167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" name="Straight Connector 12">
            <a:extLst>
              <a:ext uri="{FF2B5EF4-FFF2-40B4-BE49-F238E27FC236}">
                <a16:creationId xmlns:a16="http://schemas.microsoft.com/office/drawing/2014/main" id="{2FCA279A-EBCD-4480-B7CD-8BF16580E727}"/>
              </a:ext>
            </a:extLst>
          </p:cNvPr>
          <p:cNvCxnSpPr>
            <a:cxnSpLocks/>
          </p:cNvCxnSpPr>
          <p:nvPr/>
        </p:nvCxnSpPr>
        <p:spPr bwMode="auto">
          <a:xfrm flipV="1">
            <a:off x="2806028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1" name="Rectangle: Rounded Corners 180">
            <a:extLst>
              <a:ext uri="{FF2B5EF4-FFF2-40B4-BE49-F238E27FC236}">
                <a16:creationId xmlns:a16="http://schemas.microsoft.com/office/drawing/2014/main" id="{4D573982-6520-4B89-BED4-8099B5536B7A}"/>
              </a:ext>
            </a:extLst>
          </p:cNvPr>
          <p:cNvSpPr/>
          <p:nvPr/>
        </p:nvSpPr>
        <p:spPr>
          <a:xfrm>
            <a:off x="614464" y="2502594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97" name="Rectangle: Rounded Corners 196">
            <a:extLst>
              <a:ext uri="{FF2B5EF4-FFF2-40B4-BE49-F238E27FC236}">
                <a16:creationId xmlns:a16="http://schemas.microsoft.com/office/drawing/2014/main" id="{3C25DA36-1C43-4523-BB96-1D32EF9405F1}"/>
              </a:ext>
            </a:extLst>
          </p:cNvPr>
          <p:cNvSpPr/>
          <p:nvPr/>
        </p:nvSpPr>
        <p:spPr>
          <a:xfrm>
            <a:off x="608835" y="3094327"/>
            <a:ext cx="346952" cy="304401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</a:t>
            </a:r>
            <a:b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F1D736-B64F-42EE-854E-1BBA4B468F9A}"/>
              </a:ext>
            </a:extLst>
          </p:cNvPr>
          <p:cNvSpPr/>
          <p:nvPr/>
        </p:nvSpPr>
        <p:spPr bwMode="auto">
          <a:xfrm rot="5400000">
            <a:off x="4700595" y="-3384894"/>
            <a:ext cx="220245" cy="9196379"/>
          </a:xfrm>
          <a:prstGeom prst="leftBrace">
            <a:avLst>
              <a:gd name="adj1" fmla="val 281271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648EA7BD-73E3-4741-8E24-92FE243ECAED}"/>
              </a:ext>
            </a:extLst>
          </p:cNvPr>
          <p:cNvSpPr txBox="1"/>
          <p:nvPr/>
        </p:nvSpPr>
        <p:spPr>
          <a:xfrm>
            <a:off x="4548477" y="798331"/>
            <a:ext cx="3269140" cy="553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40835"/>
            <a:r>
              <a:rPr lang="en-US" sz="1472" dirty="0">
                <a:solidFill>
                  <a:prstClr val="black"/>
                </a:solidFill>
                <a:latin typeface="Calibri"/>
              </a:rPr>
              <a:t>Planned as </a:t>
            </a:r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E-meetings</a:t>
            </a:r>
            <a:r>
              <a:rPr lang="en-US" sz="1472" dirty="0">
                <a:solidFill>
                  <a:prstClr val="black"/>
                </a:solidFill>
                <a:latin typeface="Calibri"/>
              </a:rPr>
              <a:t> </a:t>
            </a:r>
          </a:p>
          <a:p>
            <a:pPr defTabSz="840835"/>
            <a:endParaRPr lang="en-US" sz="1472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7" name="Rectangle 166">
            <a:extLst>
              <a:ext uri="{FF2B5EF4-FFF2-40B4-BE49-F238E27FC236}">
                <a16:creationId xmlns:a16="http://schemas.microsoft.com/office/drawing/2014/main" id="{C5353C48-DD06-448B-B558-D6A4DF52E1DF}"/>
              </a:ext>
            </a:extLst>
          </p:cNvPr>
          <p:cNvSpPr/>
          <p:nvPr/>
        </p:nvSpPr>
        <p:spPr>
          <a:xfrm>
            <a:off x="287131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6-10</a:t>
            </a:r>
          </a:p>
        </p:txBody>
      </p:sp>
      <p:sp>
        <p:nvSpPr>
          <p:cNvPr id="175" name="Rectangle 174">
            <a:extLst>
              <a:ext uri="{FF2B5EF4-FFF2-40B4-BE49-F238E27FC236}">
                <a16:creationId xmlns:a16="http://schemas.microsoft.com/office/drawing/2014/main" id="{B67F4BAA-0645-4B55-AFD4-2722EC8C28DE}"/>
              </a:ext>
            </a:extLst>
          </p:cNvPr>
          <p:cNvSpPr/>
          <p:nvPr/>
        </p:nvSpPr>
        <p:spPr>
          <a:xfrm>
            <a:off x="657980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178" name="Rectangle 177">
            <a:extLst>
              <a:ext uri="{FF2B5EF4-FFF2-40B4-BE49-F238E27FC236}">
                <a16:creationId xmlns:a16="http://schemas.microsoft.com/office/drawing/2014/main" id="{B3EA4A2B-4424-4623-87E0-BC17BDFF5CE7}"/>
              </a:ext>
            </a:extLst>
          </p:cNvPr>
          <p:cNvSpPr/>
          <p:nvPr/>
        </p:nvSpPr>
        <p:spPr>
          <a:xfrm>
            <a:off x="1028829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EFBAB2F5-1336-4438-B743-52AF5B79363E}"/>
              </a:ext>
            </a:extLst>
          </p:cNvPr>
          <p:cNvSpPr/>
          <p:nvPr/>
        </p:nvSpPr>
        <p:spPr>
          <a:xfrm>
            <a:off x="1399678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27-1</a:t>
            </a:r>
          </a:p>
        </p:txBody>
      </p:sp>
      <p:sp>
        <p:nvSpPr>
          <p:cNvPr id="186" name="Rectangle 185">
            <a:extLst>
              <a:ext uri="{FF2B5EF4-FFF2-40B4-BE49-F238E27FC236}">
                <a16:creationId xmlns:a16="http://schemas.microsoft.com/office/drawing/2014/main" id="{5A5FDFCC-7522-46DD-AFE4-EF711BC3CA0B}"/>
              </a:ext>
            </a:extLst>
          </p:cNvPr>
          <p:cNvSpPr/>
          <p:nvPr/>
        </p:nvSpPr>
        <p:spPr>
          <a:xfrm>
            <a:off x="1767564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4-8</a:t>
            </a: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BF74DFD5-401F-4752-9C62-8CDA85E26274}"/>
              </a:ext>
            </a:extLst>
          </p:cNvPr>
          <p:cNvSpPr/>
          <p:nvPr/>
        </p:nvSpPr>
        <p:spPr>
          <a:xfrm>
            <a:off x="2138414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11-15</a:t>
            </a:r>
          </a:p>
        </p:txBody>
      </p:sp>
      <p:sp>
        <p:nvSpPr>
          <p:cNvPr id="188" name="Rectangle 187">
            <a:extLst>
              <a:ext uri="{FF2B5EF4-FFF2-40B4-BE49-F238E27FC236}">
                <a16:creationId xmlns:a16="http://schemas.microsoft.com/office/drawing/2014/main" id="{378F7058-011D-476E-B565-09136CD886C0}"/>
              </a:ext>
            </a:extLst>
          </p:cNvPr>
          <p:cNvSpPr/>
          <p:nvPr/>
        </p:nvSpPr>
        <p:spPr>
          <a:xfrm>
            <a:off x="2509265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18-22</a:t>
            </a:r>
          </a:p>
        </p:txBody>
      </p:sp>
      <p:sp>
        <p:nvSpPr>
          <p:cNvPr id="191" name="Rectangle 190">
            <a:extLst>
              <a:ext uri="{FF2B5EF4-FFF2-40B4-BE49-F238E27FC236}">
                <a16:creationId xmlns:a16="http://schemas.microsoft.com/office/drawing/2014/main" id="{7CB1DA99-61DD-4450-B7C9-0F8063B0D22B}"/>
              </a:ext>
            </a:extLst>
          </p:cNvPr>
          <p:cNvSpPr/>
          <p:nvPr/>
        </p:nvSpPr>
        <p:spPr>
          <a:xfrm>
            <a:off x="2880113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25-29</a:t>
            </a:r>
          </a:p>
        </p:txBody>
      </p:sp>
      <p:cxnSp>
        <p:nvCxnSpPr>
          <p:cNvPr id="208" name="Straight Connector 12">
            <a:extLst>
              <a:ext uri="{FF2B5EF4-FFF2-40B4-BE49-F238E27FC236}">
                <a16:creationId xmlns:a16="http://schemas.microsoft.com/office/drawing/2014/main" id="{BDFEE0A1-B015-4598-BE15-4A593CFEE925}"/>
              </a:ext>
            </a:extLst>
          </p:cNvPr>
          <p:cNvCxnSpPr>
            <a:cxnSpLocks/>
          </p:cNvCxnSpPr>
          <p:nvPr/>
        </p:nvCxnSpPr>
        <p:spPr bwMode="auto">
          <a:xfrm flipV="1">
            <a:off x="3551441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9" name="Straight Connector 12">
            <a:extLst>
              <a:ext uri="{FF2B5EF4-FFF2-40B4-BE49-F238E27FC236}">
                <a16:creationId xmlns:a16="http://schemas.microsoft.com/office/drawing/2014/main" id="{69876911-EF47-4D62-B4CA-CF3A54EC70E1}"/>
              </a:ext>
            </a:extLst>
          </p:cNvPr>
          <p:cNvCxnSpPr>
            <a:cxnSpLocks/>
          </p:cNvCxnSpPr>
          <p:nvPr/>
        </p:nvCxnSpPr>
        <p:spPr bwMode="auto">
          <a:xfrm flipV="1">
            <a:off x="3915087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0" name="Straight Connector 12">
            <a:extLst>
              <a:ext uri="{FF2B5EF4-FFF2-40B4-BE49-F238E27FC236}">
                <a16:creationId xmlns:a16="http://schemas.microsoft.com/office/drawing/2014/main" id="{FB60591E-80C7-4BD2-A65E-D2796AA463BE}"/>
              </a:ext>
            </a:extLst>
          </p:cNvPr>
          <p:cNvCxnSpPr>
            <a:cxnSpLocks/>
          </p:cNvCxnSpPr>
          <p:nvPr/>
        </p:nvCxnSpPr>
        <p:spPr bwMode="auto">
          <a:xfrm flipV="1">
            <a:off x="4285901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1" name="Straight Connector 12">
            <a:extLst>
              <a:ext uri="{FF2B5EF4-FFF2-40B4-BE49-F238E27FC236}">
                <a16:creationId xmlns:a16="http://schemas.microsoft.com/office/drawing/2014/main" id="{2E26C3A1-A9BA-4E68-9C85-8B926BC86D3D}"/>
              </a:ext>
            </a:extLst>
          </p:cNvPr>
          <p:cNvCxnSpPr>
            <a:cxnSpLocks/>
          </p:cNvCxnSpPr>
          <p:nvPr/>
        </p:nvCxnSpPr>
        <p:spPr bwMode="auto">
          <a:xfrm flipV="1">
            <a:off x="4657916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3" name="Straight Connector 12">
            <a:extLst>
              <a:ext uri="{FF2B5EF4-FFF2-40B4-BE49-F238E27FC236}">
                <a16:creationId xmlns:a16="http://schemas.microsoft.com/office/drawing/2014/main" id="{7E5ADBE7-97B3-49BC-A4B4-62EAF24732C5}"/>
              </a:ext>
            </a:extLst>
          </p:cNvPr>
          <p:cNvCxnSpPr>
            <a:cxnSpLocks/>
          </p:cNvCxnSpPr>
          <p:nvPr/>
        </p:nvCxnSpPr>
        <p:spPr bwMode="auto">
          <a:xfrm flipV="1">
            <a:off x="5399169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4" name="Straight Connector 12">
            <a:extLst>
              <a:ext uri="{FF2B5EF4-FFF2-40B4-BE49-F238E27FC236}">
                <a16:creationId xmlns:a16="http://schemas.microsoft.com/office/drawing/2014/main" id="{D4268930-4F85-4609-8B22-7FA90C451E77}"/>
              </a:ext>
            </a:extLst>
          </p:cNvPr>
          <p:cNvCxnSpPr>
            <a:cxnSpLocks/>
          </p:cNvCxnSpPr>
          <p:nvPr/>
        </p:nvCxnSpPr>
        <p:spPr bwMode="auto">
          <a:xfrm flipV="1">
            <a:off x="5775363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" name="Straight Connector 12">
            <a:extLst>
              <a:ext uri="{FF2B5EF4-FFF2-40B4-BE49-F238E27FC236}">
                <a16:creationId xmlns:a16="http://schemas.microsoft.com/office/drawing/2014/main" id="{22598D18-66ED-4DDB-BBFC-86E0951B7B13}"/>
              </a:ext>
            </a:extLst>
          </p:cNvPr>
          <p:cNvCxnSpPr>
            <a:cxnSpLocks/>
          </p:cNvCxnSpPr>
          <p:nvPr/>
        </p:nvCxnSpPr>
        <p:spPr bwMode="auto">
          <a:xfrm flipV="1">
            <a:off x="7282407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8" name="Rectangle 227">
            <a:extLst>
              <a:ext uri="{FF2B5EF4-FFF2-40B4-BE49-F238E27FC236}">
                <a16:creationId xmlns:a16="http://schemas.microsoft.com/office/drawing/2014/main" id="{250364A0-CDAE-48FF-BB19-9B314B5DDC03}"/>
              </a:ext>
            </a:extLst>
          </p:cNvPr>
          <p:cNvSpPr/>
          <p:nvPr/>
        </p:nvSpPr>
        <p:spPr>
          <a:xfrm>
            <a:off x="3249634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1-5</a:t>
            </a:r>
          </a:p>
        </p:txBody>
      </p:sp>
      <p:sp>
        <p:nvSpPr>
          <p:cNvPr id="229" name="Rectangle 228">
            <a:extLst>
              <a:ext uri="{FF2B5EF4-FFF2-40B4-BE49-F238E27FC236}">
                <a16:creationId xmlns:a16="http://schemas.microsoft.com/office/drawing/2014/main" id="{867F42D9-B6BA-4431-965F-E0664ABE8C8A}"/>
              </a:ext>
            </a:extLst>
          </p:cNvPr>
          <p:cNvSpPr/>
          <p:nvPr/>
        </p:nvSpPr>
        <p:spPr>
          <a:xfrm>
            <a:off x="3617518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8-12</a:t>
            </a:r>
          </a:p>
        </p:txBody>
      </p:sp>
      <p:sp>
        <p:nvSpPr>
          <p:cNvPr id="230" name="Rectangle 229">
            <a:extLst>
              <a:ext uri="{FF2B5EF4-FFF2-40B4-BE49-F238E27FC236}">
                <a16:creationId xmlns:a16="http://schemas.microsoft.com/office/drawing/2014/main" id="{8A4608A6-DE57-488D-A514-011C60A6D2B0}"/>
              </a:ext>
            </a:extLst>
          </p:cNvPr>
          <p:cNvSpPr/>
          <p:nvPr/>
        </p:nvSpPr>
        <p:spPr>
          <a:xfrm>
            <a:off x="3988369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15-19</a:t>
            </a:r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C7006262-193F-4F2F-8633-CB707AAE3C0A}"/>
              </a:ext>
            </a:extLst>
          </p:cNvPr>
          <p:cNvSpPr/>
          <p:nvPr/>
        </p:nvSpPr>
        <p:spPr>
          <a:xfrm>
            <a:off x="4359219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22-26</a:t>
            </a:r>
          </a:p>
        </p:txBody>
      </p:sp>
      <p:sp>
        <p:nvSpPr>
          <p:cNvPr id="232" name="Rectangle 231">
            <a:extLst>
              <a:ext uri="{FF2B5EF4-FFF2-40B4-BE49-F238E27FC236}">
                <a16:creationId xmlns:a16="http://schemas.microsoft.com/office/drawing/2014/main" id="{DC6B7F64-D230-42A6-B493-9CDC9626C99B}"/>
              </a:ext>
            </a:extLst>
          </p:cNvPr>
          <p:cNvSpPr/>
          <p:nvPr/>
        </p:nvSpPr>
        <p:spPr>
          <a:xfrm>
            <a:off x="4730068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29-3</a:t>
            </a:r>
          </a:p>
        </p:txBody>
      </p:sp>
      <p:sp>
        <p:nvSpPr>
          <p:cNvPr id="233" name="Rectangle 232">
            <a:extLst>
              <a:ext uri="{FF2B5EF4-FFF2-40B4-BE49-F238E27FC236}">
                <a16:creationId xmlns:a16="http://schemas.microsoft.com/office/drawing/2014/main" id="{9249E00D-672E-430F-A1C2-D9BB2FD9C715}"/>
              </a:ext>
            </a:extLst>
          </p:cNvPr>
          <p:cNvSpPr/>
          <p:nvPr/>
        </p:nvSpPr>
        <p:spPr>
          <a:xfrm>
            <a:off x="5097953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6-10</a:t>
            </a:r>
          </a:p>
        </p:txBody>
      </p:sp>
      <p:sp>
        <p:nvSpPr>
          <p:cNvPr id="234" name="Rectangle 233">
            <a:extLst>
              <a:ext uri="{FF2B5EF4-FFF2-40B4-BE49-F238E27FC236}">
                <a16:creationId xmlns:a16="http://schemas.microsoft.com/office/drawing/2014/main" id="{6FDA40E5-EA65-4980-963A-95813F2C4C88}"/>
              </a:ext>
            </a:extLst>
          </p:cNvPr>
          <p:cNvSpPr/>
          <p:nvPr/>
        </p:nvSpPr>
        <p:spPr>
          <a:xfrm>
            <a:off x="5468802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235" name="Rectangle 234">
            <a:extLst>
              <a:ext uri="{FF2B5EF4-FFF2-40B4-BE49-F238E27FC236}">
                <a16:creationId xmlns:a16="http://schemas.microsoft.com/office/drawing/2014/main" id="{9CB3E36D-FAD2-458A-A1C5-F97D5BAEE3D1}"/>
              </a:ext>
            </a:extLst>
          </p:cNvPr>
          <p:cNvSpPr/>
          <p:nvPr/>
        </p:nvSpPr>
        <p:spPr>
          <a:xfrm>
            <a:off x="5845151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cxnSp>
        <p:nvCxnSpPr>
          <p:cNvPr id="240" name="Straight Connector 12">
            <a:extLst>
              <a:ext uri="{FF2B5EF4-FFF2-40B4-BE49-F238E27FC236}">
                <a16:creationId xmlns:a16="http://schemas.microsoft.com/office/drawing/2014/main" id="{7FEDAD98-4FC4-4FAC-9D53-C47B9D4B7614}"/>
              </a:ext>
            </a:extLst>
          </p:cNvPr>
          <p:cNvCxnSpPr>
            <a:cxnSpLocks/>
          </p:cNvCxnSpPr>
          <p:nvPr/>
        </p:nvCxnSpPr>
        <p:spPr bwMode="auto">
          <a:xfrm flipV="1">
            <a:off x="3177503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0" name="Title 1">
            <a:extLst>
              <a:ext uri="{FF2B5EF4-FFF2-40B4-BE49-F238E27FC236}">
                <a16:creationId xmlns:a16="http://schemas.microsoft.com/office/drawing/2014/main" id="{1AEACCB4-2C82-45FB-A3B6-CEC35C299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5106" y="60268"/>
            <a:ext cx="12755307" cy="661749"/>
          </a:xfrm>
        </p:spPr>
        <p:txBody>
          <a:bodyPr/>
          <a:lstStyle/>
          <a:p>
            <a:r>
              <a:rPr lang="en-US" sz="3200" dirty="0"/>
              <a:t>Proposed RAN meeting plan &amp; Rel-18 planning</a:t>
            </a:r>
          </a:p>
        </p:txBody>
      </p:sp>
      <p:cxnSp>
        <p:nvCxnSpPr>
          <p:cNvPr id="145" name="Straight Connector 12">
            <a:extLst>
              <a:ext uri="{FF2B5EF4-FFF2-40B4-BE49-F238E27FC236}">
                <a16:creationId xmlns:a16="http://schemas.microsoft.com/office/drawing/2014/main" id="{DBAC9659-8D22-434D-ABA1-5CD9D92E6DAC}"/>
              </a:ext>
            </a:extLst>
          </p:cNvPr>
          <p:cNvCxnSpPr>
            <a:cxnSpLocks/>
          </p:cNvCxnSpPr>
          <p:nvPr/>
        </p:nvCxnSpPr>
        <p:spPr bwMode="auto">
          <a:xfrm flipV="1">
            <a:off x="5023311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7" name="Rectangle 146">
            <a:extLst>
              <a:ext uri="{FF2B5EF4-FFF2-40B4-BE49-F238E27FC236}">
                <a16:creationId xmlns:a16="http://schemas.microsoft.com/office/drawing/2014/main" id="{74466B0B-DD43-4623-B8FC-0DEDA0519DC8}"/>
              </a:ext>
            </a:extLst>
          </p:cNvPr>
          <p:cNvSpPr/>
          <p:nvPr/>
        </p:nvSpPr>
        <p:spPr>
          <a:xfrm>
            <a:off x="174722" y="1364723"/>
            <a:ext cx="1499609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September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04CC4E08-2F7A-462B-936C-33EF18F94885}"/>
              </a:ext>
            </a:extLst>
          </p:cNvPr>
          <p:cNvSpPr/>
          <p:nvPr/>
        </p:nvSpPr>
        <p:spPr>
          <a:xfrm>
            <a:off x="1708743" y="1364723"/>
            <a:ext cx="1499609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October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693D94B2-107D-4959-80D5-CDFA7623B485}"/>
              </a:ext>
            </a:extLst>
          </p:cNvPr>
          <p:cNvSpPr/>
          <p:nvPr/>
        </p:nvSpPr>
        <p:spPr>
          <a:xfrm>
            <a:off x="3242762" y="1364723"/>
            <a:ext cx="1566968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November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64" name="Rectangle 163">
            <a:extLst>
              <a:ext uri="{FF2B5EF4-FFF2-40B4-BE49-F238E27FC236}">
                <a16:creationId xmlns:a16="http://schemas.microsoft.com/office/drawing/2014/main" id="{5A2A2E7C-FC27-4772-ACBA-605193C6E4E7}"/>
              </a:ext>
            </a:extLst>
          </p:cNvPr>
          <p:cNvSpPr/>
          <p:nvPr/>
        </p:nvSpPr>
        <p:spPr>
          <a:xfrm>
            <a:off x="4853106" y="1364723"/>
            <a:ext cx="1327613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December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66FE96D1-4B38-4EDD-9594-84F639851C19}"/>
              </a:ext>
            </a:extLst>
          </p:cNvPr>
          <p:cNvSpPr txBox="1"/>
          <p:nvPr/>
        </p:nvSpPr>
        <p:spPr>
          <a:xfrm>
            <a:off x="10612733" y="721128"/>
            <a:ext cx="2002432" cy="771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TBC in December </a:t>
            </a:r>
            <a:r>
              <a:rPr lang="en-US" sz="1472" dirty="0">
                <a:solidFill>
                  <a:prstClr val="black"/>
                </a:solidFill>
                <a:latin typeface="Calibri"/>
              </a:rPr>
              <a:t>(f2f or E-meeting)</a:t>
            </a:r>
          </a:p>
          <a:p>
            <a:pPr algn="ctr" defTabSz="840835"/>
            <a:endParaRPr lang="en-US" sz="1472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4" name="Rectangle: Rounded Corners 193">
            <a:extLst>
              <a:ext uri="{FF2B5EF4-FFF2-40B4-BE49-F238E27FC236}">
                <a16:creationId xmlns:a16="http://schemas.microsoft.com/office/drawing/2014/main" id="{53E450B1-B0E0-43D6-B3F1-99D2BFC18D71}"/>
              </a:ext>
            </a:extLst>
          </p:cNvPr>
          <p:cNvSpPr/>
          <p:nvPr/>
        </p:nvSpPr>
        <p:spPr>
          <a:xfrm>
            <a:off x="2075707" y="2505780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0" name="Rectangle: Rounded Corners 199">
            <a:extLst>
              <a:ext uri="{FF2B5EF4-FFF2-40B4-BE49-F238E27FC236}">
                <a16:creationId xmlns:a16="http://schemas.microsoft.com/office/drawing/2014/main" id="{36B08007-8087-4E83-9A73-C299E1B5DCBA}"/>
              </a:ext>
            </a:extLst>
          </p:cNvPr>
          <p:cNvSpPr/>
          <p:nvPr/>
        </p:nvSpPr>
        <p:spPr>
          <a:xfrm>
            <a:off x="3928250" y="2505780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1" name="Rectangle: Rounded Corners 200">
            <a:extLst>
              <a:ext uri="{FF2B5EF4-FFF2-40B4-BE49-F238E27FC236}">
                <a16:creationId xmlns:a16="http://schemas.microsoft.com/office/drawing/2014/main" id="{3D7C0CAC-3CCF-4385-87EC-27B6C8978322}"/>
              </a:ext>
            </a:extLst>
          </p:cNvPr>
          <p:cNvSpPr/>
          <p:nvPr/>
        </p:nvSpPr>
        <p:spPr>
          <a:xfrm>
            <a:off x="5417500" y="2502594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226" name="Rectangle: Rounded Corners 225">
            <a:extLst>
              <a:ext uri="{FF2B5EF4-FFF2-40B4-BE49-F238E27FC236}">
                <a16:creationId xmlns:a16="http://schemas.microsoft.com/office/drawing/2014/main" id="{76F491C9-6D36-437E-99CA-CFD54107FE0D}"/>
              </a:ext>
            </a:extLst>
          </p:cNvPr>
          <p:cNvSpPr/>
          <p:nvPr/>
        </p:nvSpPr>
        <p:spPr>
          <a:xfrm>
            <a:off x="3549318" y="5093080"/>
            <a:ext cx="726403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RAN5-E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D7C63C05-9456-4BFF-BDA1-5639CEF01253}"/>
              </a:ext>
            </a:extLst>
          </p:cNvPr>
          <p:cNvSpPr/>
          <p:nvPr/>
        </p:nvSpPr>
        <p:spPr>
          <a:xfrm>
            <a:off x="6224095" y="1364723"/>
            <a:ext cx="1434111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January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C67B3C29-5968-411B-9189-5C25C984A19B}"/>
              </a:ext>
            </a:extLst>
          </p:cNvPr>
          <p:cNvSpPr/>
          <p:nvPr/>
        </p:nvSpPr>
        <p:spPr>
          <a:xfrm>
            <a:off x="7701581" y="1364723"/>
            <a:ext cx="1489218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February 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98F7EE75-86DA-4408-9474-2C564440D1AF}"/>
              </a:ext>
            </a:extLst>
          </p:cNvPr>
          <p:cNvSpPr/>
          <p:nvPr/>
        </p:nvSpPr>
        <p:spPr>
          <a:xfrm>
            <a:off x="6983114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17-21</a:t>
            </a: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65E1E3C7-54C5-4EFD-940F-2E745D64D5E8}"/>
              </a:ext>
            </a:extLst>
          </p:cNvPr>
          <p:cNvSpPr/>
          <p:nvPr/>
        </p:nvSpPr>
        <p:spPr>
          <a:xfrm>
            <a:off x="7343566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24-28</a:t>
            </a:r>
          </a:p>
        </p:txBody>
      </p:sp>
      <p:cxnSp>
        <p:nvCxnSpPr>
          <p:cNvPr id="112" name="Straight Connector 12">
            <a:extLst>
              <a:ext uri="{FF2B5EF4-FFF2-40B4-BE49-F238E27FC236}">
                <a16:creationId xmlns:a16="http://schemas.microsoft.com/office/drawing/2014/main" id="{EBB38BD9-189E-4EFC-93FB-E99E7836E5A6}"/>
              </a:ext>
            </a:extLst>
          </p:cNvPr>
          <p:cNvCxnSpPr>
            <a:cxnSpLocks/>
          </p:cNvCxnSpPr>
          <p:nvPr/>
        </p:nvCxnSpPr>
        <p:spPr bwMode="auto">
          <a:xfrm flipV="1">
            <a:off x="6920811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3" name="Straight Connector 12">
            <a:extLst>
              <a:ext uri="{FF2B5EF4-FFF2-40B4-BE49-F238E27FC236}">
                <a16:creationId xmlns:a16="http://schemas.microsoft.com/office/drawing/2014/main" id="{B88856EC-DCBE-4461-B344-A5969617F1B8}"/>
              </a:ext>
            </a:extLst>
          </p:cNvPr>
          <p:cNvCxnSpPr>
            <a:cxnSpLocks/>
          </p:cNvCxnSpPr>
          <p:nvPr/>
        </p:nvCxnSpPr>
        <p:spPr bwMode="auto">
          <a:xfrm flipV="1">
            <a:off x="7636096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4" name="Rectangle 113">
            <a:extLst>
              <a:ext uri="{FF2B5EF4-FFF2-40B4-BE49-F238E27FC236}">
                <a16:creationId xmlns:a16="http://schemas.microsoft.com/office/drawing/2014/main" id="{36E0D5B8-09C5-48D8-8AB6-E7D43593BCBF}"/>
              </a:ext>
            </a:extLst>
          </p:cNvPr>
          <p:cNvSpPr/>
          <p:nvPr/>
        </p:nvSpPr>
        <p:spPr>
          <a:xfrm>
            <a:off x="7704017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31-04</a:t>
            </a: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1304D744-1524-4D96-90C9-8142F045F43C}"/>
              </a:ext>
            </a:extLst>
          </p:cNvPr>
          <p:cNvSpPr/>
          <p:nvPr/>
        </p:nvSpPr>
        <p:spPr>
          <a:xfrm>
            <a:off x="8062606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07-11</a:t>
            </a:r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8252B517-E4CE-4601-B969-860A21A7FAF0}"/>
              </a:ext>
            </a:extLst>
          </p:cNvPr>
          <p:cNvSpPr/>
          <p:nvPr/>
        </p:nvSpPr>
        <p:spPr>
          <a:xfrm>
            <a:off x="8421896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44AF7ECB-5EA5-4DB5-932E-A724541DA2E7}"/>
              </a:ext>
            </a:extLst>
          </p:cNvPr>
          <p:cNvSpPr/>
          <p:nvPr/>
        </p:nvSpPr>
        <p:spPr>
          <a:xfrm>
            <a:off x="8767870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776EAD69-8C74-4E21-A38F-35BAD8DDC8D0}"/>
              </a:ext>
            </a:extLst>
          </p:cNvPr>
          <p:cNvSpPr/>
          <p:nvPr/>
        </p:nvSpPr>
        <p:spPr>
          <a:xfrm>
            <a:off x="9234174" y="1364723"/>
            <a:ext cx="1345419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March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cxnSp>
        <p:nvCxnSpPr>
          <p:cNvPr id="121" name="Straight Connector 12">
            <a:extLst>
              <a:ext uri="{FF2B5EF4-FFF2-40B4-BE49-F238E27FC236}">
                <a16:creationId xmlns:a16="http://schemas.microsoft.com/office/drawing/2014/main" id="{1A686587-C0E4-4837-BFE9-C8CA7A515C18}"/>
              </a:ext>
            </a:extLst>
          </p:cNvPr>
          <p:cNvCxnSpPr>
            <a:cxnSpLocks/>
          </p:cNvCxnSpPr>
          <p:nvPr/>
        </p:nvCxnSpPr>
        <p:spPr bwMode="auto">
          <a:xfrm flipV="1">
            <a:off x="8000224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" name="Straight Connector 12">
            <a:extLst>
              <a:ext uri="{FF2B5EF4-FFF2-40B4-BE49-F238E27FC236}">
                <a16:creationId xmlns:a16="http://schemas.microsoft.com/office/drawing/2014/main" id="{6EBD7C8C-D285-415E-889C-2AC6CEB02342}"/>
              </a:ext>
            </a:extLst>
          </p:cNvPr>
          <p:cNvCxnSpPr>
            <a:cxnSpLocks/>
          </p:cNvCxnSpPr>
          <p:nvPr/>
        </p:nvCxnSpPr>
        <p:spPr bwMode="auto">
          <a:xfrm flipV="1">
            <a:off x="8367104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" name="Straight Connector 12">
            <a:extLst>
              <a:ext uri="{FF2B5EF4-FFF2-40B4-BE49-F238E27FC236}">
                <a16:creationId xmlns:a16="http://schemas.microsoft.com/office/drawing/2014/main" id="{AF215A7D-2800-43B3-9FA0-F03AC052B95F}"/>
              </a:ext>
            </a:extLst>
          </p:cNvPr>
          <p:cNvCxnSpPr>
            <a:cxnSpLocks/>
          </p:cNvCxnSpPr>
          <p:nvPr/>
        </p:nvCxnSpPr>
        <p:spPr bwMode="auto">
          <a:xfrm flipV="1">
            <a:off x="8720791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6" name="Straight Connector 12">
            <a:extLst>
              <a:ext uri="{FF2B5EF4-FFF2-40B4-BE49-F238E27FC236}">
                <a16:creationId xmlns:a16="http://schemas.microsoft.com/office/drawing/2014/main" id="{9596BCE0-ECF6-4FA1-A078-2DB6A556D7D2}"/>
              </a:ext>
            </a:extLst>
          </p:cNvPr>
          <p:cNvCxnSpPr>
            <a:cxnSpLocks/>
          </p:cNvCxnSpPr>
          <p:nvPr/>
        </p:nvCxnSpPr>
        <p:spPr bwMode="auto">
          <a:xfrm flipV="1">
            <a:off x="9070469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2" name="Rectangle 131">
            <a:extLst>
              <a:ext uri="{FF2B5EF4-FFF2-40B4-BE49-F238E27FC236}">
                <a16:creationId xmlns:a16="http://schemas.microsoft.com/office/drawing/2014/main" id="{54DD10E1-D740-4BC3-B075-BD2F9252265D}"/>
              </a:ext>
            </a:extLst>
          </p:cNvPr>
          <p:cNvSpPr/>
          <p:nvPr/>
        </p:nvSpPr>
        <p:spPr>
          <a:xfrm>
            <a:off x="9129479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28-04</a:t>
            </a: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30A22CDB-4E0D-4E93-B017-E003B3EB3FA8}"/>
              </a:ext>
            </a:extLst>
          </p:cNvPr>
          <p:cNvSpPr/>
          <p:nvPr/>
        </p:nvSpPr>
        <p:spPr>
          <a:xfrm>
            <a:off x="9498376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07-11</a:t>
            </a:r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0A621616-6853-4991-A330-FA9F8C90DD26}"/>
              </a:ext>
            </a:extLst>
          </p:cNvPr>
          <p:cNvSpPr/>
          <p:nvPr/>
        </p:nvSpPr>
        <p:spPr>
          <a:xfrm>
            <a:off x="9868393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cxnSp>
        <p:nvCxnSpPr>
          <p:cNvPr id="137" name="Straight Connector 12">
            <a:extLst>
              <a:ext uri="{FF2B5EF4-FFF2-40B4-BE49-F238E27FC236}">
                <a16:creationId xmlns:a16="http://schemas.microsoft.com/office/drawing/2014/main" id="{E302231A-A79A-43DE-9035-FACD8275C8F7}"/>
              </a:ext>
            </a:extLst>
          </p:cNvPr>
          <p:cNvCxnSpPr>
            <a:cxnSpLocks/>
          </p:cNvCxnSpPr>
          <p:nvPr/>
        </p:nvCxnSpPr>
        <p:spPr bwMode="auto">
          <a:xfrm flipV="1">
            <a:off x="9436228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8" name="Straight Connector 12">
            <a:extLst>
              <a:ext uri="{FF2B5EF4-FFF2-40B4-BE49-F238E27FC236}">
                <a16:creationId xmlns:a16="http://schemas.microsoft.com/office/drawing/2014/main" id="{D99EA981-FD9C-41CF-8F68-61F04329E506}"/>
              </a:ext>
            </a:extLst>
          </p:cNvPr>
          <p:cNvCxnSpPr>
            <a:cxnSpLocks/>
          </p:cNvCxnSpPr>
          <p:nvPr/>
        </p:nvCxnSpPr>
        <p:spPr bwMode="auto">
          <a:xfrm flipV="1">
            <a:off x="9806297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9" name="Straight Connector 12">
            <a:extLst>
              <a:ext uri="{FF2B5EF4-FFF2-40B4-BE49-F238E27FC236}">
                <a16:creationId xmlns:a16="http://schemas.microsoft.com/office/drawing/2014/main" id="{B53094F7-44D6-4E38-81B8-15C146CFFA09}"/>
              </a:ext>
            </a:extLst>
          </p:cNvPr>
          <p:cNvCxnSpPr>
            <a:cxnSpLocks/>
          </p:cNvCxnSpPr>
          <p:nvPr/>
        </p:nvCxnSpPr>
        <p:spPr bwMode="auto">
          <a:xfrm flipV="1">
            <a:off x="10176313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1" name="Rectangle: Rounded Corners 140">
            <a:extLst>
              <a:ext uri="{FF2B5EF4-FFF2-40B4-BE49-F238E27FC236}">
                <a16:creationId xmlns:a16="http://schemas.microsoft.com/office/drawing/2014/main" id="{03BA2C5A-155A-4CA0-AE1F-E612FC2F177C}"/>
              </a:ext>
            </a:extLst>
          </p:cNvPr>
          <p:cNvSpPr/>
          <p:nvPr/>
        </p:nvSpPr>
        <p:spPr>
          <a:xfrm>
            <a:off x="10070204" y="3091767"/>
            <a:ext cx="352670" cy="293488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</a:t>
            </a:r>
          </a:p>
        </p:txBody>
      </p:sp>
      <p:sp>
        <p:nvSpPr>
          <p:cNvPr id="142" name="Rectangle: Rounded Corners 141">
            <a:extLst>
              <a:ext uri="{FF2B5EF4-FFF2-40B4-BE49-F238E27FC236}">
                <a16:creationId xmlns:a16="http://schemas.microsoft.com/office/drawing/2014/main" id="{D8B28922-E1EB-426F-AAA4-F78FF8581EB4}"/>
              </a:ext>
            </a:extLst>
          </p:cNvPr>
          <p:cNvSpPr/>
          <p:nvPr/>
        </p:nvSpPr>
        <p:spPr>
          <a:xfrm>
            <a:off x="9935145" y="4575309"/>
            <a:ext cx="663632" cy="51235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stage-3</a:t>
            </a: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143" name="Rectangle: Rounded Corners 142">
            <a:extLst>
              <a:ext uri="{FF2B5EF4-FFF2-40B4-BE49-F238E27FC236}">
                <a16:creationId xmlns:a16="http://schemas.microsoft.com/office/drawing/2014/main" id="{1D352946-94DE-4D90-81FE-33841A3B31FB}"/>
              </a:ext>
            </a:extLst>
          </p:cNvPr>
          <p:cNvSpPr/>
          <p:nvPr/>
        </p:nvSpPr>
        <p:spPr>
          <a:xfrm>
            <a:off x="9935145" y="5519231"/>
            <a:ext cx="663632" cy="646925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Rel-18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 </a:t>
            </a: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package approval</a:t>
            </a:r>
            <a:endParaRPr lang="en-US" sz="8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44" name="Rectangle: Rounded Corners 143">
            <a:extLst>
              <a:ext uri="{FF2B5EF4-FFF2-40B4-BE49-F238E27FC236}">
                <a16:creationId xmlns:a16="http://schemas.microsoft.com/office/drawing/2014/main" id="{184D0571-3BEB-4B50-8A3D-A7D5E41CC39A}"/>
              </a:ext>
            </a:extLst>
          </p:cNvPr>
          <p:cNvSpPr/>
          <p:nvPr/>
        </p:nvSpPr>
        <p:spPr>
          <a:xfrm>
            <a:off x="8740047" y="3144416"/>
            <a:ext cx="60089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(5+4)</a:t>
            </a:r>
          </a:p>
        </p:txBody>
      </p:sp>
      <p:sp>
        <p:nvSpPr>
          <p:cNvPr id="160" name="Rectangle: Rounded Corners 159">
            <a:extLst>
              <a:ext uri="{FF2B5EF4-FFF2-40B4-BE49-F238E27FC236}">
                <a16:creationId xmlns:a16="http://schemas.microsoft.com/office/drawing/2014/main" id="{8D0BD5E6-04E5-462B-9B77-B313E6670056}"/>
              </a:ext>
            </a:extLst>
          </p:cNvPr>
          <p:cNvSpPr/>
          <p:nvPr/>
        </p:nvSpPr>
        <p:spPr>
          <a:xfrm>
            <a:off x="8733981" y="4596543"/>
            <a:ext cx="651540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(5+4)</a:t>
            </a:r>
          </a:p>
        </p:txBody>
      </p:sp>
      <p:sp>
        <p:nvSpPr>
          <p:cNvPr id="176" name="Rectangle: Rounded Corners 175">
            <a:extLst>
              <a:ext uri="{FF2B5EF4-FFF2-40B4-BE49-F238E27FC236}">
                <a16:creationId xmlns:a16="http://schemas.microsoft.com/office/drawing/2014/main" id="{9B5DDA27-A9DE-470E-A4D8-5C1E5AAF5DB5}"/>
              </a:ext>
            </a:extLst>
          </p:cNvPr>
          <p:cNvSpPr/>
          <p:nvPr/>
        </p:nvSpPr>
        <p:spPr>
          <a:xfrm>
            <a:off x="8730999" y="4098935"/>
            <a:ext cx="645511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(5+4)</a:t>
            </a:r>
          </a:p>
        </p:txBody>
      </p:sp>
      <p:sp>
        <p:nvSpPr>
          <p:cNvPr id="179" name="Rectangle: Rounded Corners 178">
            <a:extLst>
              <a:ext uri="{FF2B5EF4-FFF2-40B4-BE49-F238E27FC236}">
                <a16:creationId xmlns:a16="http://schemas.microsoft.com/office/drawing/2014/main" id="{9E261C86-5124-4B21-92EC-280D00EB4138}"/>
              </a:ext>
            </a:extLst>
          </p:cNvPr>
          <p:cNvSpPr/>
          <p:nvPr/>
        </p:nvSpPr>
        <p:spPr>
          <a:xfrm>
            <a:off x="8744518" y="3611925"/>
            <a:ext cx="631992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(5+4)</a:t>
            </a:r>
          </a:p>
        </p:txBody>
      </p:sp>
      <p:sp>
        <p:nvSpPr>
          <p:cNvPr id="193" name="Rectangle: Rounded Corners 192">
            <a:extLst>
              <a:ext uri="{FF2B5EF4-FFF2-40B4-BE49-F238E27FC236}">
                <a16:creationId xmlns:a16="http://schemas.microsoft.com/office/drawing/2014/main" id="{8027081F-E61F-48B1-920A-DD492A1506CF}"/>
              </a:ext>
            </a:extLst>
          </p:cNvPr>
          <p:cNvSpPr/>
          <p:nvPr/>
        </p:nvSpPr>
        <p:spPr>
          <a:xfrm>
            <a:off x="8735180" y="5093080"/>
            <a:ext cx="641330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RAN5-E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(5+4)</a:t>
            </a:r>
          </a:p>
        </p:txBody>
      </p:sp>
      <p:sp>
        <p:nvSpPr>
          <p:cNvPr id="196" name="Rectangle 195">
            <a:extLst>
              <a:ext uri="{FF2B5EF4-FFF2-40B4-BE49-F238E27FC236}">
                <a16:creationId xmlns:a16="http://schemas.microsoft.com/office/drawing/2014/main" id="{13D6D5F4-4FCB-4841-847A-C363B34A9D71}"/>
              </a:ext>
            </a:extLst>
          </p:cNvPr>
          <p:cNvSpPr/>
          <p:nvPr/>
        </p:nvSpPr>
        <p:spPr>
          <a:xfrm>
            <a:off x="6604098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10-14</a:t>
            </a:r>
          </a:p>
        </p:txBody>
      </p:sp>
      <p:sp>
        <p:nvSpPr>
          <p:cNvPr id="199" name="Rectangle 198">
            <a:extLst>
              <a:ext uri="{FF2B5EF4-FFF2-40B4-BE49-F238E27FC236}">
                <a16:creationId xmlns:a16="http://schemas.microsoft.com/office/drawing/2014/main" id="{9885274C-AAB1-4664-B81C-C8EBB6C6DDB6}"/>
              </a:ext>
            </a:extLst>
          </p:cNvPr>
          <p:cNvSpPr/>
          <p:nvPr/>
        </p:nvSpPr>
        <p:spPr>
          <a:xfrm>
            <a:off x="6225082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03-07</a:t>
            </a:r>
          </a:p>
        </p:txBody>
      </p:sp>
      <p:cxnSp>
        <p:nvCxnSpPr>
          <p:cNvPr id="203" name="Straight Connector 12">
            <a:extLst>
              <a:ext uri="{FF2B5EF4-FFF2-40B4-BE49-F238E27FC236}">
                <a16:creationId xmlns:a16="http://schemas.microsoft.com/office/drawing/2014/main" id="{FA327E07-12E8-42F2-97DC-B9154945A5C3}"/>
              </a:ext>
            </a:extLst>
          </p:cNvPr>
          <p:cNvCxnSpPr>
            <a:cxnSpLocks/>
          </p:cNvCxnSpPr>
          <p:nvPr/>
        </p:nvCxnSpPr>
        <p:spPr bwMode="auto">
          <a:xfrm flipV="1">
            <a:off x="6533324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" name="Straight Connector 12">
            <a:extLst>
              <a:ext uri="{FF2B5EF4-FFF2-40B4-BE49-F238E27FC236}">
                <a16:creationId xmlns:a16="http://schemas.microsoft.com/office/drawing/2014/main" id="{4CCA591D-F3CA-449B-8B99-0540BBE09174}"/>
              </a:ext>
            </a:extLst>
          </p:cNvPr>
          <p:cNvCxnSpPr>
            <a:cxnSpLocks/>
          </p:cNvCxnSpPr>
          <p:nvPr/>
        </p:nvCxnSpPr>
        <p:spPr bwMode="auto">
          <a:xfrm flipV="1">
            <a:off x="6154702" y="235340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6" name="Rectangle: Rounded Corners 205">
            <a:extLst>
              <a:ext uri="{FF2B5EF4-FFF2-40B4-BE49-F238E27FC236}">
                <a16:creationId xmlns:a16="http://schemas.microsoft.com/office/drawing/2014/main" id="{9C03B942-0AC5-4937-B7E3-915F634E10F8}"/>
              </a:ext>
            </a:extLst>
          </p:cNvPr>
          <p:cNvSpPr/>
          <p:nvPr/>
        </p:nvSpPr>
        <p:spPr>
          <a:xfrm>
            <a:off x="6922713" y="2505780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7" name="Rectangle: Rounded Corners 206">
            <a:extLst>
              <a:ext uri="{FF2B5EF4-FFF2-40B4-BE49-F238E27FC236}">
                <a16:creationId xmlns:a16="http://schemas.microsoft.com/office/drawing/2014/main" id="{F9F08753-879D-4749-BC18-2334F28F49B2}"/>
              </a:ext>
            </a:extLst>
          </p:cNvPr>
          <p:cNvSpPr/>
          <p:nvPr/>
        </p:nvSpPr>
        <p:spPr>
          <a:xfrm>
            <a:off x="8726097" y="2505780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16" name="Rectangle: Rounded Corners 215">
            <a:extLst>
              <a:ext uri="{FF2B5EF4-FFF2-40B4-BE49-F238E27FC236}">
                <a16:creationId xmlns:a16="http://schemas.microsoft.com/office/drawing/2014/main" id="{2AC7DA0F-2BBA-4BD4-8EEB-72C09AFE935E}"/>
              </a:ext>
            </a:extLst>
          </p:cNvPr>
          <p:cNvSpPr/>
          <p:nvPr/>
        </p:nvSpPr>
        <p:spPr>
          <a:xfrm>
            <a:off x="9825755" y="2502594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62D7421-30C8-4AD0-941E-77D215AB376E}"/>
              </a:ext>
            </a:extLst>
          </p:cNvPr>
          <p:cNvSpPr/>
          <p:nvPr/>
        </p:nvSpPr>
        <p:spPr bwMode="auto">
          <a:xfrm>
            <a:off x="446966" y="2195081"/>
            <a:ext cx="14514102" cy="797001"/>
          </a:xfrm>
          <a:prstGeom prst="rect">
            <a:avLst/>
          </a:prstGeom>
          <a:solidFill>
            <a:srgbClr val="C5C5C5">
              <a:alpha val="63922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41" name="Rectangle: Rounded Corners 240">
            <a:extLst>
              <a:ext uri="{FF2B5EF4-FFF2-40B4-BE49-F238E27FC236}">
                <a16:creationId xmlns:a16="http://schemas.microsoft.com/office/drawing/2014/main" id="{412AE9C8-A05F-424A-BA52-3FFB568ED5ED}"/>
              </a:ext>
            </a:extLst>
          </p:cNvPr>
          <p:cNvSpPr/>
          <p:nvPr/>
        </p:nvSpPr>
        <p:spPr>
          <a:xfrm>
            <a:off x="2456764" y="5512648"/>
            <a:ext cx="474606" cy="623135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Email 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Prep</a:t>
            </a:r>
          </a:p>
        </p:txBody>
      </p:sp>
      <p:sp>
        <p:nvSpPr>
          <p:cNvPr id="198" name="Rectangle: Rounded Corners 197">
            <a:extLst>
              <a:ext uri="{FF2B5EF4-FFF2-40B4-BE49-F238E27FC236}">
                <a16:creationId xmlns:a16="http://schemas.microsoft.com/office/drawing/2014/main" id="{0937D510-F8D9-4774-BD9E-EB21A99C11DD}"/>
              </a:ext>
            </a:extLst>
          </p:cNvPr>
          <p:cNvSpPr/>
          <p:nvPr/>
        </p:nvSpPr>
        <p:spPr>
          <a:xfrm>
            <a:off x="8008543" y="5461729"/>
            <a:ext cx="364145" cy="722331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 Email 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Prep</a:t>
            </a:r>
          </a:p>
        </p:txBody>
      </p:sp>
      <p:sp>
        <p:nvSpPr>
          <p:cNvPr id="238" name="Rectangle: Rounded Corners 237">
            <a:extLst>
              <a:ext uri="{FF2B5EF4-FFF2-40B4-BE49-F238E27FC236}">
                <a16:creationId xmlns:a16="http://schemas.microsoft.com/office/drawing/2014/main" id="{3A606A60-A4E9-4FA3-ACEB-A561C7EE4095}"/>
              </a:ext>
            </a:extLst>
          </p:cNvPr>
          <p:cNvSpPr/>
          <p:nvPr/>
        </p:nvSpPr>
        <p:spPr>
          <a:xfrm>
            <a:off x="967615" y="3091768"/>
            <a:ext cx="347313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39" name="Rectangle: Rounded Corners 238">
            <a:extLst>
              <a:ext uri="{FF2B5EF4-FFF2-40B4-BE49-F238E27FC236}">
                <a16:creationId xmlns:a16="http://schemas.microsoft.com/office/drawing/2014/main" id="{A2AC6454-2C04-463F-A51F-3EF609D83BA9}"/>
              </a:ext>
            </a:extLst>
          </p:cNvPr>
          <p:cNvSpPr/>
          <p:nvPr/>
        </p:nvSpPr>
        <p:spPr>
          <a:xfrm>
            <a:off x="1620738" y="3091768"/>
            <a:ext cx="436270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6" name="Rectangle: Rounded Corners 245">
            <a:extLst>
              <a:ext uri="{FF2B5EF4-FFF2-40B4-BE49-F238E27FC236}">
                <a16:creationId xmlns:a16="http://schemas.microsoft.com/office/drawing/2014/main" id="{DEA9A5DB-F8CD-494A-B097-81842D9E9A60}"/>
              </a:ext>
            </a:extLst>
          </p:cNvPr>
          <p:cNvSpPr/>
          <p:nvPr/>
        </p:nvSpPr>
        <p:spPr>
          <a:xfrm>
            <a:off x="4298379" y="3122842"/>
            <a:ext cx="347313" cy="299990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00" name="Rectangle: Rounded Corners 99">
            <a:extLst>
              <a:ext uri="{FF2B5EF4-FFF2-40B4-BE49-F238E27FC236}">
                <a16:creationId xmlns:a16="http://schemas.microsoft.com/office/drawing/2014/main" id="{EBC1257C-6516-4B42-B7BE-AD857337AB63}"/>
              </a:ext>
            </a:extLst>
          </p:cNvPr>
          <p:cNvSpPr/>
          <p:nvPr/>
        </p:nvSpPr>
        <p:spPr>
          <a:xfrm>
            <a:off x="584428" y="5519231"/>
            <a:ext cx="397063" cy="537338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consolidation</a:t>
            </a:r>
          </a:p>
        </p:txBody>
      </p:sp>
      <p:sp>
        <p:nvSpPr>
          <p:cNvPr id="247" name="Rectangle: Rounded Corners 246">
            <a:extLst>
              <a:ext uri="{FF2B5EF4-FFF2-40B4-BE49-F238E27FC236}">
                <a16:creationId xmlns:a16="http://schemas.microsoft.com/office/drawing/2014/main" id="{566B3180-53CC-4EBC-BAF6-6E4BBD8C74EA}"/>
              </a:ext>
            </a:extLst>
          </p:cNvPr>
          <p:cNvSpPr/>
          <p:nvPr/>
        </p:nvSpPr>
        <p:spPr>
          <a:xfrm>
            <a:off x="2084516" y="3122840"/>
            <a:ext cx="43585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8" name="Rectangle: Rounded Corners 247">
            <a:extLst>
              <a:ext uri="{FF2B5EF4-FFF2-40B4-BE49-F238E27FC236}">
                <a16:creationId xmlns:a16="http://schemas.microsoft.com/office/drawing/2014/main" id="{3565D96B-C58B-4708-9641-C5C7528667D2}"/>
              </a:ext>
            </a:extLst>
          </p:cNvPr>
          <p:cNvSpPr/>
          <p:nvPr/>
        </p:nvSpPr>
        <p:spPr>
          <a:xfrm>
            <a:off x="3176799" y="3611925"/>
            <a:ext cx="728183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9" name="Rectangle: Rounded Corners 248">
            <a:extLst>
              <a:ext uri="{FF2B5EF4-FFF2-40B4-BE49-F238E27FC236}">
                <a16:creationId xmlns:a16="http://schemas.microsoft.com/office/drawing/2014/main" id="{568BC93D-BD8D-4BD1-8573-361539721686}"/>
              </a:ext>
            </a:extLst>
          </p:cNvPr>
          <p:cNvSpPr/>
          <p:nvPr/>
        </p:nvSpPr>
        <p:spPr>
          <a:xfrm>
            <a:off x="3163486" y="4093646"/>
            <a:ext cx="735096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51" name="Rectangle: Rounded Corners 250">
            <a:extLst>
              <a:ext uri="{FF2B5EF4-FFF2-40B4-BE49-F238E27FC236}">
                <a16:creationId xmlns:a16="http://schemas.microsoft.com/office/drawing/2014/main" id="{08333904-8BDD-4D8A-ABBC-CF4C4D62DDAC}"/>
              </a:ext>
            </a:extLst>
          </p:cNvPr>
          <p:cNvSpPr/>
          <p:nvPr/>
        </p:nvSpPr>
        <p:spPr>
          <a:xfrm>
            <a:off x="3165305" y="4593207"/>
            <a:ext cx="739679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  <a:p>
            <a:pPr algn="ctr" defTabSz="630594"/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27" name="Rectangle: Rounded Corners 226">
            <a:extLst>
              <a:ext uri="{FF2B5EF4-FFF2-40B4-BE49-F238E27FC236}">
                <a16:creationId xmlns:a16="http://schemas.microsoft.com/office/drawing/2014/main" id="{17D79C31-D21F-45D1-8A93-31D227144200}"/>
              </a:ext>
            </a:extLst>
          </p:cNvPr>
          <p:cNvSpPr/>
          <p:nvPr/>
        </p:nvSpPr>
        <p:spPr>
          <a:xfrm>
            <a:off x="5042695" y="3091768"/>
            <a:ext cx="695708" cy="304401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4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</p:txBody>
      </p:sp>
      <p:sp>
        <p:nvSpPr>
          <p:cNvPr id="96" name="Rectangle: Rounded Corners 95">
            <a:extLst>
              <a:ext uri="{FF2B5EF4-FFF2-40B4-BE49-F238E27FC236}">
                <a16:creationId xmlns:a16="http://schemas.microsoft.com/office/drawing/2014/main" id="{9E4C90BB-F7DD-4AA2-892D-A131756CDEC0}"/>
              </a:ext>
            </a:extLst>
          </p:cNvPr>
          <p:cNvSpPr/>
          <p:nvPr/>
        </p:nvSpPr>
        <p:spPr>
          <a:xfrm>
            <a:off x="4943566" y="3124372"/>
            <a:ext cx="881815" cy="38492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97" name="Rectangle: Rounded Corners 96">
            <a:extLst>
              <a:ext uri="{FF2B5EF4-FFF2-40B4-BE49-F238E27FC236}">
                <a16:creationId xmlns:a16="http://schemas.microsoft.com/office/drawing/2014/main" id="{12EE236B-DF74-4794-ACDC-4F6E343D3AB2}"/>
              </a:ext>
            </a:extLst>
          </p:cNvPr>
          <p:cNvSpPr/>
          <p:nvPr/>
        </p:nvSpPr>
        <p:spPr>
          <a:xfrm>
            <a:off x="4943569" y="5509999"/>
            <a:ext cx="894444" cy="625780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Rel-18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RAN1/2/3/4 </a:t>
            </a: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package approval</a:t>
            </a:r>
            <a:endParaRPr lang="en-US" sz="8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19" name="Rectangle: Rounded Corners 218">
            <a:extLst>
              <a:ext uri="{FF2B5EF4-FFF2-40B4-BE49-F238E27FC236}">
                <a16:creationId xmlns:a16="http://schemas.microsoft.com/office/drawing/2014/main" id="{3D46F8B1-2C03-4304-83E8-A7D681086E73}"/>
              </a:ext>
            </a:extLst>
          </p:cNvPr>
          <p:cNvSpPr/>
          <p:nvPr/>
        </p:nvSpPr>
        <p:spPr>
          <a:xfrm>
            <a:off x="7650525" y="3091768"/>
            <a:ext cx="347313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68" name="Rectangle 167">
            <a:extLst>
              <a:ext uri="{FF2B5EF4-FFF2-40B4-BE49-F238E27FC236}">
                <a16:creationId xmlns:a16="http://schemas.microsoft.com/office/drawing/2014/main" id="{DEAB3E20-DAEA-4040-A061-0A03805B432A}"/>
              </a:ext>
            </a:extLst>
          </p:cNvPr>
          <p:cNvSpPr/>
          <p:nvPr/>
        </p:nvSpPr>
        <p:spPr>
          <a:xfrm>
            <a:off x="10184297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184" name="Rectangle: Rounded Corners 183">
            <a:extLst>
              <a:ext uri="{FF2B5EF4-FFF2-40B4-BE49-F238E27FC236}">
                <a16:creationId xmlns:a16="http://schemas.microsoft.com/office/drawing/2014/main" id="{79FBB4C8-69E0-4EDE-8C57-EB38A681D945}"/>
              </a:ext>
            </a:extLst>
          </p:cNvPr>
          <p:cNvSpPr/>
          <p:nvPr/>
        </p:nvSpPr>
        <p:spPr>
          <a:xfrm>
            <a:off x="5807537" y="3091768"/>
            <a:ext cx="712841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92" name="Rectangle: Rounded Corners 191">
            <a:extLst>
              <a:ext uri="{FF2B5EF4-FFF2-40B4-BE49-F238E27FC236}">
                <a16:creationId xmlns:a16="http://schemas.microsoft.com/office/drawing/2014/main" id="{37DF90ED-1D74-4D0C-B9F8-96CFFC490A4B}"/>
              </a:ext>
            </a:extLst>
          </p:cNvPr>
          <p:cNvSpPr/>
          <p:nvPr/>
        </p:nvSpPr>
        <p:spPr>
          <a:xfrm>
            <a:off x="3815862" y="3122840"/>
            <a:ext cx="465908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(2+5)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02" name="Rectangle: Rounded Corners 201">
            <a:extLst>
              <a:ext uri="{FF2B5EF4-FFF2-40B4-BE49-F238E27FC236}">
                <a16:creationId xmlns:a16="http://schemas.microsoft.com/office/drawing/2014/main" id="{D898085F-6AAD-49FD-93B6-E5A4EF1A394B}"/>
              </a:ext>
            </a:extLst>
          </p:cNvPr>
          <p:cNvSpPr/>
          <p:nvPr/>
        </p:nvSpPr>
        <p:spPr>
          <a:xfrm>
            <a:off x="6924474" y="3611925"/>
            <a:ext cx="497645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204" name="Rectangle: Rounded Corners 203">
            <a:extLst>
              <a:ext uri="{FF2B5EF4-FFF2-40B4-BE49-F238E27FC236}">
                <a16:creationId xmlns:a16="http://schemas.microsoft.com/office/drawing/2014/main" id="{435DA6B7-F5A5-4DB6-9BE2-5F0CA76D465F}"/>
              </a:ext>
            </a:extLst>
          </p:cNvPr>
          <p:cNvSpPr/>
          <p:nvPr/>
        </p:nvSpPr>
        <p:spPr>
          <a:xfrm>
            <a:off x="6919302" y="4098935"/>
            <a:ext cx="582834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(5+3)</a:t>
            </a:r>
          </a:p>
        </p:txBody>
      </p:sp>
      <p:sp>
        <p:nvSpPr>
          <p:cNvPr id="217" name="Rectangle: Rounded Corners 216">
            <a:extLst>
              <a:ext uri="{FF2B5EF4-FFF2-40B4-BE49-F238E27FC236}">
                <a16:creationId xmlns:a16="http://schemas.microsoft.com/office/drawing/2014/main" id="{C93F2759-7D2E-4884-9084-55253D6101D0}"/>
              </a:ext>
            </a:extLst>
          </p:cNvPr>
          <p:cNvSpPr/>
          <p:nvPr/>
        </p:nvSpPr>
        <p:spPr>
          <a:xfrm>
            <a:off x="6920016" y="4596543"/>
            <a:ext cx="488318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 (5+2)</a:t>
            </a:r>
          </a:p>
        </p:txBody>
      </p:sp>
      <p:sp>
        <p:nvSpPr>
          <p:cNvPr id="212" name="Rectangle: Rounded Corners 211">
            <a:extLst>
              <a:ext uri="{FF2B5EF4-FFF2-40B4-BE49-F238E27FC236}">
                <a16:creationId xmlns:a16="http://schemas.microsoft.com/office/drawing/2014/main" id="{D7690C0E-9D90-4239-824F-760713F572C0}"/>
              </a:ext>
            </a:extLst>
          </p:cNvPr>
          <p:cNvSpPr/>
          <p:nvPr/>
        </p:nvSpPr>
        <p:spPr>
          <a:xfrm>
            <a:off x="6938342" y="3144416"/>
            <a:ext cx="483777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220" name="Rectangle: Rounded Corners 219">
            <a:extLst>
              <a:ext uri="{FF2B5EF4-FFF2-40B4-BE49-F238E27FC236}">
                <a16:creationId xmlns:a16="http://schemas.microsoft.com/office/drawing/2014/main" id="{5786B85E-B58B-43ED-AFCB-4260C462797D}"/>
              </a:ext>
            </a:extLst>
          </p:cNvPr>
          <p:cNvSpPr/>
          <p:nvPr/>
        </p:nvSpPr>
        <p:spPr>
          <a:xfrm>
            <a:off x="2803178" y="3162754"/>
            <a:ext cx="368925" cy="310081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6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INACTIVE</a:t>
            </a:r>
          </a:p>
        </p:txBody>
      </p:sp>
      <p:sp>
        <p:nvSpPr>
          <p:cNvPr id="272" name="Rectangle 271">
            <a:extLst>
              <a:ext uri="{FF2B5EF4-FFF2-40B4-BE49-F238E27FC236}">
                <a16:creationId xmlns:a16="http://schemas.microsoft.com/office/drawing/2014/main" id="{FE07F36B-0ACC-4E79-8B1E-1280B993EB94}"/>
              </a:ext>
            </a:extLst>
          </p:cNvPr>
          <p:cNvSpPr/>
          <p:nvPr/>
        </p:nvSpPr>
        <p:spPr>
          <a:xfrm>
            <a:off x="10631528" y="1358815"/>
            <a:ext cx="1560087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April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273" name="Rectangle 272">
            <a:extLst>
              <a:ext uri="{FF2B5EF4-FFF2-40B4-BE49-F238E27FC236}">
                <a16:creationId xmlns:a16="http://schemas.microsoft.com/office/drawing/2014/main" id="{F138011A-1D45-4399-BEA1-479D7E0F3A7D}"/>
              </a:ext>
            </a:extLst>
          </p:cNvPr>
          <p:cNvSpPr/>
          <p:nvPr/>
        </p:nvSpPr>
        <p:spPr>
          <a:xfrm>
            <a:off x="12191615" y="1364723"/>
            <a:ext cx="1415116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May 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274" name="Rectangle 273">
            <a:extLst>
              <a:ext uri="{FF2B5EF4-FFF2-40B4-BE49-F238E27FC236}">
                <a16:creationId xmlns:a16="http://schemas.microsoft.com/office/drawing/2014/main" id="{81BBF39B-BE74-4E87-82BD-87F5AA599FA1}"/>
              </a:ext>
            </a:extLst>
          </p:cNvPr>
          <p:cNvSpPr/>
          <p:nvPr/>
        </p:nvSpPr>
        <p:spPr>
          <a:xfrm>
            <a:off x="11196941" y="1964069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11-15</a:t>
            </a:r>
          </a:p>
        </p:txBody>
      </p:sp>
      <p:sp>
        <p:nvSpPr>
          <p:cNvPr id="275" name="Rectangle 274">
            <a:extLst>
              <a:ext uri="{FF2B5EF4-FFF2-40B4-BE49-F238E27FC236}">
                <a16:creationId xmlns:a16="http://schemas.microsoft.com/office/drawing/2014/main" id="{AE60FF45-3785-4E5A-8BBF-920E981EFD2D}"/>
              </a:ext>
            </a:extLst>
          </p:cNvPr>
          <p:cNvSpPr/>
          <p:nvPr/>
        </p:nvSpPr>
        <p:spPr>
          <a:xfrm>
            <a:off x="11549888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18-22</a:t>
            </a:r>
          </a:p>
        </p:txBody>
      </p:sp>
      <p:sp>
        <p:nvSpPr>
          <p:cNvPr id="276" name="Rectangle 275">
            <a:extLst>
              <a:ext uri="{FF2B5EF4-FFF2-40B4-BE49-F238E27FC236}">
                <a16:creationId xmlns:a16="http://schemas.microsoft.com/office/drawing/2014/main" id="{56AC95EB-50CB-4D97-8300-27B2257BDAF3}"/>
              </a:ext>
            </a:extLst>
          </p:cNvPr>
          <p:cNvSpPr/>
          <p:nvPr/>
        </p:nvSpPr>
        <p:spPr>
          <a:xfrm>
            <a:off x="11882160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25-29</a:t>
            </a:r>
          </a:p>
        </p:txBody>
      </p:sp>
      <p:sp>
        <p:nvSpPr>
          <p:cNvPr id="277" name="Rectangle 276">
            <a:extLst>
              <a:ext uri="{FF2B5EF4-FFF2-40B4-BE49-F238E27FC236}">
                <a16:creationId xmlns:a16="http://schemas.microsoft.com/office/drawing/2014/main" id="{6E6A0FFB-80DA-4D1D-AC32-0DC9566259EB}"/>
              </a:ext>
            </a:extLst>
          </p:cNvPr>
          <p:cNvSpPr/>
          <p:nvPr/>
        </p:nvSpPr>
        <p:spPr>
          <a:xfrm>
            <a:off x="12240749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02-06</a:t>
            </a:r>
          </a:p>
        </p:txBody>
      </p:sp>
      <p:sp>
        <p:nvSpPr>
          <p:cNvPr id="278" name="Rectangle 277">
            <a:extLst>
              <a:ext uri="{FF2B5EF4-FFF2-40B4-BE49-F238E27FC236}">
                <a16:creationId xmlns:a16="http://schemas.microsoft.com/office/drawing/2014/main" id="{6B9E5B75-24D0-4B1E-B5AD-871F616143E0}"/>
              </a:ext>
            </a:extLst>
          </p:cNvPr>
          <p:cNvSpPr/>
          <p:nvPr/>
        </p:nvSpPr>
        <p:spPr>
          <a:xfrm>
            <a:off x="12577864" y="1964592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09-13</a:t>
            </a:r>
          </a:p>
        </p:txBody>
      </p:sp>
      <p:sp>
        <p:nvSpPr>
          <p:cNvPr id="279" name="Rectangle 278">
            <a:extLst>
              <a:ext uri="{FF2B5EF4-FFF2-40B4-BE49-F238E27FC236}">
                <a16:creationId xmlns:a16="http://schemas.microsoft.com/office/drawing/2014/main" id="{88944ED6-6573-4C78-ADBA-45EBD89B4229}"/>
              </a:ext>
            </a:extLst>
          </p:cNvPr>
          <p:cNvSpPr/>
          <p:nvPr/>
        </p:nvSpPr>
        <p:spPr>
          <a:xfrm>
            <a:off x="12923838" y="1964592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16-20</a:t>
            </a:r>
          </a:p>
        </p:txBody>
      </p:sp>
      <p:sp>
        <p:nvSpPr>
          <p:cNvPr id="280" name="Rectangle 279">
            <a:extLst>
              <a:ext uri="{FF2B5EF4-FFF2-40B4-BE49-F238E27FC236}">
                <a16:creationId xmlns:a16="http://schemas.microsoft.com/office/drawing/2014/main" id="{3BC7B0B6-56EA-4503-AADC-66F209BB27A2}"/>
              </a:ext>
            </a:extLst>
          </p:cNvPr>
          <p:cNvSpPr/>
          <p:nvPr/>
        </p:nvSpPr>
        <p:spPr>
          <a:xfrm>
            <a:off x="13629756" y="1364723"/>
            <a:ext cx="1365770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June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281" name="Rectangle 280">
            <a:extLst>
              <a:ext uri="{FF2B5EF4-FFF2-40B4-BE49-F238E27FC236}">
                <a16:creationId xmlns:a16="http://schemas.microsoft.com/office/drawing/2014/main" id="{132635AC-C5EC-4324-B398-093C7928BF66}"/>
              </a:ext>
            </a:extLst>
          </p:cNvPr>
          <p:cNvSpPr/>
          <p:nvPr/>
        </p:nvSpPr>
        <p:spPr>
          <a:xfrm>
            <a:off x="13285447" y="1964592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23-27</a:t>
            </a:r>
          </a:p>
        </p:txBody>
      </p:sp>
      <p:sp>
        <p:nvSpPr>
          <p:cNvPr id="282" name="Rectangle 281">
            <a:extLst>
              <a:ext uri="{FF2B5EF4-FFF2-40B4-BE49-F238E27FC236}">
                <a16:creationId xmlns:a16="http://schemas.microsoft.com/office/drawing/2014/main" id="{20C9C717-B36B-4101-95DF-8F272655F94D}"/>
              </a:ext>
            </a:extLst>
          </p:cNvPr>
          <p:cNvSpPr/>
          <p:nvPr/>
        </p:nvSpPr>
        <p:spPr>
          <a:xfrm>
            <a:off x="13620635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30-3</a:t>
            </a:r>
          </a:p>
        </p:txBody>
      </p:sp>
      <p:sp>
        <p:nvSpPr>
          <p:cNvPr id="283" name="Rectangle 282">
            <a:extLst>
              <a:ext uri="{FF2B5EF4-FFF2-40B4-BE49-F238E27FC236}">
                <a16:creationId xmlns:a16="http://schemas.microsoft.com/office/drawing/2014/main" id="{D44BB320-2C47-4735-B111-C7E4074DA6D9}"/>
              </a:ext>
            </a:extLst>
          </p:cNvPr>
          <p:cNvSpPr/>
          <p:nvPr/>
        </p:nvSpPr>
        <p:spPr>
          <a:xfrm>
            <a:off x="13966609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6-10</a:t>
            </a:r>
          </a:p>
        </p:txBody>
      </p:sp>
      <p:sp>
        <p:nvSpPr>
          <p:cNvPr id="284" name="Rectangle 283">
            <a:extLst>
              <a:ext uri="{FF2B5EF4-FFF2-40B4-BE49-F238E27FC236}">
                <a16:creationId xmlns:a16="http://schemas.microsoft.com/office/drawing/2014/main" id="{1D454E32-87E2-4E79-A990-BE0961F4560B}"/>
              </a:ext>
            </a:extLst>
          </p:cNvPr>
          <p:cNvSpPr/>
          <p:nvPr/>
        </p:nvSpPr>
        <p:spPr>
          <a:xfrm>
            <a:off x="14631153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sp>
        <p:nvSpPr>
          <p:cNvPr id="285" name="Rectangle 284">
            <a:extLst>
              <a:ext uri="{FF2B5EF4-FFF2-40B4-BE49-F238E27FC236}">
                <a16:creationId xmlns:a16="http://schemas.microsoft.com/office/drawing/2014/main" id="{C6FBBCE2-6A28-4B86-8483-2F938B71F2A1}"/>
              </a:ext>
            </a:extLst>
          </p:cNvPr>
          <p:cNvSpPr/>
          <p:nvPr/>
        </p:nvSpPr>
        <p:spPr>
          <a:xfrm>
            <a:off x="10542886" y="1972210"/>
            <a:ext cx="30953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28-01</a:t>
            </a:r>
          </a:p>
        </p:txBody>
      </p:sp>
      <p:sp>
        <p:nvSpPr>
          <p:cNvPr id="286" name="Rectangle 285">
            <a:extLst>
              <a:ext uri="{FF2B5EF4-FFF2-40B4-BE49-F238E27FC236}">
                <a16:creationId xmlns:a16="http://schemas.microsoft.com/office/drawing/2014/main" id="{CCAFF31B-2BAD-43E7-A9A0-1E8405484B33}"/>
              </a:ext>
            </a:extLst>
          </p:cNvPr>
          <p:cNvSpPr/>
          <p:nvPr/>
        </p:nvSpPr>
        <p:spPr>
          <a:xfrm>
            <a:off x="14285179" y="198237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287" name="Left Brace 286">
            <a:extLst>
              <a:ext uri="{FF2B5EF4-FFF2-40B4-BE49-F238E27FC236}">
                <a16:creationId xmlns:a16="http://schemas.microsoft.com/office/drawing/2014/main" id="{3B02F832-40DA-4FB1-818F-D1268E0D7949}"/>
              </a:ext>
            </a:extLst>
          </p:cNvPr>
          <p:cNvSpPr/>
          <p:nvPr/>
        </p:nvSpPr>
        <p:spPr bwMode="auto">
          <a:xfrm rot="5400000">
            <a:off x="11695415" y="-780228"/>
            <a:ext cx="121101" cy="4106333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88" name="Rectangle 287">
            <a:extLst>
              <a:ext uri="{FF2B5EF4-FFF2-40B4-BE49-F238E27FC236}">
                <a16:creationId xmlns:a16="http://schemas.microsoft.com/office/drawing/2014/main" id="{4FFE3B6B-1EA0-42C1-8984-A223D15AB694}"/>
              </a:ext>
            </a:extLst>
          </p:cNvPr>
          <p:cNvSpPr/>
          <p:nvPr/>
        </p:nvSpPr>
        <p:spPr>
          <a:xfrm>
            <a:off x="10874871" y="1972210"/>
            <a:ext cx="30953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04-08</a:t>
            </a:r>
          </a:p>
        </p:txBody>
      </p:sp>
      <p:cxnSp>
        <p:nvCxnSpPr>
          <p:cNvPr id="291" name="Straight Connector 12">
            <a:extLst>
              <a:ext uri="{FF2B5EF4-FFF2-40B4-BE49-F238E27FC236}">
                <a16:creationId xmlns:a16="http://schemas.microsoft.com/office/drawing/2014/main" id="{499E0C8D-234D-43DA-B16E-69D0E9028006}"/>
              </a:ext>
            </a:extLst>
          </p:cNvPr>
          <p:cNvCxnSpPr>
            <a:cxnSpLocks/>
          </p:cNvCxnSpPr>
          <p:nvPr/>
        </p:nvCxnSpPr>
        <p:spPr bwMode="auto">
          <a:xfrm flipV="1">
            <a:off x="14959442" y="230240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2" name="Straight Connector 12">
            <a:extLst>
              <a:ext uri="{FF2B5EF4-FFF2-40B4-BE49-F238E27FC236}">
                <a16:creationId xmlns:a16="http://schemas.microsoft.com/office/drawing/2014/main" id="{4D72CCA2-D0CE-4A37-AE95-F35E16F0B75D}"/>
              </a:ext>
            </a:extLst>
          </p:cNvPr>
          <p:cNvCxnSpPr>
            <a:cxnSpLocks/>
          </p:cNvCxnSpPr>
          <p:nvPr/>
        </p:nvCxnSpPr>
        <p:spPr bwMode="auto">
          <a:xfrm flipV="1">
            <a:off x="11549888" y="2353400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3" name="Straight Connector 12">
            <a:extLst>
              <a:ext uri="{FF2B5EF4-FFF2-40B4-BE49-F238E27FC236}">
                <a16:creationId xmlns:a16="http://schemas.microsoft.com/office/drawing/2014/main" id="{839EBFC9-35CE-4A07-AB8A-4F0A41406EAD}"/>
              </a:ext>
            </a:extLst>
          </p:cNvPr>
          <p:cNvCxnSpPr>
            <a:cxnSpLocks/>
          </p:cNvCxnSpPr>
          <p:nvPr/>
        </p:nvCxnSpPr>
        <p:spPr bwMode="auto">
          <a:xfrm flipV="1">
            <a:off x="11175879" y="2381996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4" name="Straight Connector 12">
            <a:extLst>
              <a:ext uri="{FF2B5EF4-FFF2-40B4-BE49-F238E27FC236}">
                <a16:creationId xmlns:a16="http://schemas.microsoft.com/office/drawing/2014/main" id="{E2D4467B-C612-4CA5-A07E-09915E58FD87}"/>
              </a:ext>
            </a:extLst>
          </p:cNvPr>
          <p:cNvCxnSpPr>
            <a:cxnSpLocks/>
          </p:cNvCxnSpPr>
          <p:nvPr/>
        </p:nvCxnSpPr>
        <p:spPr bwMode="auto">
          <a:xfrm flipV="1">
            <a:off x="12240749" y="230240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5" name="Straight Connector 12">
            <a:extLst>
              <a:ext uri="{FF2B5EF4-FFF2-40B4-BE49-F238E27FC236}">
                <a16:creationId xmlns:a16="http://schemas.microsoft.com/office/drawing/2014/main" id="{7272BD05-1BEA-43D5-9B60-FC0A3D032585}"/>
              </a:ext>
            </a:extLst>
          </p:cNvPr>
          <p:cNvCxnSpPr>
            <a:cxnSpLocks/>
          </p:cNvCxnSpPr>
          <p:nvPr/>
        </p:nvCxnSpPr>
        <p:spPr bwMode="auto">
          <a:xfrm flipV="1">
            <a:off x="12576314" y="229131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6" name="Straight Connector 12">
            <a:extLst>
              <a:ext uri="{FF2B5EF4-FFF2-40B4-BE49-F238E27FC236}">
                <a16:creationId xmlns:a16="http://schemas.microsoft.com/office/drawing/2014/main" id="{6AA99F97-F4F8-4E5A-B831-D320858C1BD7}"/>
              </a:ext>
            </a:extLst>
          </p:cNvPr>
          <p:cNvCxnSpPr>
            <a:cxnSpLocks/>
          </p:cNvCxnSpPr>
          <p:nvPr/>
        </p:nvCxnSpPr>
        <p:spPr bwMode="auto">
          <a:xfrm flipV="1">
            <a:off x="12890219" y="230240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" name="Straight Connector 12">
            <a:extLst>
              <a:ext uri="{FF2B5EF4-FFF2-40B4-BE49-F238E27FC236}">
                <a16:creationId xmlns:a16="http://schemas.microsoft.com/office/drawing/2014/main" id="{C7B06E7E-5153-49C0-9D38-D50C131FE735}"/>
              </a:ext>
            </a:extLst>
          </p:cNvPr>
          <p:cNvCxnSpPr>
            <a:cxnSpLocks/>
          </p:cNvCxnSpPr>
          <p:nvPr/>
        </p:nvCxnSpPr>
        <p:spPr bwMode="auto">
          <a:xfrm flipV="1">
            <a:off x="13249434" y="230240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8" name="Straight Connector 12">
            <a:extLst>
              <a:ext uri="{FF2B5EF4-FFF2-40B4-BE49-F238E27FC236}">
                <a16:creationId xmlns:a16="http://schemas.microsoft.com/office/drawing/2014/main" id="{FCD20FD9-3DCB-4561-BCD2-36922A3F3462}"/>
              </a:ext>
            </a:extLst>
          </p:cNvPr>
          <p:cNvCxnSpPr>
            <a:cxnSpLocks/>
          </p:cNvCxnSpPr>
          <p:nvPr/>
        </p:nvCxnSpPr>
        <p:spPr bwMode="auto">
          <a:xfrm flipV="1">
            <a:off x="13629756" y="2305266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9" name="Straight Connector 12">
            <a:extLst>
              <a:ext uri="{FF2B5EF4-FFF2-40B4-BE49-F238E27FC236}">
                <a16:creationId xmlns:a16="http://schemas.microsoft.com/office/drawing/2014/main" id="{7DF6CCC4-9D7D-408A-A16D-2AF72167B519}"/>
              </a:ext>
            </a:extLst>
          </p:cNvPr>
          <p:cNvCxnSpPr>
            <a:cxnSpLocks/>
          </p:cNvCxnSpPr>
          <p:nvPr/>
        </p:nvCxnSpPr>
        <p:spPr bwMode="auto">
          <a:xfrm flipV="1">
            <a:off x="13966609" y="230240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0" name="Straight Connector 12">
            <a:extLst>
              <a:ext uri="{FF2B5EF4-FFF2-40B4-BE49-F238E27FC236}">
                <a16:creationId xmlns:a16="http://schemas.microsoft.com/office/drawing/2014/main" id="{7EB8C386-9802-418E-8FDE-BFF693B4C310}"/>
              </a:ext>
            </a:extLst>
          </p:cNvPr>
          <p:cNvCxnSpPr>
            <a:cxnSpLocks/>
          </p:cNvCxnSpPr>
          <p:nvPr/>
        </p:nvCxnSpPr>
        <p:spPr bwMode="auto">
          <a:xfrm flipV="1">
            <a:off x="14302174" y="230240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1" name="Straight Connector 12">
            <a:extLst>
              <a:ext uri="{FF2B5EF4-FFF2-40B4-BE49-F238E27FC236}">
                <a16:creationId xmlns:a16="http://schemas.microsoft.com/office/drawing/2014/main" id="{218B8C0C-6CCE-46BE-A93F-E865F2FD9F49}"/>
              </a:ext>
            </a:extLst>
          </p:cNvPr>
          <p:cNvCxnSpPr>
            <a:cxnSpLocks/>
          </p:cNvCxnSpPr>
          <p:nvPr/>
        </p:nvCxnSpPr>
        <p:spPr bwMode="auto">
          <a:xfrm flipV="1">
            <a:off x="14631153" y="230240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2" name="Rectangle: Rounded Corners 301">
            <a:extLst>
              <a:ext uri="{FF2B5EF4-FFF2-40B4-BE49-F238E27FC236}">
                <a16:creationId xmlns:a16="http://schemas.microsoft.com/office/drawing/2014/main" id="{FEFEB364-ABB2-45F2-B415-92FAFBFB628C}"/>
              </a:ext>
            </a:extLst>
          </p:cNvPr>
          <p:cNvSpPr/>
          <p:nvPr/>
        </p:nvSpPr>
        <p:spPr>
          <a:xfrm>
            <a:off x="14309854" y="3004031"/>
            <a:ext cx="331985" cy="315094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</a:t>
            </a:r>
          </a:p>
        </p:txBody>
      </p:sp>
      <p:sp>
        <p:nvSpPr>
          <p:cNvPr id="303" name="Rectangle: Rounded Corners 302">
            <a:extLst>
              <a:ext uri="{FF2B5EF4-FFF2-40B4-BE49-F238E27FC236}">
                <a16:creationId xmlns:a16="http://schemas.microsoft.com/office/drawing/2014/main" id="{91B8F1FD-83A1-4A77-86D6-5B83045DA636}"/>
              </a:ext>
            </a:extLst>
          </p:cNvPr>
          <p:cNvSpPr/>
          <p:nvPr/>
        </p:nvSpPr>
        <p:spPr>
          <a:xfrm>
            <a:off x="14107290" y="4550602"/>
            <a:ext cx="663632" cy="51235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ASN.1 </a:t>
            </a:r>
          </a:p>
          <a:p>
            <a:pPr algn="ctr" defTabSz="914304">
              <a:defRPr/>
            </a:pP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freeze</a:t>
            </a:r>
            <a:endParaRPr lang="en-US" sz="8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05" name="Rectangle: Rounded Corners 304">
            <a:extLst>
              <a:ext uri="{FF2B5EF4-FFF2-40B4-BE49-F238E27FC236}">
                <a16:creationId xmlns:a16="http://schemas.microsoft.com/office/drawing/2014/main" id="{3CE3D515-540D-4421-945C-217F1B6245CE}"/>
              </a:ext>
            </a:extLst>
          </p:cNvPr>
          <p:cNvSpPr/>
          <p:nvPr/>
        </p:nvSpPr>
        <p:spPr>
          <a:xfrm>
            <a:off x="12889333" y="3103352"/>
            <a:ext cx="751303" cy="36549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06" name="Rectangle: Rounded Corners 305">
            <a:extLst>
              <a:ext uri="{FF2B5EF4-FFF2-40B4-BE49-F238E27FC236}">
                <a16:creationId xmlns:a16="http://schemas.microsoft.com/office/drawing/2014/main" id="{A8B2DD84-26FC-41E5-95F7-A5CDBE7B93FD}"/>
              </a:ext>
            </a:extLst>
          </p:cNvPr>
          <p:cNvSpPr/>
          <p:nvPr/>
        </p:nvSpPr>
        <p:spPr>
          <a:xfrm>
            <a:off x="12887094" y="4571317"/>
            <a:ext cx="771630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</p:txBody>
      </p:sp>
      <p:sp>
        <p:nvSpPr>
          <p:cNvPr id="307" name="Rectangle: Rounded Corners 306">
            <a:extLst>
              <a:ext uri="{FF2B5EF4-FFF2-40B4-BE49-F238E27FC236}">
                <a16:creationId xmlns:a16="http://schemas.microsoft.com/office/drawing/2014/main" id="{B0197E39-9B91-4CEE-B0BB-FB49D0EBFE56}"/>
              </a:ext>
            </a:extLst>
          </p:cNvPr>
          <p:cNvSpPr/>
          <p:nvPr/>
        </p:nvSpPr>
        <p:spPr>
          <a:xfrm>
            <a:off x="12902288" y="4098935"/>
            <a:ext cx="730055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</a:p>
        </p:txBody>
      </p:sp>
      <p:sp>
        <p:nvSpPr>
          <p:cNvPr id="308" name="Rectangle: Rounded Corners 307">
            <a:extLst>
              <a:ext uri="{FF2B5EF4-FFF2-40B4-BE49-F238E27FC236}">
                <a16:creationId xmlns:a16="http://schemas.microsoft.com/office/drawing/2014/main" id="{5762C5A1-6B09-476E-816A-26B47B8C3050}"/>
              </a:ext>
            </a:extLst>
          </p:cNvPr>
          <p:cNvSpPr/>
          <p:nvPr/>
        </p:nvSpPr>
        <p:spPr>
          <a:xfrm>
            <a:off x="12875370" y="3590663"/>
            <a:ext cx="771630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</a:p>
        </p:txBody>
      </p:sp>
      <p:sp>
        <p:nvSpPr>
          <p:cNvPr id="309" name="Rectangle: Rounded Corners 308">
            <a:extLst>
              <a:ext uri="{FF2B5EF4-FFF2-40B4-BE49-F238E27FC236}">
                <a16:creationId xmlns:a16="http://schemas.microsoft.com/office/drawing/2014/main" id="{1F96138C-185E-43CE-B43A-315C675A7B9C}"/>
              </a:ext>
            </a:extLst>
          </p:cNvPr>
          <p:cNvSpPr/>
          <p:nvPr/>
        </p:nvSpPr>
        <p:spPr>
          <a:xfrm>
            <a:off x="12888594" y="5072539"/>
            <a:ext cx="760412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RAN5-E</a:t>
            </a: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cxnSp>
        <p:nvCxnSpPr>
          <p:cNvPr id="310" name="Straight Connector 12">
            <a:extLst>
              <a:ext uri="{FF2B5EF4-FFF2-40B4-BE49-F238E27FC236}">
                <a16:creationId xmlns:a16="http://schemas.microsoft.com/office/drawing/2014/main" id="{53850DA1-323C-45A8-9365-B893A44D6A56}"/>
              </a:ext>
            </a:extLst>
          </p:cNvPr>
          <p:cNvCxnSpPr>
            <a:cxnSpLocks/>
          </p:cNvCxnSpPr>
          <p:nvPr/>
        </p:nvCxnSpPr>
        <p:spPr bwMode="auto">
          <a:xfrm flipV="1">
            <a:off x="10852421" y="230240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6" name="Rectangle: Rounded Corners 315">
            <a:extLst>
              <a:ext uri="{FF2B5EF4-FFF2-40B4-BE49-F238E27FC236}">
                <a16:creationId xmlns:a16="http://schemas.microsoft.com/office/drawing/2014/main" id="{F9BFF241-B002-4743-BC35-6FB3377A2F1B}"/>
              </a:ext>
            </a:extLst>
          </p:cNvPr>
          <p:cNvSpPr/>
          <p:nvPr/>
        </p:nvSpPr>
        <p:spPr>
          <a:xfrm>
            <a:off x="12238059" y="3088034"/>
            <a:ext cx="347313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cxnSp>
        <p:nvCxnSpPr>
          <p:cNvPr id="321" name="Straight Connector 12">
            <a:extLst>
              <a:ext uri="{FF2B5EF4-FFF2-40B4-BE49-F238E27FC236}">
                <a16:creationId xmlns:a16="http://schemas.microsoft.com/office/drawing/2014/main" id="{82C33C03-0B10-439F-BC8B-DD058DE37028}"/>
              </a:ext>
            </a:extLst>
          </p:cNvPr>
          <p:cNvCxnSpPr>
            <a:cxnSpLocks/>
          </p:cNvCxnSpPr>
          <p:nvPr/>
        </p:nvCxnSpPr>
        <p:spPr bwMode="auto">
          <a:xfrm flipV="1">
            <a:off x="11882160" y="229131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B5F368C0-F8E1-4417-B577-53491A7FBD83}"/>
              </a:ext>
            </a:extLst>
          </p:cNvPr>
          <p:cNvSpPr txBox="1"/>
          <p:nvPr/>
        </p:nvSpPr>
        <p:spPr>
          <a:xfrm>
            <a:off x="11083416" y="6089916"/>
            <a:ext cx="10935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solidFill>
                  <a:srgbClr val="FF0000"/>
                </a:solidFill>
              </a:rPr>
              <a:t>Friday to Monday, </a:t>
            </a:r>
          </a:p>
          <a:p>
            <a:pPr algn="ctr"/>
            <a:r>
              <a:rPr lang="en-US" sz="900" dirty="0">
                <a:solidFill>
                  <a:srgbClr val="FF0000"/>
                </a:solidFill>
              </a:rPr>
              <a:t>inclusive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F8C86E8-CB30-4165-8F27-E67DFD87B9F2}"/>
              </a:ext>
            </a:extLst>
          </p:cNvPr>
          <p:cNvSpPr txBox="1"/>
          <p:nvPr/>
        </p:nvSpPr>
        <p:spPr>
          <a:xfrm>
            <a:off x="9991830" y="6184060"/>
            <a:ext cx="621824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rgbClr val="0066FF"/>
                </a:solidFill>
              </a:rPr>
              <a:t>03/17-03/23</a:t>
            </a:r>
          </a:p>
        </p:txBody>
      </p:sp>
    </p:spTree>
    <p:extLst>
      <p:ext uri="{BB962C8B-B14F-4D97-AF65-F5344CB8AC3E}">
        <p14:creationId xmlns:p14="http://schemas.microsoft.com/office/powerpoint/2010/main" val="2152723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1143000"/>
          </a:xfrm>
        </p:spPr>
        <p:txBody>
          <a:bodyPr/>
          <a:lstStyle/>
          <a:p>
            <a:r>
              <a:rPr lang="en-US" dirty="0"/>
              <a:t>“Offline” GTW Sessions for RAN WG e-Meetings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840" y="1252809"/>
            <a:ext cx="13756312" cy="4830233"/>
          </a:xfrm>
        </p:spPr>
        <p:txBody>
          <a:bodyPr/>
          <a:lstStyle/>
          <a:p>
            <a:r>
              <a:rPr lang="en-US" sz="2800" dirty="0"/>
              <a:t>To further improve e-meeting efficiency, consider introducing “</a:t>
            </a:r>
            <a:r>
              <a:rPr lang="en-US" sz="2800" b="1" dirty="0"/>
              <a:t>offline” GTW sessions </a:t>
            </a:r>
            <a:r>
              <a:rPr lang="en-US" sz="2800" dirty="0"/>
              <a:t>in parallel with “online” GTW sessions in RAN WGs</a:t>
            </a:r>
          </a:p>
          <a:p>
            <a:pPr lvl="1"/>
            <a:r>
              <a:rPr lang="en-US" sz="2400" dirty="0"/>
              <a:t>Similar to the arrangement of “online” &amp; “offline” sessions during physical meetings</a:t>
            </a:r>
          </a:p>
          <a:p>
            <a:pPr lvl="1"/>
            <a:r>
              <a:rPr lang="en-US" sz="2400" dirty="0"/>
              <a:t>“Offline” sessions </a:t>
            </a:r>
          </a:p>
          <a:p>
            <a:pPr lvl="2"/>
            <a:r>
              <a:rPr lang="en-US" sz="2000" dirty="0"/>
              <a:t>are to be chaired by delegates (e.g., Rapporteurs, feature leads, etc.) appointed by RAN WG Chairs</a:t>
            </a:r>
          </a:p>
          <a:p>
            <a:pPr lvl="2"/>
            <a:r>
              <a:rPr lang="en-US" sz="2000" dirty="0"/>
              <a:t>are to only discuss on critical issues identified by RAN WG chairs</a:t>
            </a:r>
          </a:p>
          <a:p>
            <a:pPr lvl="2"/>
            <a:r>
              <a:rPr lang="en-US" sz="2000" dirty="0"/>
              <a:t>Have no decision power (i.e., no official agreements), but to facilitate the discussion during “online” sessions</a:t>
            </a:r>
          </a:p>
          <a:p>
            <a:pPr lvl="1"/>
            <a:r>
              <a:rPr lang="en-US" sz="2400" dirty="0"/>
              <a:t>Detailed management of the “offline” GTW sessions is up to each WG Chair, and will be announced with enough leading time</a:t>
            </a:r>
            <a:endParaRPr lang="en-US" sz="1865" dirty="0"/>
          </a:p>
          <a:p>
            <a:pPr lvl="2"/>
            <a:r>
              <a:rPr lang="en-US" sz="2000" dirty="0"/>
              <a:t>If used, the “offline” GTW sessions are expected to be in parallel with “online” sessions</a:t>
            </a:r>
          </a:p>
          <a:p>
            <a:pPr lvl="3"/>
            <a:r>
              <a:rPr lang="en-US" sz="2000" dirty="0"/>
              <a:t>Aim to have no more than one parallel offline GTW session</a:t>
            </a:r>
          </a:p>
          <a:p>
            <a:pPr lvl="3"/>
            <a:r>
              <a:rPr lang="en-US" sz="2000" dirty="0"/>
              <a:t>That is, no intention to introduce additional time slot for “offline” sessions</a:t>
            </a:r>
            <a:endParaRPr lang="en-US" sz="2000" strike="sngStrike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18730087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4997" y="228603"/>
            <a:ext cx="11374390" cy="1143000"/>
          </a:xfrm>
        </p:spPr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sz="3201" dirty="0"/>
              <a:t>It is proposed to endorse the RAN timeline and meeting planning on slides 3 </a:t>
            </a:r>
            <a:r>
              <a:rPr lang="en-US" sz="3201"/>
              <a:t>to 6. </a:t>
            </a:r>
            <a:endParaRPr lang="en-US" sz="2666" dirty="0"/>
          </a:p>
        </p:txBody>
      </p:sp>
    </p:spTree>
    <p:extLst>
      <p:ext uri="{BB962C8B-B14F-4D97-AF65-F5344CB8AC3E}">
        <p14:creationId xmlns:p14="http://schemas.microsoft.com/office/powerpoint/2010/main" val="254048085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45831</TotalTime>
  <Words>1268</Words>
  <Application>Microsoft Office PowerPoint</Application>
  <PresentationFormat>Custom</PresentationFormat>
  <Paragraphs>604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RAN Timeline and Meeting Planning</vt:lpstr>
      <vt:lpstr>Background: RAN#92-e endorsed RAN meeting plan &amp; Rel-18 planning</vt:lpstr>
      <vt:lpstr>RAN timeline 1/2</vt:lpstr>
      <vt:lpstr>RAN timeline 2/2</vt:lpstr>
      <vt:lpstr>Proposed RAN meeting plan &amp; Rel-18 planning</vt:lpstr>
      <vt:lpstr>“Offline” GTW Sessions for RAN WG e-Meetings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Wanshi Chen</cp:lastModifiedBy>
  <cp:revision>630</cp:revision>
  <dcterms:created xsi:type="dcterms:W3CDTF">2018-05-24T11:49:12Z</dcterms:created>
  <dcterms:modified xsi:type="dcterms:W3CDTF">2021-09-15T15:16:43Z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