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1" r:id="rId3"/>
    <p:sldId id="342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2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102" d="100"/>
          <a:sy n="102" d="100"/>
        </p:scale>
        <p:origin x="112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2021/9/6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on addition of FR1 4 Bands for 2+4 band EN-DC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</a:t>
            </a:r>
            <a:r>
              <a:rPr lang="ja-JP" altLang="en-US" dirty="0"/>
              <a:t> </a:t>
            </a:r>
            <a:r>
              <a:rPr lang="en-US" altLang="ja-JP" dirty="0"/>
              <a:t>Corp.</a:t>
            </a:r>
            <a:r>
              <a:rPr lang="ja-JP" altLang="en-US" dirty="0"/>
              <a:t> </a:t>
            </a:r>
            <a:endParaRPr kumimoji="1" lang="ja-JP" altLang="en-US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89AB96C-4473-4421-B34E-43B07B6CA4E2}"/>
              </a:ext>
            </a:extLst>
          </p:cNvPr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1600" b="1" dirty="0">
                <a:latin typeface="+mj-lt"/>
              </a:rPr>
              <a:t>3GPP TSG RAN Meeting #93-e		</a:t>
            </a:r>
          </a:p>
          <a:p>
            <a:r>
              <a:rPr lang="en-GB" altLang="ja-JP" sz="1600" b="1" dirty="0">
                <a:latin typeface="+mj-lt"/>
              </a:rPr>
              <a:t>Electronic Meeting, September 13 </a:t>
            </a:r>
            <a:r>
              <a:rPr lang="en-GB" altLang="ja-JP" sz="1600" b="1">
                <a:latin typeface="+mj-lt"/>
              </a:rPr>
              <a:t>- 17, </a:t>
            </a:r>
            <a:r>
              <a:rPr lang="en-GB" altLang="ja-JP" sz="1600" b="1" dirty="0">
                <a:latin typeface="+mj-lt"/>
              </a:rPr>
              <a:t>2021</a:t>
            </a:r>
          </a:p>
          <a:p>
            <a:r>
              <a:rPr lang="es-ES" altLang="ja-JP" sz="1600" dirty="0">
                <a:latin typeface="+mj-lt"/>
                <a:ea typeface="HGP創英角ｺﾞｼｯｸUB"/>
                <a:cs typeface="HGP創英角ｺﾞｼｯｸUB"/>
              </a:rPr>
              <a:t> </a:t>
            </a:r>
            <a:endParaRPr lang="en-US" altLang="ja-JP" sz="1600" dirty="0">
              <a:latin typeface="+mj-lt"/>
              <a:ea typeface="HGP創英角ｺﾞｼｯｸUB"/>
              <a:cs typeface="HGP創英角ｺﾞｼｯｸUB"/>
            </a:endParaRPr>
          </a:p>
          <a:p>
            <a:r>
              <a:rPr lang="it-IT" altLang="ja-JP" sz="1600" dirty="0">
                <a:latin typeface="+mj-lt"/>
                <a:ea typeface="HGP創英角ｺﾞｼｯｸUB"/>
                <a:cs typeface="HGP創英角ｺﾞｼｯｸUB"/>
              </a:rPr>
              <a:t>Agenda Item:	</a:t>
            </a:r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9.4.2.8</a:t>
            </a:r>
          </a:p>
          <a:p>
            <a:r>
              <a:rPr lang="en-US" altLang="ja-JP" sz="1600" dirty="0">
                <a:latin typeface="+mj-lt"/>
                <a:ea typeface="HGP創英角ｺﾞｼｯｸUB"/>
                <a:cs typeface="HGP創英角ｺﾞｼｯｸUB"/>
              </a:rPr>
              <a:t>Document for:	Discussion and Decision</a:t>
            </a:r>
            <a:endParaRPr lang="ja-JP" altLang="ja-JP" sz="1600" dirty="0">
              <a:latin typeface="+mj-lt"/>
              <a:ea typeface="HGP創英角ｺﾞｼｯｸUB"/>
              <a:cs typeface="HGP創英角ｺﾞｼｯｸUB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70BE8B2-3A94-4646-AE97-1E48553058CA}"/>
              </a:ext>
            </a:extLst>
          </p:cNvPr>
          <p:cNvSpPr/>
          <p:nvPr/>
        </p:nvSpPr>
        <p:spPr>
          <a:xfrm>
            <a:off x="7557622" y="188640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RP-212097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2C8F4C-F976-CC4D-AB25-79C6BAD11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69A253-8948-744D-BD36-8DCA0AEEC6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68292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rgbClr val="000000"/>
                </a:solidFill>
              </a:rPr>
              <a:t>The Work Item for LTE ~2 band + NR 4 band</a:t>
            </a:r>
            <a:br>
              <a:rPr kumimoji="1" lang="en-US" altLang="ja-JP" dirty="0">
                <a:solidFill>
                  <a:srgbClr val="000000"/>
                </a:solidFill>
              </a:rPr>
            </a:br>
            <a:r>
              <a:rPr kumimoji="1" lang="en-US" altLang="ja-JP" dirty="0">
                <a:solidFill>
                  <a:srgbClr val="000000"/>
                </a:solidFill>
              </a:rPr>
              <a:t>EN-DC was approved in RAN#92 meeting</a:t>
            </a:r>
            <a:br>
              <a:rPr kumimoji="1" lang="en-US" altLang="ja-JP" dirty="0">
                <a:solidFill>
                  <a:srgbClr val="000000"/>
                </a:solidFill>
              </a:rPr>
            </a:br>
            <a:r>
              <a:rPr kumimoji="1" lang="en-US" altLang="ja-JP" dirty="0">
                <a:solidFill>
                  <a:srgbClr val="000000"/>
                </a:solidFill>
              </a:rPr>
              <a:t>(RP-211592)</a:t>
            </a:r>
          </a:p>
          <a:p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In the WID, the following note is added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</a:rPr>
              <a:t>For NR CA, at least one of the NR bands is FR2 band</a:t>
            </a:r>
          </a:p>
          <a:p>
            <a:pPr lvl="1"/>
            <a:endParaRPr lang="en-US" altLang="ja-JP" dirty="0">
              <a:solidFill>
                <a:srgbClr val="000000"/>
              </a:solidFill>
            </a:endParaRPr>
          </a:p>
          <a:p>
            <a:r>
              <a:rPr lang="en-US" altLang="ja-JP" dirty="0">
                <a:solidFill>
                  <a:srgbClr val="000000"/>
                </a:solidFill>
              </a:rPr>
              <a:t>However, our network needs the band combination of LTE 2 band + NR </a:t>
            </a:r>
            <a:r>
              <a:rPr lang="en-US" altLang="ja-JP" dirty="0">
                <a:solidFill>
                  <a:srgbClr val="FF0000"/>
                </a:solidFill>
              </a:rPr>
              <a:t>FR1</a:t>
            </a:r>
            <a:r>
              <a:rPr lang="en-US" altLang="ja-JP" dirty="0">
                <a:solidFill>
                  <a:srgbClr val="000000"/>
                </a:solidFill>
              </a:rPr>
              <a:t> 4 bands EN-DC</a:t>
            </a:r>
          </a:p>
        </p:txBody>
      </p:sp>
    </p:spTree>
    <p:extLst>
      <p:ext uri="{BB962C8B-B14F-4D97-AF65-F5344CB8AC3E}">
        <p14:creationId xmlns:p14="http://schemas.microsoft.com/office/powerpoint/2010/main" val="2764134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8956AA-B0E7-D947-A34B-8ADD79B9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Proposal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90F2B9-E5CE-7148-81D0-26092139E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Remove the note </a:t>
            </a:r>
            <a:r>
              <a:rPr lang="en-US" altLang="ja-JP" dirty="0"/>
              <a:t>from the current WID</a:t>
            </a:r>
          </a:p>
          <a:p>
            <a:pPr lvl="1"/>
            <a:r>
              <a:rPr lang="en-US" altLang="ja-JP" dirty="0">
                <a:solidFill>
                  <a:srgbClr val="000000"/>
                </a:solidFill>
              </a:rPr>
              <a:t>For NR CA, at least one of the NR bands is FR2 band</a:t>
            </a:r>
            <a:endParaRPr lang="en-GB" altLang="ja-JP" dirty="0"/>
          </a:p>
        </p:txBody>
      </p:sp>
    </p:spTree>
    <p:extLst>
      <p:ext uri="{BB962C8B-B14F-4D97-AF65-F5344CB8AC3E}">
        <p14:creationId xmlns:p14="http://schemas.microsoft.com/office/powerpoint/2010/main" val="1095937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21336</TotalTime>
  <Words>57</Words>
  <Application>Microsoft Office PowerPoint</Application>
  <PresentationFormat>画面に合わせる (4:3)</PresentationFormat>
  <Paragraphs>19</Paragraphs>
  <Slides>4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2" baseType="lpstr">
      <vt:lpstr>HGP創英角ｺﾞｼｯｸUB</vt:lpstr>
      <vt:lpstr>ＭＳ Ｐゴシック</vt:lpstr>
      <vt:lpstr>Arial</vt:lpstr>
      <vt:lpstr>Calibri</vt:lpstr>
      <vt:lpstr>Verdana</vt:lpstr>
      <vt:lpstr>Wingdings</vt:lpstr>
      <vt:lpstr>4_SB PPT B</vt:lpstr>
      <vt:lpstr>Image</vt:lpstr>
      <vt:lpstr>Motivation on addition of FR1 4 Bands for 2+4 band EN-DC</vt:lpstr>
      <vt:lpstr>Background</vt:lpstr>
      <vt:lpstr>Proposal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秋元 陽介(SB 渉外本部)</cp:lastModifiedBy>
  <cp:revision>947</cp:revision>
  <cp:lastPrinted>2016-03-03T23:05:15Z</cp:lastPrinted>
  <dcterms:created xsi:type="dcterms:W3CDTF">2015-10-29T23:05:14Z</dcterms:created>
  <dcterms:modified xsi:type="dcterms:W3CDTF">2021-09-06T07:43:32Z</dcterms:modified>
  <cp:category/>
</cp:coreProperties>
</file>