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595" r:id="rId2"/>
    <p:sldId id="639" r:id="rId3"/>
    <p:sldId id="642" r:id="rId4"/>
    <p:sldId id="643" r:id="rId5"/>
    <p:sldId id="61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2021/9/3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2387600"/>
          </a:xfrm>
        </p:spPr>
        <p:txBody>
          <a:bodyPr/>
          <a:lstStyle/>
          <a:p>
            <a:r>
              <a:rPr lang="en-US" altLang="zh-CN" sz="4800" dirty="0" smtClean="0"/>
              <a:t>Handling of RRC-less SDT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2000" dirty="0" smtClean="0"/>
              <a:t>Xiaomi Communications</a:t>
            </a:r>
            <a:endParaRPr lang="zh-CN" altLang="en-US" sz="2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Meeting #93-e 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</a:t>
            </a:r>
            <a:r>
              <a:rPr lang="en-GB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13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– 17</a:t>
            </a:r>
            <a:r>
              <a:rPr lang="en-US" altLang="zh-CN" sz="2400" baseline="300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September, 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RP-212085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Background of </a:t>
            </a:r>
            <a:r>
              <a:rPr lang="en-US" altLang="zh-CN" dirty="0"/>
              <a:t>RRC-less SDT </a:t>
            </a:r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174567" y="4153567"/>
            <a:ext cx="11903826" cy="954495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RAN#92-e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meeting agreement:</a:t>
            </a:r>
          </a:p>
          <a:p>
            <a:r>
              <a:rPr lang="en-US" sz="2000" b="1" dirty="0"/>
              <a:t>RAN2 is allowed to continue the work on the prioritized solution (i.e. the RRC-based </a:t>
            </a:r>
            <a:r>
              <a:rPr lang="en-US" sz="2000" b="1" dirty="0" smtClean="0"/>
              <a:t>solution for </a:t>
            </a:r>
            <a:r>
              <a:rPr lang="en-US" sz="2000" b="1" dirty="0"/>
              <a:t>SDT) and RAN plenary to discuss the RRC-less solution as part of the Rel-17 WI scope discussion </a:t>
            </a:r>
            <a:r>
              <a:rPr lang="en-US" sz="2000" b="1" dirty="0" smtClean="0"/>
              <a:t>in RAN#93.</a:t>
            </a:r>
            <a:endParaRPr lang="en-US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143" y="922946"/>
            <a:ext cx="9065443" cy="241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22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RRC-less solution for Rel-17 SDT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005" y="1252296"/>
            <a:ext cx="11255433" cy="2638061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Observation 1: RRC-less SDT brings extra benefits on latency reduction, signaling reduction and power/processing saving [1].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Observation 2: After the offline coordination, the RRC-less SDT is converged to only support CG in Rel-17 [1].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Observation 3: The extra standard effort on RRC-less SDT is small 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[2].</a:t>
            </a:r>
            <a:endParaRPr lang="en-US" altLang="zh-CN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Proposal: RAN is kindly requested to include the RRC-less SDT in Rel-17. </a:t>
            </a:r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926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1249680" y="1374449"/>
            <a:ext cx="10058400" cy="1063951"/>
          </a:xfrm>
          <a:prstGeom prst="rect">
            <a:avLst/>
          </a:prstGeom>
        </p:spPr>
        <p:txBody>
          <a:bodyPr vert="horz" lIns="0" tIns="45720" rIns="0" bIns="45720" rtlCol="0"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1] R2-2104221,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Discussion on the support of the RRC-less SDT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”，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Xiaomi Communications, Intel Corporation,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ASUSTeK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, Fujitsu,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MediaTek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, Apple,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Spreadtrum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Communications.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[2] R2-2104222, “Technical details of the RRC-less SDT”, 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Xiaomi Communications,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ASUSTeK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, Fujitsu, </a:t>
            </a:r>
            <a:r>
              <a:rPr lang="en-US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Spreadtrum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communications.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294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109364</TotalTime>
  <Words>193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宋体</vt:lpstr>
      <vt:lpstr>Calibri</vt:lpstr>
      <vt:lpstr>Calibri Light</vt:lpstr>
      <vt:lpstr>Times New Roman</vt:lpstr>
      <vt:lpstr>Wingdings</vt:lpstr>
      <vt:lpstr>回顾</vt:lpstr>
      <vt:lpstr>Handling of RRC-less SDT  Xiaomi Communications</vt:lpstr>
      <vt:lpstr>Background of RRC-less SDT discussion</vt:lpstr>
      <vt:lpstr>RRC-less solution for Rel-17 SDT</vt:lpstr>
      <vt:lpstr>Reference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1217</cp:revision>
  <dcterms:created xsi:type="dcterms:W3CDTF">2018-04-28T02:54:17Z</dcterms:created>
  <dcterms:modified xsi:type="dcterms:W3CDTF">2021-09-03T06:47:25Z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0dba42cd7d404fb9855f98380e3f9ac1">
    <vt:lpwstr>CWMFuDS6pXCplg9Mjz4d4uOR4/DQPLCdHHsAwiGD7sZAWNNosNnYSQ/luU/Q+8z9RVpd7uyUmke+wRLjBEtdTD7Fw==</vt:lpwstr>
  </property>
</Properties>
</file>