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3" r:id="rId4"/>
  </p:sldMasterIdLst>
  <p:notesMasterIdLst>
    <p:notesMasterId r:id="rId10"/>
  </p:notesMasterIdLst>
  <p:handoutMasterIdLst>
    <p:handoutMasterId r:id="rId11"/>
  </p:handoutMasterIdLst>
  <p:sldIdLst>
    <p:sldId id="351" r:id="rId5"/>
    <p:sldId id="354" r:id="rId6"/>
    <p:sldId id="355" r:id="rId7"/>
    <p:sldId id="356" r:id="rId8"/>
    <p:sldId id="350" r:id="rId9"/>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63">
          <p15:clr>
            <a:srgbClr val="A4A3A4"/>
          </p15:clr>
        </p15:guide>
        <p15:guide id="2" orient="horz" pos="4212">
          <p15:clr>
            <a:srgbClr val="A4A3A4"/>
          </p15:clr>
        </p15:guide>
        <p15:guide id="3" orient="horz" pos="3887">
          <p15:clr>
            <a:srgbClr val="A4A3A4"/>
          </p15:clr>
        </p15:guide>
        <p15:guide id="4" pos="3943">
          <p15:clr>
            <a:srgbClr val="A4A3A4"/>
          </p15:clr>
        </p15:guide>
        <p15:guide id="5" pos="2279">
          <p15:clr>
            <a:srgbClr val="A4A3A4"/>
          </p15:clr>
        </p15:guide>
        <p15:guide id="6" pos="545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2562"/>
    <a:srgbClr val="E14B92"/>
    <a:srgbClr val="64B951"/>
    <a:srgbClr val="47B98E"/>
    <a:srgbClr val="4C8AC8"/>
    <a:srgbClr val="7C55A3"/>
    <a:srgbClr val="6360A8"/>
    <a:srgbClr val="6378BA"/>
    <a:srgbClr val="89529C"/>
    <a:srgbClr val="ABAF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222" autoAdjust="0"/>
    <p:restoredTop sz="95291" autoAdjust="0"/>
  </p:normalViewPr>
  <p:slideViewPr>
    <p:cSldViewPr snapToGrid="0" snapToObjects="1">
      <p:cViewPr varScale="1">
        <p:scale>
          <a:sx n="130" d="100"/>
          <a:sy n="130" d="100"/>
        </p:scale>
        <p:origin x="144" y="168"/>
      </p:cViewPr>
      <p:guideLst>
        <p:guide orient="horz" pos="463"/>
        <p:guide orient="horz" pos="4212"/>
        <p:guide orient="horz" pos="3887"/>
        <p:guide pos="3943"/>
        <p:guide pos="2279"/>
        <p:guide pos="5452"/>
      </p:guideLst>
    </p:cSldViewPr>
  </p:slideViewPr>
  <p:notesTextViewPr>
    <p:cViewPr>
      <p:scale>
        <a:sx n="1" d="1"/>
        <a:sy n="1" d="1"/>
      </p:scale>
      <p:origin x="0" y="0"/>
    </p:cViewPr>
  </p:notesTextViewPr>
  <p:sorterViewPr>
    <p:cViewPr>
      <p:scale>
        <a:sx n="100" d="100"/>
        <a:sy n="100" d="100"/>
      </p:scale>
      <p:origin x="0" y="-1834"/>
    </p:cViewPr>
  </p:sorterViewPr>
  <p:notesViewPr>
    <p:cSldViewPr snapToGrid="0" snapToObjects="1">
      <p:cViewPr varScale="1">
        <p:scale>
          <a:sx n="86" d="100"/>
          <a:sy n="86" d="100"/>
        </p:scale>
        <p:origin x="378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sz="1000" dirty="0">
              <a:latin typeface="Arial" pitchFamily="34" charset="0"/>
              <a:cs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1C0EDC-3B04-4D43-AC98-A606493C474D}" type="datetimeFigureOut">
              <a:rPr lang="en-US" sz="1000" smtClean="0">
                <a:latin typeface="Arial" pitchFamily="34" charset="0"/>
                <a:cs typeface="Arial" pitchFamily="34" charset="0"/>
              </a:rPr>
              <a:pPr/>
              <a:t>9/6/2021</a:t>
            </a:fld>
            <a:endParaRPr lang="en-US" sz="1000"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lvl="0"/>
            <a:r>
              <a:rPr lang="en-US" sz="800" cap="all" dirty="0">
                <a:solidFill>
                  <a:srgbClr val="939598"/>
                </a:solidFill>
                <a:latin typeface="Arial" pitchFamily="34" charset="0"/>
                <a:cs typeface="Arial" pitchFamily="34" charset="0"/>
              </a:rPr>
              <a:t>2011 LENOVO CONFIDENTIAL. All rights reserved.</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7F3538-DD9D-4F25-8311-592750C50641}" type="slidenum">
              <a:rPr lang="en-US" sz="800" smtClean="0">
                <a:latin typeface="Arial" pitchFamily="34" charset="0"/>
                <a:cs typeface="Arial" pitchFamily="34" charset="0"/>
              </a:rPr>
              <a:pPr/>
              <a:t>‹#›</a:t>
            </a:fld>
            <a:endParaRPr lang="en-US" sz="800" dirty="0">
              <a:latin typeface="Arial" pitchFamily="34" charset="0"/>
              <a:cs typeface="Arial" pitchFamily="34" charset="0"/>
            </a:endParaRPr>
          </a:p>
        </p:txBody>
      </p:sp>
    </p:spTree>
    <p:extLst>
      <p:ext uri="{BB962C8B-B14F-4D97-AF65-F5344CB8AC3E}">
        <p14:creationId xmlns:p14="http://schemas.microsoft.com/office/powerpoint/2010/main" val="25291550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000">
                <a:latin typeface="Arial" pitchFamily="34" charset="0"/>
                <a:cs typeface="Arial"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000">
                <a:latin typeface="Arial" pitchFamily="34" charset="0"/>
                <a:cs typeface="Arial" pitchFamily="34" charset="0"/>
              </a:defRPr>
            </a:lvl1pPr>
          </a:lstStyle>
          <a:p>
            <a:fld id="{F23CF275-28B3-497F-9AED-85D5F023BA5C}" type="datetimeFigureOut">
              <a:rPr lang="en-US" smtClean="0"/>
              <a:pPr/>
              <a:t>9/6/2021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000">
                <a:latin typeface="Arial" pitchFamily="34" charset="0"/>
                <a:cs typeface="Arial" pitchFamily="34" charset="0"/>
              </a:defRPr>
            </a:lvl1pPr>
          </a:lstStyle>
          <a:p>
            <a:r>
              <a:rPr lang="en-US" sz="800" cap="all" dirty="0">
                <a:solidFill>
                  <a:srgbClr val="939598"/>
                </a:solidFill>
              </a:rPr>
              <a:t>2011 LENOVO CONFIDENTIAL. All rights reserved.</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800">
                <a:latin typeface="Arial" pitchFamily="34" charset="0"/>
                <a:cs typeface="Arial" pitchFamily="34" charset="0"/>
              </a:defRPr>
            </a:lvl1pPr>
          </a:lstStyle>
          <a:p>
            <a:fld id="{4AED87EB-65D7-4500-873C-410831173A82}" type="slidenum">
              <a:rPr lang="en-US" smtClean="0"/>
              <a:pPr/>
              <a:t>‹#›</a:t>
            </a:fld>
            <a:endParaRPr lang="en-US" dirty="0"/>
          </a:p>
        </p:txBody>
      </p:sp>
    </p:spTree>
    <p:extLst>
      <p:ext uri="{BB962C8B-B14F-4D97-AF65-F5344CB8AC3E}">
        <p14:creationId xmlns:p14="http://schemas.microsoft.com/office/powerpoint/2010/main" val="369331368"/>
      </p:ext>
    </p:extLst>
  </p:cSld>
  <p:clrMap bg1="lt1" tx1="dk1" bg2="lt2" tx2="dk2" accent1="accent1" accent2="accent2" accent3="accent3" accent4="accent4" accent5="accent5" accent6="accent6" hlink="hlink" folHlink="folHlink"/>
  <p:hf hdr="0" ftr="0" dt="0"/>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4AED87EB-65D7-4500-873C-410831173A82}" type="slidenum">
              <a:rPr kumimoji="0" lang="en-US" sz="800" b="0" i="0" u="none" strike="noStrike" kern="1200" cap="none" spc="0" normalizeH="0" baseline="0" noProof="0" smtClean="0">
                <a:ln>
                  <a:noFill/>
                </a:ln>
                <a:solidFill>
                  <a:prstClr val="black"/>
                </a:solidFill>
                <a:effectLst/>
                <a:uLnTx/>
                <a:uFillTx/>
                <a:latin typeface="Arial" pitchFamily="34" charset="0"/>
                <a:ea typeface="+mn-ea"/>
                <a:cs typeface="Arial" pitchFamily="34" charset="0"/>
              </a:rPr>
              <a:pPr marL="0" marR="0" lvl="0" indent="0" algn="r" defTabSz="1218987" rtl="0" eaLnBrk="1" fontAlgn="auto" latinLnBrk="0" hangingPunct="1">
                <a:lnSpc>
                  <a:spcPct val="100000"/>
                </a:lnSpc>
                <a:spcBef>
                  <a:spcPts val="0"/>
                </a:spcBef>
                <a:spcAft>
                  <a:spcPts val="0"/>
                </a:spcAft>
                <a:buClrTx/>
                <a:buSzTx/>
                <a:buFontTx/>
                <a:buNone/>
                <a:tabLst/>
                <a:defRPr/>
              </a:pPr>
              <a:t>1</a:t>
            </a:fld>
            <a:endParaRPr kumimoji="0" lang="en-US" sz="8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849109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White">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548640" y="1685684"/>
            <a:ext cx="9960236" cy="2894768"/>
          </a:xfrm>
          <a:prstGeom prst="rect">
            <a:avLst/>
          </a:prstGeom>
        </p:spPr>
        <p:txBody>
          <a:bodyPr wrap="square" lIns="0" tIns="0" rIns="121899" bIns="0" anchor="b" anchorCtr="0"/>
          <a:lstStyle>
            <a:lvl1pPr marL="0" algn="l" defTabSz="1218987" rtl="0" eaLnBrk="1" latinLnBrk="0" hangingPunct="1">
              <a:lnSpc>
                <a:spcPts val="68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640" y="4715116"/>
            <a:ext cx="9949796"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tx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548640"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grpSp>
        <p:nvGrpSpPr>
          <p:cNvPr id="48" name="Group 47">
            <a:extLst>
              <a:ext uri="{FF2B5EF4-FFF2-40B4-BE49-F238E27FC236}">
                <a16:creationId xmlns:a16="http://schemas.microsoft.com/office/drawing/2014/main" id="{F4B5B53C-9814-4319-B2AA-2C21FFC03C69}"/>
              </a:ext>
            </a:extLst>
          </p:cNvPr>
          <p:cNvGrpSpPr>
            <a:grpSpLocks noChangeAspect="1"/>
          </p:cNvGrpSpPr>
          <p:nvPr userDrawn="1"/>
        </p:nvGrpSpPr>
        <p:grpSpPr>
          <a:xfrm rot="16200000">
            <a:off x="9855467" y="2024677"/>
            <a:ext cx="3499241" cy="1167475"/>
            <a:chOff x="547688" y="952500"/>
            <a:chExt cx="12190413" cy="4067175"/>
          </a:xfrm>
        </p:grpSpPr>
        <p:sp>
          <p:nvSpPr>
            <p:cNvPr id="50" name="Rectangle 49">
              <a:extLst>
                <a:ext uri="{FF2B5EF4-FFF2-40B4-BE49-F238E27FC236}">
                  <a16:creationId xmlns:a16="http://schemas.microsoft.com/office/drawing/2014/main" id="{A86DAFFA-DD2C-4B45-869C-80A8537FFB18}"/>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7">
              <a:extLst>
                <a:ext uri="{FF2B5EF4-FFF2-40B4-BE49-F238E27FC236}">
                  <a16:creationId xmlns:a16="http://schemas.microsoft.com/office/drawing/2014/main" id="{26F6C622-0F1C-400B-80F7-27499D487BE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8">
              <a:extLst>
                <a:ext uri="{FF2B5EF4-FFF2-40B4-BE49-F238E27FC236}">
                  <a16:creationId xmlns:a16="http://schemas.microsoft.com/office/drawing/2014/main" id="{3843D85E-D61D-49D2-8C0B-2814AA27614C}"/>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9">
              <a:extLst>
                <a:ext uri="{FF2B5EF4-FFF2-40B4-BE49-F238E27FC236}">
                  <a16:creationId xmlns:a16="http://schemas.microsoft.com/office/drawing/2014/main" id="{3230BEAE-88C1-454A-9CCC-1D4B1775E57B}"/>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0">
              <a:extLst>
                <a:ext uri="{FF2B5EF4-FFF2-40B4-BE49-F238E27FC236}">
                  <a16:creationId xmlns:a16="http://schemas.microsoft.com/office/drawing/2014/main" id="{051B78A0-6BF0-417B-86F2-F30C15214E88}"/>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DC72F71B-EE86-4EF7-B865-447B4ED71B2C}"/>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
              <a:extLst>
                <a:ext uri="{FF2B5EF4-FFF2-40B4-BE49-F238E27FC236}">
                  <a16:creationId xmlns:a16="http://schemas.microsoft.com/office/drawing/2014/main" id="{A3EC0C04-B0DD-4A32-813E-011A695342FF}"/>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3" name="Freeform 5">
            <a:extLst>
              <a:ext uri="{FF2B5EF4-FFF2-40B4-BE49-F238E27FC236}">
                <a16:creationId xmlns:a16="http://schemas.microsoft.com/office/drawing/2014/main" id="{433BBA68-D2F6-45DA-B6D3-4CBDACC1E270}"/>
              </a:ext>
            </a:extLst>
          </p:cNvPr>
          <p:cNvSpPr>
            <a:spLocks noChangeAspect="1" noEditPoints="1"/>
          </p:cNvSpPr>
          <p:nvPr userDrawn="1"/>
        </p:nvSpPr>
        <p:spPr bwMode="auto">
          <a:xfrm>
            <a:off x="548640" y="858794"/>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gradFill>
            <a:gsLst>
              <a:gs pos="100000">
                <a:srgbClr val="F15F22"/>
              </a:gs>
              <a:gs pos="54000">
                <a:srgbClr val="F06422"/>
              </a:gs>
              <a:gs pos="76000">
                <a:srgbClr val="E32526"/>
              </a:gs>
              <a:gs pos="0">
                <a:srgbClr val="E32F2A"/>
              </a:gs>
              <a:gs pos="26000">
                <a:srgbClr val="A32022"/>
              </a:gs>
            </a:gsLst>
            <a:lin ang="2400000" scaled="0"/>
          </a:gra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049887607"/>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Content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548640" y="1307593"/>
            <a:ext cx="11073384"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6" name="TextBox 5"/>
          <p:cNvSpPr txBox="1"/>
          <p:nvPr userDrawn="1"/>
        </p:nvSpPr>
        <p:spPr>
          <a:xfrm>
            <a:off x="1396214" y="6473952"/>
            <a:ext cx="4114800"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2021 </a:t>
            </a:r>
            <a:r>
              <a:rPr lang="en-US" sz="1000" dirty="0">
                <a:solidFill>
                  <a:schemeClr val="bg1"/>
                </a:solidFill>
                <a:latin typeface="Arial" pitchFamily="34" charset="0"/>
                <a:cs typeface="Arial" pitchFamily="34" charset="0"/>
              </a:rPr>
              <a:t>Lenovo Internal. All rights reserved.</a:t>
            </a:r>
          </a:p>
        </p:txBody>
      </p:sp>
      <p:grpSp>
        <p:nvGrpSpPr>
          <p:cNvPr id="7" name="Group 6"/>
          <p:cNvGrpSpPr/>
          <p:nvPr userDrawn="1"/>
        </p:nvGrpSpPr>
        <p:grpSpPr>
          <a:xfrm>
            <a:off x="554338" y="6421482"/>
            <a:ext cx="734356" cy="245008"/>
            <a:chOff x="547688" y="952500"/>
            <a:chExt cx="12190413" cy="4067175"/>
          </a:xfrm>
        </p:grpSpPr>
        <p:sp>
          <p:nvSpPr>
            <p:cNvPr id="8" name="Rectangle 7"/>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8"/>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370975778"/>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640" y="1575767"/>
            <a:ext cx="11073384" cy="4651413"/>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2"/>
          <p:cNvSpPr>
            <a:spLocks noGrp="1"/>
          </p:cNvSpPr>
          <p:nvPr>
            <p:ph type="body" idx="10"/>
          </p:nvPr>
        </p:nvSpPr>
        <p:spPr bwMode="gray">
          <a:xfrm>
            <a:off x="557784" y="899112"/>
            <a:ext cx="11073384" cy="292608"/>
          </a:xfrm>
          <a:prstGeom prst="rect">
            <a:avLst/>
          </a:prstGeom>
        </p:spPr>
        <p:txBody>
          <a:bodyPr lIns="0" tIns="0" rIns="0" bIns="0" anchor="ctr" anchorCtr="0">
            <a:noAutofit/>
          </a:bodyPr>
          <a:lstStyle>
            <a:lvl1pPr marL="0" indent="0">
              <a:lnSpc>
                <a:spcPts val="2200"/>
              </a:lnSpc>
              <a:spcBef>
                <a:spcPts val="0"/>
              </a:spcBef>
              <a:buNone/>
              <a:defRPr sz="22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69451"/>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81479330"/>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Content_Black">
    <p:bg>
      <p:bgPr>
        <a:solidFill>
          <a:schemeClr val="tx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640" y="1572767"/>
            <a:ext cx="11073384" cy="4654413"/>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t" anchorCtr="0">
            <a:noAutofit/>
          </a:bodyPr>
          <a:lstStyle>
            <a:lvl1pPr marL="0" indent="0">
              <a:lnSpc>
                <a:spcPts val="22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92616"/>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2021 </a:t>
            </a:r>
            <a:r>
              <a:rPr lang="en-US" sz="1000" dirty="0">
                <a:solidFill>
                  <a:schemeClr val="bg1"/>
                </a:solidFill>
                <a:latin typeface="Arial" pitchFamily="34" charset="0"/>
                <a:cs typeface="Arial" pitchFamily="34" charset="0"/>
              </a:rPr>
              <a:t>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16594537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2"/>
          <p:cNvSpPr>
            <a:spLocks noGrp="1"/>
          </p:cNvSpPr>
          <p:nvPr>
            <p:ph sz="half" idx="14"/>
          </p:nvPr>
        </p:nvSpPr>
        <p:spPr bwMode="gray">
          <a:xfrm>
            <a:off x="6243066"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47351327"/>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wo Column Slide_Black">
    <p:bg>
      <p:bgPr>
        <a:solidFill>
          <a:schemeClr val="tx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2"/>
          <p:cNvSpPr>
            <a:spLocks noGrp="1"/>
          </p:cNvSpPr>
          <p:nvPr>
            <p:ph sz="half" idx="14"/>
          </p:nvPr>
        </p:nvSpPr>
        <p:spPr bwMode="gray">
          <a:xfrm>
            <a:off x="6243066"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2021 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57779992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ree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Content Placeholder 2"/>
          <p:cNvSpPr>
            <a:spLocks noGrp="1"/>
          </p:cNvSpPr>
          <p:nvPr>
            <p:ph sz="half" idx="10"/>
          </p:nvPr>
        </p:nvSpPr>
        <p:spPr bwMode="gray">
          <a:xfrm>
            <a:off x="4347972"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sz="half" idx="11"/>
          </p:nvPr>
        </p:nvSpPr>
        <p:spPr bwMode="gray">
          <a:xfrm>
            <a:off x="8147304"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94563597"/>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hree Column Slide_Black">
    <p:bg>
      <p:bgPr>
        <a:solidFill>
          <a:schemeClr val="tx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Content Placeholder 2"/>
          <p:cNvSpPr>
            <a:spLocks noGrp="1"/>
          </p:cNvSpPr>
          <p:nvPr>
            <p:ph sz="half" idx="10"/>
          </p:nvPr>
        </p:nvSpPr>
        <p:spPr bwMode="gray">
          <a:xfrm>
            <a:off x="4347972"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sz="half" idx="11"/>
          </p:nvPr>
        </p:nvSpPr>
        <p:spPr bwMode="gray">
          <a:xfrm>
            <a:off x="8147304"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2" name="Group 11"/>
          <p:cNvGrpSpPr/>
          <p:nvPr userDrawn="1"/>
        </p:nvGrpSpPr>
        <p:grpSpPr>
          <a:xfrm>
            <a:off x="554338" y="6421482"/>
            <a:ext cx="734356" cy="245008"/>
            <a:chOff x="547688" y="952500"/>
            <a:chExt cx="12190413" cy="4067175"/>
          </a:xfrm>
        </p:grpSpPr>
        <p:sp>
          <p:nvSpPr>
            <p:cNvPr id="13" name="Rectangle 12"/>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3489591086"/>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6036718"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603671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8"/>
          <p:cNvSpPr>
            <a:spLocks noGrp="1"/>
          </p:cNvSpPr>
          <p:nvPr>
            <p:ph type="pic" sz="quarter" idx="16"/>
          </p:nvPr>
        </p:nvSpPr>
        <p:spPr>
          <a:xfrm>
            <a:off x="6835285" y="0"/>
            <a:ext cx="5353539"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7745591"/>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w/Image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6036718"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603671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8"/>
          <p:cNvSpPr>
            <a:spLocks noGrp="1"/>
          </p:cNvSpPr>
          <p:nvPr>
            <p:ph type="pic" sz="quarter" idx="16"/>
          </p:nvPr>
        </p:nvSpPr>
        <p:spPr>
          <a:xfrm>
            <a:off x="6835285" y="0"/>
            <a:ext cx="5353539"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19" name="TextBox 1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20" name="Group 19"/>
          <p:cNvGrpSpPr/>
          <p:nvPr userDrawn="1"/>
        </p:nvGrpSpPr>
        <p:grpSpPr>
          <a:xfrm>
            <a:off x="554338" y="6421482"/>
            <a:ext cx="734356" cy="245008"/>
            <a:chOff x="547688" y="952500"/>
            <a:chExt cx="12190413" cy="4067175"/>
          </a:xfrm>
        </p:grpSpPr>
        <p:sp>
          <p:nvSpPr>
            <p:cNvPr id="21" name="Rectangle 2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2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Freeform 2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Freeform 2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5" name="Freeform 2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99249621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sp>
        <p:nvSpPr>
          <p:cNvPr id="3" name="Rectangle 2"/>
          <p:cNvSpPr/>
          <p:nvPr userDrawn="1"/>
        </p:nvSpPr>
        <p:spPr>
          <a:xfrm>
            <a:off x="0" y="0"/>
            <a:ext cx="4061791"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4" name="Text Placeholder 3"/>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tx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3408426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_Black">
    <p:bg>
      <p:bgPr>
        <a:solidFill>
          <a:schemeClr val="tx1"/>
        </a:solidFill>
        <a:effectLst/>
      </p:bgPr>
    </p:bg>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548640" y="1682496"/>
            <a:ext cx="9960236" cy="2898648"/>
          </a:xfrm>
          <a:prstGeom prst="rect">
            <a:avLst/>
          </a:prstGeom>
        </p:spPr>
        <p:txBody>
          <a:bodyPr lIns="0" tIns="0" rIns="121899" bIns="0" anchor="b" anchorCtr="0"/>
          <a:lstStyle>
            <a:lvl1pPr marL="0" algn="l" defTabSz="1218987" rtl="0" eaLnBrk="1" latinLnBrk="0" hangingPunct="1">
              <a:lnSpc>
                <a:spcPts val="68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640" y="4718304"/>
            <a:ext cx="9949796"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548640"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2021 Lenovo Internal. All rights reserved.</a:t>
            </a:r>
          </a:p>
        </p:txBody>
      </p:sp>
      <p:grpSp>
        <p:nvGrpSpPr>
          <p:cNvPr id="48" name="Group 47">
            <a:extLst>
              <a:ext uri="{FF2B5EF4-FFF2-40B4-BE49-F238E27FC236}">
                <a16:creationId xmlns:a16="http://schemas.microsoft.com/office/drawing/2014/main" id="{AE4354B5-047A-475C-B07D-46E2DFF45FA8}"/>
              </a:ext>
            </a:extLst>
          </p:cNvPr>
          <p:cNvGrpSpPr>
            <a:grpSpLocks noChangeAspect="1"/>
          </p:cNvGrpSpPr>
          <p:nvPr userDrawn="1"/>
        </p:nvGrpSpPr>
        <p:grpSpPr>
          <a:xfrm rot="16200000">
            <a:off x="9855467" y="2024677"/>
            <a:ext cx="3499241" cy="1167475"/>
            <a:chOff x="547688" y="952500"/>
            <a:chExt cx="12190413" cy="4067175"/>
          </a:xfrm>
        </p:grpSpPr>
        <p:sp>
          <p:nvSpPr>
            <p:cNvPr id="95" name="Rectangle 94">
              <a:extLst>
                <a:ext uri="{FF2B5EF4-FFF2-40B4-BE49-F238E27FC236}">
                  <a16:creationId xmlns:a16="http://schemas.microsoft.com/office/drawing/2014/main" id="{33F3F616-0187-486C-92AE-8E9BB4F5D864}"/>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7">
              <a:extLst>
                <a:ext uri="{FF2B5EF4-FFF2-40B4-BE49-F238E27FC236}">
                  <a16:creationId xmlns:a16="http://schemas.microsoft.com/office/drawing/2014/main" id="{39D476EA-97BB-4757-AE8D-46ABA28B5783}"/>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8">
              <a:extLst>
                <a:ext uri="{FF2B5EF4-FFF2-40B4-BE49-F238E27FC236}">
                  <a16:creationId xmlns:a16="http://schemas.microsoft.com/office/drawing/2014/main" id="{83FC1BD3-A3C2-46E0-8E09-0F43D0DB3EE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9">
              <a:extLst>
                <a:ext uri="{FF2B5EF4-FFF2-40B4-BE49-F238E27FC236}">
                  <a16:creationId xmlns:a16="http://schemas.microsoft.com/office/drawing/2014/main" id="{B07C1556-FAA5-423D-9C3E-BFD6B99A6BBD}"/>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0">
              <a:extLst>
                <a:ext uri="{FF2B5EF4-FFF2-40B4-BE49-F238E27FC236}">
                  <a16:creationId xmlns:a16="http://schemas.microsoft.com/office/drawing/2014/main" id="{1DB9EF8A-92AF-4FB6-9EB8-BBB43909F2F8}"/>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0">
              <a:extLst>
                <a:ext uri="{FF2B5EF4-FFF2-40B4-BE49-F238E27FC236}">
                  <a16:creationId xmlns:a16="http://schemas.microsoft.com/office/drawing/2014/main" id="{07C51CC9-E5B8-4E20-A914-408659940AB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1">
              <a:extLst>
                <a:ext uri="{FF2B5EF4-FFF2-40B4-BE49-F238E27FC236}">
                  <a16:creationId xmlns:a16="http://schemas.microsoft.com/office/drawing/2014/main" id="{B5BD15B5-4CE4-4224-95C9-541647C5394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2" name="Freeform 5">
            <a:extLst>
              <a:ext uri="{FF2B5EF4-FFF2-40B4-BE49-F238E27FC236}">
                <a16:creationId xmlns:a16="http://schemas.microsoft.com/office/drawing/2014/main" id="{8B5168CF-498E-4EAB-8120-11D6F6835047}"/>
              </a:ext>
            </a:extLst>
          </p:cNvPr>
          <p:cNvSpPr>
            <a:spLocks noChangeAspect="1" noEditPoints="1"/>
          </p:cNvSpPr>
          <p:nvPr userDrawn="1"/>
        </p:nvSpPr>
        <p:spPr bwMode="auto">
          <a:xfrm>
            <a:off x="548640" y="858794"/>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gradFill>
            <a:gsLst>
              <a:gs pos="100000">
                <a:srgbClr val="F15F22"/>
              </a:gs>
              <a:gs pos="54000">
                <a:srgbClr val="F06422"/>
              </a:gs>
              <a:gs pos="76000">
                <a:srgbClr val="E32526"/>
              </a:gs>
              <a:gs pos="0">
                <a:srgbClr val="E32F2A"/>
              </a:gs>
              <a:gs pos="26000">
                <a:srgbClr val="A32022"/>
              </a:gs>
            </a:gsLst>
            <a:lin ang="2400000" scaled="0"/>
          </a:gra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786802700"/>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Photo + Statement_Black">
    <p:bg>
      <p:bgPr>
        <a:solidFill>
          <a:schemeClr val="tx1"/>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4061791"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4" name="Text Placeholder 3"/>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bg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13"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9" name="TextBox 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1" name="Rectangle 1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277636023"/>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bg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548640" y="1276349"/>
            <a:ext cx="10165080" cy="3242641"/>
          </a:xfrm>
          <a:prstGeom prst="rect">
            <a:avLst/>
          </a:prstGeom>
        </p:spPr>
        <p:txBody>
          <a:bodyPr lIns="0" anchor="t">
            <a:normAutofit/>
          </a:bodyPr>
          <a:lstStyle>
            <a:lvl1pPr marL="0" indent="0" algn="l">
              <a:lnSpc>
                <a:spcPct val="100000"/>
              </a:lnSpc>
              <a:buNone/>
              <a:defRPr sz="4400" b="1" spc="-150">
                <a:solidFill>
                  <a:schemeClr val="tx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554337" y="4623890"/>
            <a:ext cx="10159383" cy="876300"/>
          </a:xfrm>
          <a:prstGeom prst="rect">
            <a:avLst/>
          </a:prstGeom>
        </p:spPr>
        <p:txBody>
          <a:bodyPr lIns="0"/>
          <a:lstStyle>
            <a:lvl1pPr marL="0" indent="0" algn="l">
              <a:buNone/>
              <a:defRPr sz="2400" b="1"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grpSp>
        <p:nvGrpSpPr>
          <p:cNvPr id="12" name="Group 11"/>
          <p:cNvGrpSpPr/>
          <p:nvPr userDrawn="1"/>
        </p:nvGrpSpPr>
        <p:grpSpPr>
          <a:xfrm>
            <a:off x="548640" y="398463"/>
            <a:ext cx="990600" cy="735013"/>
            <a:chOff x="657226" y="398463"/>
            <a:chExt cx="990600" cy="735013"/>
          </a:xfrm>
          <a:gradFill>
            <a:gsLst>
              <a:gs pos="0">
                <a:srgbClr val="F2A11F"/>
              </a:gs>
              <a:gs pos="37000">
                <a:srgbClr val="EC5124"/>
              </a:gs>
              <a:gs pos="79000">
                <a:srgbClr val="D32A27"/>
              </a:gs>
              <a:gs pos="100000">
                <a:srgbClr val="7A425E"/>
              </a:gs>
            </a:gsLst>
            <a:lin ang="2400000" scaled="0"/>
          </a:gradFill>
        </p:grpSpPr>
        <p:sp>
          <p:nvSpPr>
            <p:cNvPr id="7" name="Freeform 5"/>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38601657"/>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Layout_Black">
    <p:bg>
      <p:bgPr>
        <a:solidFill>
          <a:schemeClr val="tx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548640" y="1276349"/>
            <a:ext cx="10165080" cy="3242641"/>
          </a:xfrm>
          <a:prstGeom prst="rect">
            <a:avLst/>
          </a:prstGeom>
        </p:spPr>
        <p:txBody>
          <a:bodyPr lIns="0" anchor="t">
            <a:normAutofit/>
          </a:bodyPr>
          <a:lstStyle>
            <a:lvl1pPr marL="0" indent="0" algn="l">
              <a:lnSpc>
                <a:spcPct val="100000"/>
              </a:lnSpc>
              <a:buNone/>
              <a:defRPr sz="4400" b="1" spc="-150">
                <a:solidFill>
                  <a:schemeClr val="bg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554337" y="4623890"/>
            <a:ext cx="10159383" cy="876300"/>
          </a:xfrm>
          <a:prstGeom prst="rect">
            <a:avLst/>
          </a:prstGeom>
        </p:spPr>
        <p:txBody>
          <a:bodyPr lIns="0"/>
          <a:lstStyle>
            <a:lvl1pPr marL="0" indent="0" algn="l">
              <a:buNone/>
              <a:defRPr sz="2400" b="1"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1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9" name="TextBox 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1" name="Rectangle 1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22" name="Group 21">
            <a:extLst>
              <a:ext uri="{FF2B5EF4-FFF2-40B4-BE49-F238E27FC236}">
                <a16:creationId xmlns:a16="http://schemas.microsoft.com/office/drawing/2014/main" id="{99371872-34E0-4E87-A880-855C986DEFEB}"/>
              </a:ext>
            </a:extLst>
          </p:cNvPr>
          <p:cNvGrpSpPr/>
          <p:nvPr userDrawn="1"/>
        </p:nvGrpSpPr>
        <p:grpSpPr>
          <a:xfrm>
            <a:off x="548640" y="398463"/>
            <a:ext cx="990600" cy="735013"/>
            <a:chOff x="657226" y="398463"/>
            <a:chExt cx="990600" cy="735013"/>
          </a:xfrm>
          <a:gradFill>
            <a:gsLst>
              <a:gs pos="0">
                <a:srgbClr val="F2A11F"/>
              </a:gs>
              <a:gs pos="37000">
                <a:srgbClr val="EC5124"/>
              </a:gs>
              <a:gs pos="79000">
                <a:srgbClr val="D32A27"/>
              </a:gs>
              <a:gs pos="100000">
                <a:srgbClr val="7A425E"/>
              </a:gs>
            </a:gsLst>
            <a:lin ang="2400000" scaled="0"/>
          </a:gradFill>
        </p:grpSpPr>
        <p:sp>
          <p:nvSpPr>
            <p:cNvPr id="23" name="Freeform 5">
              <a:extLst>
                <a:ext uri="{FF2B5EF4-FFF2-40B4-BE49-F238E27FC236}">
                  <a16:creationId xmlns:a16="http://schemas.microsoft.com/office/drawing/2014/main" id="{CA59E31A-C52B-4474-A5A0-530DF770A454}"/>
                </a:ext>
              </a:extLst>
            </p:cNvPr>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
              <a:extLst>
                <a:ext uri="{FF2B5EF4-FFF2-40B4-BE49-F238E27FC236}">
                  <a16:creationId xmlns:a16="http://schemas.microsoft.com/office/drawing/2014/main" id="{123B3F17-34EE-4FBA-8852-7ED07762D8EB}"/>
                </a:ext>
              </a:extLst>
            </p:cNvPr>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00654041"/>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6888"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9" name="Content Placeholder 2"/>
          <p:cNvSpPr>
            <a:spLocks noGrp="1"/>
          </p:cNvSpPr>
          <p:nvPr>
            <p:ph sz="half" idx="18"/>
          </p:nvPr>
        </p:nvSpPr>
        <p:spPr bwMode="gray">
          <a:xfrm>
            <a:off x="6835284" y="1307592"/>
            <a:ext cx="4707555"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28"/>
          <p:cNvSpPr>
            <a:spLocks noGrp="1"/>
          </p:cNvSpPr>
          <p:nvPr>
            <p:ph type="title" hasCustomPrompt="1"/>
          </p:nvPr>
        </p:nvSpPr>
        <p:spPr bwMode="gray">
          <a:xfrm>
            <a:off x="6835283" y="402336"/>
            <a:ext cx="4707555"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title</a:t>
            </a:r>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42055685"/>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ntent w/ Product_Black">
    <p:bg>
      <p:bgPr>
        <a:solidFill>
          <a:schemeClr val="tx1"/>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6888"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9" name="Content Placeholder 2"/>
          <p:cNvSpPr>
            <a:spLocks noGrp="1"/>
          </p:cNvSpPr>
          <p:nvPr>
            <p:ph sz="half" idx="18"/>
          </p:nvPr>
        </p:nvSpPr>
        <p:spPr bwMode="gray">
          <a:xfrm>
            <a:off x="6835284" y="1307592"/>
            <a:ext cx="4707555" cy="5023760"/>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28"/>
          <p:cNvSpPr>
            <a:spLocks noGrp="1"/>
          </p:cNvSpPr>
          <p:nvPr>
            <p:ph type="title" hasCustomPrompt="1"/>
          </p:nvPr>
        </p:nvSpPr>
        <p:spPr bwMode="gray">
          <a:xfrm>
            <a:off x="6835283" y="402336"/>
            <a:ext cx="4707555"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TextBox 7"/>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3" name="Rectangle 12"/>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676297037"/>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548639" y="1307593"/>
            <a:ext cx="11073385" cy="4919588"/>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13576614"/>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 Slide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548639" y="1307593"/>
            <a:ext cx="11073385" cy="4919588"/>
          </a:xfrm>
          <a:prstGeom prst="rect">
            <a:avLst/>
          </a:prstGeom>
        </p:spPr>
        <p:txBody>
          <a:bodyPr lIns="121899" tIns="853291" rIns="121899" bIns="60949" anchor="ctr" anchorCtr="0"/>
          <a:lstStyle>
            <a:lvl1pPr marL="0" indent="0" algn="ctr">
              <a:buFontTx/>
              <a:buNone/>
              <a:defRPr sz="2400" baseline="0">
                <a:solidFill>
                  <a:schemeClr val="bg1"/>
                </a:solidFill>
              </a:defRPr>
            </a:lvl1pPr>
          </a:lstStyle>
          <a:p>
            <a:r>
              <a:rPr lang="en-US" dirty="0"/>
              <a:t>Click icon to create chart</a:t>
            </a:r>
          </a:p>
        </p:txBody>
      </p:sp>
      <p:sp>
        <p:nvSpPr>
          <p:cNvPr id="1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6" name="TextBox 5"/>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7" name="Group 6"/>
          <p:cNvGrpSpPr/>
          <p:nvPr userDrawn="1"/>
        </p:nvGrpSpPr>
        <p:grpSpPr>
          <a:xfrm>
            <a:off x="554338" y="6421482"/>
            <a:ext cx="734356" cy="245008"/>
            <a:chOff x="547688" y="952500"/>
            <a:chExt cx="12190413" cy="4067175"/>
          </a:xfrm>
        </p:grpSpPr>
        <p:sp>
          <p:nvSpPr>
            <p:cNvPr id="8" name="Rectangle 7"/>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230333210"/>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63835932"/>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Blank Slide_Black">
    <p:bg>
      <p:bgPr>
        <a:solidFill>
          <a:schemeClr val="tx1"/>
        </a:solidFill>
        <a:effectLst/>
      </p:bgPr>
    </p:bg>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14" name="TextBox 13"/>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5" name="Group 14"/>
          <p:cNvGrpSpPr/>
          <p:nvPr userDrawn="1"/>
        </p:nvGrpSpPr>
        <p:grpSpPr>
          <a:xfrm>
            <a:off x="554338" y="6421482"/>
            <a:ext cx="734356" cy="245008"/>
            <a:chOff x="547688" y="952500"/>
            <a:chExt cx="12190413" cy="4067175"/>
          </a:xfrm>
        </p:grpSpPr>
        <p:sp>
          <p:nvSpPr>
            <p:cNvPr id="16" name="Rectangle 15"/>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9"/>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737376891"/>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grpSp>
        <p:nvGrpSpPr>
          <p:cNvPr id="81" name="Group 80"/>
          <p:cNvGrpSpPr/>
          <p:nvPr userDrawn="1"/>
        </p:nvGrpSpPr>
        <p:grpSpPr>
          <a:xfrm rot="16200000">
            <a:off x="372592" y="2655660"/>
            <a:ext cx="6856214" cy="1544890"/>
            <a:chOff x="541049" y="2649538"/>
            <a:chExt cx="9285724" cy="2092325"/>
          </a:xfrm>
          <a:solidFill>
            <a:schemeClr val="tx1"/>
          </a:solidFill>
        </p:grpSpPr>
        <p:sp>
          <p:nvSpPr>
            <p:cNvPr id="5" name="Freeform 5"/>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7"/>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8"/>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9"/>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11"/>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 name="Group 21">
            <a:extLst>
              <a:ext uri="{FF2B5EF4-FFF2-40B4-BE49-F238E27FC236}">
                <a16:creationId xmlns:a16="http://schemas.microsoft.com/office/drawing/2014/main" id="{D217900D-5033-4638-8DF2-07DE57B5B97E}"/>
              </a:ext>
            </a:extLst>
          </p:cNvPr>
          <p:cNvGrpSpPr/>
          <p:nvPr userDrawn="1"/>
        </p:nvGrpSpPr>
        <p:grpSpPr>
          <a:xfrm>
            <a:off x="7045325" y="1676401"/>
            <a:ext cx="5145087" cy="3505200"/>
            <a:chOff x="7045325" y="1676401"/>
            <a:chExt cx="5145087" cy="3505200"/>
          </a:xfrm>
        </p:grpSpPr>
        <p:sp>
          <p:nvSpPr>
            <p:cNvPr id="12" name="Freeform 5">
              <a:extLst>
                <a:ext uri="{FF2B5EF4-FFF2-40B4-BE49-F238E27FC236}">
                  <a16:creationId xmlns:a16="http://schemas.microsoft.com/office/drawing/2014/main" id="{42A022AC-236A-4C47-9960-6BBBDE197CD4}"/>
                </a:ext>
              </a:extLst>
            </p:cNvPr>
            <p:cNvSpPr>
              <a:spLocks noEditPoints="1"/>
            </p:cNvSpPr>
            <p:nvPr userDrawn="1"/>
          </p:nvSpPr>
          <p:spPr bwMode="auto">
            <a:xfrm>
              <a:off x="7045325" y="1676401"/>
              <a:ext cx="5145087" cy="3505200"/>
            </a:xfrm>
            <a:custGeom>
              <a:avLst/>
              <a:gdLst>
                <a:gd name="T0" fmla="*/ 717 w 2697"/>
                <a:gd name="T1" fmla="*/ 241 h 1832"/>
                <a:gd name="T2" fmla="*/ 698 w 2697"/>
                <a:gd name="T3" fmla="*/ 358 h 1832"/>
                <a:gd name="T4" fmla="*/ 755 w 2697"/>
                <a:gd name="T5" fmla="*/ 353 h 1832"/>
                <a:gd name="T6" fmla="*/ 952 w 2697"/>
                <a:gd name="T7" fmla="*/ 431 h 1832"/>
                <a:gd name="T8" fmla="*/ 1077 w 2697"/>
                <a:gd name="T9" fmla="*/ 299 h 1832"/>
                <a:gd name="T10" fmla="*/ 769 w 2697"/>
                <a:gd name="T11" fmla="*/ 229 h 1832"/>
                <a:gd name="T12" fmla="*/ 1219 w 2697"/>
                <a:gd name="T13" fmla="*/ 431 h 1832"/>
                <a:gd name="T14" fmla="*/ 1120 w 2697"/>
                <a:gd name="T15" fmla="*/ 287 h 1832"/>
                <a:gd name="T16" fmla="*/ 1089 w 2697"/>
                <a:gd name="T17" fmla="*/ 373 h 1832"/>
                <a:gd name="T18" fmla="*/ 1175 w 2697"/>
                <a:gd name="T19" fmla="*/ 395 h 1832"/>
                <a:gd name="T20" fmla="*/ 1412 w 2697"/>
                <a:gd name="T21" fmla="*/ 225 h 1832"/>
                <a:gd name="T22" fmla="*/ 1348 w 2697"/>
                <a:gd name="T23" fmla="*/ 356 h 1832"/>
                <a:gd name="T24" fmla="*/ 1505 w 2697"/>
                <a:gd name="T25" fmla="*/ 364 h 1832"/>
                <a:gd name="T26" fmla="*/ 1448 w 2697"/>
                <a:gd name="T27" fmla="*/ 177 h 1832"/>
                <a:gd name="T28" fmla="*/ 1666 w 2697"/>
                <a:gd name="T29" fmla="*/ 435 h 1832"/>
                <a:gd name="T30" fmla="*/ 1758 w 2697"/>
                <a:gd name="T31" fmla="*/ 335 h 1832"/>
                <a:gd name="T32" fmla="*/ 1703 w 2697"/>
                <a:gd name="T33" fmla="*/ 314 h 1832"/>
                <a:gd name="T34" fmla="*/ 1892 w 2697"/>
                <a:gd name="T35" fmla="*/ 225 h 1832"/>
                <a:gd name="T36" fmla="*/ 1828 w 2697"/>
                <a:gd name="T37" fmla="*/ 356 h 1832"/>
                <a:gd name="T38" fmla="*/ 24 w 2697"/>
                <a:gd name="T39" fmla="*/ 634 h 1832"/>
                <a:gd name="T40" fmla="*/ 81 w 2697"/>
                <a:gd name="T41" fmla="*/ 720 h 1832"/>
                <a:gd name="T42" fmla="*/ 237 w 2697"/>
                <a:gd name="T43" fmla="*/ 581 h 1832"/>
                <a:gd name="T44" fmla="*/ 243 w 2697"/>
                <a:gd name="T45" fmla="*/ 745 h 1832"/>
                <a:gd name="T46" fmla="*/ 237 w 2697"/>
                <a:gd name="T47" fmla="*/ 627 h 1832"/>
                <a:gd name="T48" fmla="*/ 450 w 2697"/>
                <a:gd name="T49" fmla="*/ 631 h 1832"/>
                <a:gd name="T50" fmla="*/ 449 w 2697"/>
                <a:gd name="T51" fmla="*/ 791 h 1832"/>
                <a:gd name="T52" fmla="*/ 598 w 2697"/>
                <a:gd name="T53" fmla="*/ 512 h 1832"/>
                <a:gd name="T54" fmla="*/ 669 w 2697"/>
                <a:gd name="T55" fmla="*/ 674 h 1832"/>
                <a:gd name="T56" fmla="*/ 798 w 2697"/>
                <a:gd name="T57" fmla="*/ 614 h 1832"/>
                <a:gd name="T58" fmla="*/ 833 w 2697"/>
                <a:gd name="T59" fmla="*/ 633 h 1832"/>
                <a:gd name="T60" fmla="*/ 1155 w 2697"/>
                <a:gd name="T61" fmla="*/ 686 h 1832"/>
                <a:gd name="T62" fmla="*/ 1155 w 2697"/>
                <a:gd name="T63" fmla="*/ 686 h 1832"/>
                <a:gd name="T64" fmla="*/ 1047 w 2697"/>
                <a:gd name="T65" fmla="*/ 742 h 1832"/>
                <a:gd name="T66" fmla="*/ 1167 w 2697"/>
                <a:gd name="T67" fmla="*/ 787 h 1832"/>
                <a:gd name="T68" fmla="*/ 1453 w 2697"/>
                <a:gd name="T69" fmla="*/ 686 h 1832"/>
                <a:gd name="T70" fmla="*/ 1344 w 2697"/>
                <a:gd name="T71" fmla="*/ 631 h 1832"/>
                <a:gd name="T72" fmla="*/ 1562 w 2697"/>
                <a:gd name="T73" fmla="*/ 848 h 1832"/>
                <a:gd name="T74" fmla="*/ 1552 w 2697"/>
                <a:gd name="T75" fmla="*/ 581 h 1832"/>
                <a:gd name="T76" fmla="*/ 1560 w 2697"/>
                <a:gd name="T77" fmla="*/ 802 h 1832"/>
                <a:gd name="T78" fmla="*/ 1618 w 2697"/>
                <a:gd name="T79" fmla="*/ 676 h 1832"/>
                <a:gd name="T80" fmla="*/ 1743 w 2697"/>
                <a:gd name="T81" fmla="*/ 801 h 1832"/>
                <a:gd name="T82" fmla="*/ 1834 w 2697"/>
                <a:gd name="T83" fmla="*/ 585 h 1832"/>
                <a:gd name="T84" fmla="*/ 1101 w 2697"/>
                <a:gd name="T85" fmla="*/ 940 h 1832"/>
                <a:gd name="T86" fmla="*/ 974 w 2697"/>
                <a:gd name="T87" fmla="*/ 965 h 1832"/>
                <a:gd name="T88" fmla="*/ 1101 w 2697"/>
                <a:gd name="T89" fmla="*/ 1012 h 1832"/>
                <a:gd name="T90" fmla="*/ 1318 w 2697"/>
                <a:gd name="T91" fmla="*/ 1064 h 1832"/>
                <a:gd name="T92" fmla="*/ 1156 w 2697"/>
                <a:gd name="T93" fmla="*/ 1063 h 1832"/>
                <a:gd name="T94" fmla="*/ 1332 w 2697"/>
                <a:gd name="T95" fmla="*/ 963 h 1832"/>
                <a:gd name="T96" fmla="*/ 1453 w 2697"/>
                <a:gd name="T97" fmla="*/ 959 h 1832"/>
                <a:gd name="T98" fmla="*/ 1657 w 2697"/>
                <a:gd name="T99" fmla="*/ 1046 h 1832"/>
                <a:gd name="T100" fmla="*/ 1657 w 2697"/>
                <a:gd name="T101" fmla="*/ 1143 h 1832"/>
                <a:gd name="T102" fmla="*/ 1658 w 2697"/>
                <a:gd name="T103" fmla="*/ 1094 h 1832"/>
                <a:gd name="T104" fmla="*/ 1658 w 2697"/>
                <a:gd name="T105" fmla="*/ 1094 h 1832"/>
                <a:gd name="T106" fmla="*/ 1817 w 2697"/>
                <a:gd name="T107" fmla="*/ 1165 h 1832"/>
                <a:gd name="T108" fmla="*/ 2086 w 2697"/>
                <a:gd name="T109" fmla="*/ 1832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7" h="1832">
                  <a:moveTo>
                    <a:pt x="755" y="352"/>
                  </a:moveTo>
                  <a:cubicBezTo>
                    <a:pt x="755" y="306"/>
                    <a:pt x="725" y="287"/>
                    <a:pt x="672" y="273"/>
                  </a:cubicBezTo>
                  <a:cubicBezTo>
                    <a:pt x="626" y="261"/>
                    <a:pt x="615" y="256"/>
                    <a:pt x="615" y="238"/>
                  </a:cubicBezTo>
                  <a:cubicBezTo>
                    <a:pt x="615" y="238"/>
                    <a:pt x="615" y="238"/>
                    <a:pt x="615" y="238"/>
                  </a:cubicBezTo>
                  <a:cubicBezTo>
                    <a:pt x="615" y="225"/>
                    <a:pt x="626" y="215"/>
                    <a:pt x="649" y="215"/>
                  </a:cubicBezTo>
                  <a:cubicBezTo>
                    <a:pt x="671" y="215"/>
                    <a:pt x="694" y="224"/>
                    <a:pt x="717" y="241"/>
                  </a:cubicBezTo>
                  <a:cubicBezTo>
                    <a:pt x="747" y="197"/>
                    <a:pt x="747" y="197"/>
                    <a:pt x="747" y="197"/>
                  </a:cubicBezTo>
                  <a:cubicBezTo>
                    <a:pt x="720" y="175"/>
                    <a:pt x="688" y="163"/>
                    <a:pt x="649" y="163"/>
                  </a:cubicBezTo>
                  <a:cubicBezTo>
                    <a:pt x="595" y="163"/>
                    <a:pt x="557" y="195"/>
                    <a:pt x="557" y="243"/>
                  </a:cubicBezTo>
                  <a:cubicBezTo>
                    <a:pt x="557" y="244"/>
                    <a:pt x="557" y="244"/>
                    <a:pt x="557" y="244"/>
                  </a:cubicBezTo>
                  <a:cubicBezTo>
                    <a:pt x="557" y="296"/>
                    <a:pt x="591" y="311"/>
                    <a:pt x="644" y="324"/>
                  </a:cubicBezTo>
                  <a:cubicBezTo>
                    <a:pt x="688" y="335"/>
                    <a:pt x="698" y="343"/>
                    <a:pt x="698" y="358"/>
                  </a:cubicBezTo>
                  <a:cubicBezTo>
                    <a:pt x="698" y="358"/>
                    <a:pt x="698" y="358"/>
                    <a:pt x="698" y="358"/>
                  </a:cubicBezTo>
                  <a:cubicBezTo>
                    <a:pt x="698" y="374"/>
                    <a:pt x="683" y="383"/>
                    <a:pt x="659" y="383"/>
                  </a:cubicBezTo>
                  <a:cubicBezTo>
                    <a:pt x="629" y="383"/>
                    <a:pt x="605" y="371"/>
                    <a:pt x="581" y="351"/>
                  </a:cubicBezTo>
                  <a:cubicBezTo>
                    <a:pt x="547" y="392"/>
                    <a:pt x="547" y="392"/>
                    <a:pt x="547" y="392"/>
                  </a:cubicBezTo>
                  <a:cubicBezTo>
                    <a:pt x="578" y="421"/>
                    <a:pt x="618" y="435"/>
                    <a:pt x="658" y="435"/>
                  </a:cubicBezTo>
                  <a:cubicBezTo>
                    <a:pt x="715" y="435"/>
                    <a:pt x="755" y="405"/>
                    <a:pt x="755" y="353"/>
                  </a:cubicBezTo>
                  <a:lnTo>
                    <a:pt x="755" y="352"/>
                  </a:lnTo>
                  <a:close/>
                  <a:moveTo>
                    <a:pt x="826" y="318"/>
                  </a:moveTo>
                  <a:cubicBezTo>
                    <a:pt x="826" y="291"/>
                    <a:pt x="839" y="277"/>
                    <a:pt x="861" y="277"/>
                  </a:cubicBezTo>
                  <a:cubicBezTo>
                    <a:pt x="882" y="277"/>
                    <a:pt x="894" y="291"/>
                    <a:pt x="894" y="318"/>
                  </a:cubicBezTo>
                  <a:cubicBezTo>
                    <a:pt x="894" y="431"/>
                    <a:pt x="894" y="431"/>
                    <a:pt x="894" y="431"/>
                  </a:cubicBezTo>
                  <a:cubicBezTo>
                    <a:pt x="952" y="431"/>
                    <a:pt x="952" y="431"/>
                    <a:pt x="952" y="431"/>
                  </a:cubicBezTo>
                  <a:cubicBezTo>
                    <a:pt x="952" y="318"/>
                    <a:pt x="952" y="318"/>
                    <a:pt x="952" y="318"/>
                  </a:cubicBezTo>
                  <a:cubicBezTo>
                    <a:pt x="952" y="291"/>
                    <a:pt x="965" y="277"/>
                    <a:pt x="986" y="277"/>
                  </a:cubicBezTo>
                  <a:cubicBezTo>
                    <a:pt x="1008" y="277"/>
                    <a:pt x="1020" y="291"/>
                    <a:pt x="1020" y="318"/>
                  </a:cubicBezTo>
                  <a:cubicBezTo>
                    <a:pt x="1020" y="431"/>
                    <a:pt x="1020" y="431"/>
                    <a:pt x="1020" y="431"/>
                  </a:cubicBezTo>
                  <a:cubicBezTo>
                    <a:pt x="1077" y="431"/>
                    <a:pt x="1077" y="431"/>
                    <a:pt x="1077" y="431"/>
                  </a:cubicBezTo>
                  <a:cubicBezTo>
                    <a:pt x="1077" y="299"/>
                    <a:pt x="1077" y="299"/>
                    <a:pt x="1077" y="299"/>
                  </a:cubicBezTo>
                  <a:cubicBezTo>
                    <a:pt x="1077" y="251"/>
                    <a:pt x="1051" y="225"/>
                    <a:pt x="1009" y="225"/>
                  </a:cubicBezTo>
                  <a:cubicBezTo>
                    <a:pt x="981" y="225"/>
                    <a:pt x="960" y="236"/>
                    <a:pt x="943" y="257"/>
                  </a:cubicBezTo>
                  <a:cubicBezTo>
                    <a:pt x="932" y="237"/>
                    <a:pt x="912" y="225"/>
                    <a:pt x="886" y="225"/>
                  </a:cubicBezTo>
                  <a:cubicBezTo>
                    <a:pt x="857" y="225"/>
                    <a:pt x="839" y="241"/>
                    <a:pt x="826" y="258"/>
                  </a:cubicBezTo>
                  <a:cubicBezTo>
                    <a:pt x="826" y="229"/>
                    <a:pt x="826" y="229"/>
                    <a:pt x="826" y="229"/>
                  </a:cubicBezTo>
                  <a:cubicBezTo>
                    <a:pt x="769" y="229"/>
                    <a:pt x="769" y="229"/>
                    <a:pt x="769" y="229"/>
                  </a:cubicBezTo>
                  <a:cubicBezTo>
                    <a:pt x="769" y="431"/>
                    <a:pt x="769" y="431"/>
                    <a:pt x="769" y="431"/>
                  </a:cubicBezTo>
                  <a:cubicBezTo>
                    <a:pt x="826" y="431"/>
                    <a:pt x="826" y="431"/>
                    <a:pt x="826" y="431"/>
                  </a:cubicBezTo>
                  <a:lnTo>
                    <a:pt x="826" y="318"/>
                  </a:lnTo>
                  <a:close/>
                  <a:moveTo>
                    <a:pt x="1158" y="435"/>
                  </a:moveTo>
                  <a:cubicBezTo>
                    <a:pt x="1186" y="435"/>
                    <a:pt x="1205" y="424"/>
                    <a:pt x="1219" y="409"/>
                  </a:cubicBezTo>
                  <a:cubicBezTo>
                    <a:pt x="1219" y="431"/>
                    <a:pt x="1219" y="431"/>
                    <a:pt x="1219" y="431"/>
                  </a:cubicBezTo>
                  <a:cubicBezTo>
                    <a:pt x="1274" y="431"/>
                    <a:pt x="1274" y="431"/>
                    <a:pt x="1274" y="431"/>
                  </a:cubicBezTo>
                  <a:cubicBezTo>
                    <a:pt x="1274" y="314"/>
                    <a:pt x="1274" y="314"/>
                    <a:pt x="1274" y="314"/>
                  </a:cubicBezTo>
                  <a:cubicBezTo>
                    <a:pt x="1274" y="287"/>
                    <a:pt x="1268" y="264"/>
                    <a:pt x="1253" y="249"/>
                  </a:cubicBezTo>
                  <a:cubicBezTo>
                    <a:pt x="1238" y="235"/>
                    <a:pt x="1216" y="227"/>
                    <a:pt x="1184" y="227"/>
                  </a:cubicBezTo>
                  <a:cubicBezTo>
                    <a:pt x="1150" y="227"/>
                    <a:pt x="1128" y="233"/>
                    <a:pt x="1106" y="243"/>
                  </a:cubicBezTo>
                  <a:cubicBezTo>
                    <a:pt x="1120" y="287"/>
                    <a:pt x="1120" y="287"/>
                    <a:pt x="1120" y="287"/>
                  </a:cubicBezTo>
                  <a:cubicBezTo>
                    <a:pt x="1139" y="280"/>
                    <a:pt x="1154" y="276"/>
                    <a:pt x="1176" y="276"/>
                  </a:cubicBezTo>
                  <a:cubicBezTo>
                    <a:pt x="1205" y="276"/>
                    <a:pt x="1219" y="289"/>
                    <a:pt x="1219" y="313"/>
                  </a:cubicBezTo>
                  <a:cubicBezTo>
                    <a:pt x="1219" y="316"/>
                    <a:pt x="1219" y="316"/>
                    <a:pt x="1219" y="316"/>
                  </a:cubicBezTo>
                  <a:cubicBezTo>
                    <a:pt x="1205" y="311"/>
                    <a:pt x="1190" y="308"/>
                    <a:pt x="1170" y="308"/>
                  </a:cubicBezTo>
                  <a:cubicBezTo>
                    <a:pt x="1122" y="308"/>
                    <a:pt x="1089" y="328"/>
                    <a:pt x="1089" y="372"/>
                  </a:cubicBezTo>
                  <a:cubicBezTo>
                    <a:pt x="1089" y="373"/>
                    <a:pt x="1089" y="373"/>
                    <a:pt x="1089" y="373"/>
                  </a:cubicBezTo>
                  <a:cubicBezTo>
                    <a:pt x="1089" y="413"/>
                    <a:pt x="1120" y="435"/>
                    <a:pt x="1158" y="435"/>
                  </a:cubicBezTo>
                  <a:close/>
                  <a:moveTo>
                    <a:pt x="1144" y="370"/>
                  </a:moveTo>
                  <a:cubicBezTo>
                    <a:pt x="1144" y="352"/>
                    <a:pt x="1159" y="342"/>
                    <a:pt x="1184" y="342"/>
                  </a:cubicBezTo>
                  <a:cubicBezTo>
                    <a:pt x="1198" y="342"/>
                    <a:pt x="1210" y="345"/>
                    <a:pt x="1220" y="349"/>
                  </a:cubicBezTo>
                  <a:cubicBezTo>
                    <a:pt x="1220" y="360"/>
                    <a:pt x="1220" y="360"/>
                    <a:pt x="1220" y="360"/>
                  </a:cubicBezTo>
                  <a:cubicBezTo>
                    <a:pt x="1220" y="380"/>
                    <a:pt x="1202" y="395"/>
                    <a:pt x="1175" y="395"/>
                  </a:cubicBezTo>
                  <a:cubicBezTo>
                    <a:pt x="1157" y="395"/>
                    <a:pt x="1144" y="386"/>
                    <a:pt x="1144" y="371"/>
                  </a:cubicBezTo>
                  <a:lnTo>
                    <a:pt x="1144" y="370"/>
                  </a:lnTo>
                  <a:close/>
                  <a:moveTo>
                    <a:pt x="1348" y="356"/>
                  </a:moveTo>
                  <a:cubicBezTo>
                    <a:pt x="1348" y="308"/>
                    <a:pt x="1371" y="285"/>
                    <a:pt x="1409" y="285"/>
                  </a:cubicBezTo>
                  <a:cubicBezTo>
                    <a:pt x="1412" y="285"/>
                    <a:pt x="1412" y="285"/>
                    <a:pt x="1412" y="285"/>
                  </a:cubicBezTo>
                  <a:cubicBezTo>
                    <a:pt x="1412" y="225"/>
                    <a:pt x="1412" y="225"/>
                    <a:pt x="1412" y="225"/>
                  </a:cubicBezTo>
                  <a:cubicBezTo>
                    <a:pt x="1378" y="224"/>
                    <a:pt x="1360" y="242"/>
                    <a:pt x="1348" y="270"/>
                  </a:cubicBezTo>
                  <a:cubicBezTo>
                    <a:pt x="1348" y="229"/>
                    <a:pt x="1348" y="229"/>
                    <a:pt x="1348" y="229"/>
                  </a:cubicBezTo>
                  <a:cubicBezTo>
                    <a:pt x="1291" y="229"/>
                    <a:pt x="1291" y="229"/>
                    <a:pt x="1291" y="229"/>
                  </a:cubicBezTo>
                  <a:cubicBezTo>
                    <a:pt x="1291" y="431"/>
                    <a:pt x="1291" y="431"/>
                    <a:pt x="1291" y="431"/>
                  </a:cubicBezTo>
                  <a:cubicBezTo>
                    <a:pt x="1348" y="431"/>
                    <a:pt x="1348" y="431"/>
                    <a:pt x="1348" y="431"/>
                  </a:cubicBezTo>
                  <a:lnTo>
                    <a:pt x="1348" y="356"/>
                  </a:lnTo>
                  <a:close/>
                  <a:moveTo>
                    <a:pt x="1448" y="374"/>
                  </a:moveTo>
                  <a:cubicBezTo>
                    <a:pt x="1448" y="420"/>
                    <a:pt x="1472" y="434"/>
                    <a:pt x="1507" y="434"/>
                  </a:cubicBezTo>
                  <a:cubicBezTo>
                    <a:pt x="1526" y="434"/>
                    <a:pt x="1540" y="430"/>
                    <a:pt x="1552" y="422"/>
                  </a:cubicBezTo>
                  <a:cubicBezTo>
                    <a:pt x="1552" y="377"/>
                    <a:pt x="1552" y="377"/>
                    <a:pt x="1552" y="377"/>
                  </a:cubicBezTo>
                  <a:cubicBezTo>
                    <a:pt x="1543" y="381"/>
                    <a:pt x="1534" y="384"/>
                    <a:pt x="1524" y="384"/>
                  </a:cubicBezTo>
                  <a:cubicBezTo>
                    <a:pt x="1511" y="384"/>
                    <a:pt x="1505" y="377"/>
                    <a:pt x="1505" y="364"/>
                  </a:cubicBezTo>
                  <a:cubicBezTo>
                    <a:pt x="1505" y="278"/>
                    <a:pt x="1505" y="278"/>
                    <a:pt x="1505" y="278"/>
                  </a:cubicBezTo>
                  <a:cubicBezTo>
                    <a:pt x="1553" y="278"/>
                    <a:pt x="1553" y="278"/>
                    <a:pt x="1553" y="278"/>
                  </a:cubicBezTo>
                  <a:cubicBezTo>
                    <a:pt x="1553" y="229"/>
                    <a:pt x="1553" y="229"/>
                    <a:pt x="1553" y="229"/>
                  </a:cubicBezTo>
                  <a:cubicBezTo>
                    <a:pt x="1505" y="229"/>
                    <a:pt x="1505" y="229"/>
                    <a:pt x="1505" y="229"/>
                  </a:cubicBezTo>
                  <a:cubicBezTo>
                    <a:pt x="1505" y="177"/>
                    <a:pt x="1505" y="177"/>
                    <a:pt x="1505" y="177"/>
                  </a:cubicBezTo>
                  <a:cubicBezTo>
                    <a:pt x="1448" y="177"/>
                    <a:pt x="1448" y="177"/>
                    <a:pt x="1448" y="177"/>
                  </a:cubicBezTo>
                  <a:cubicBezTo>
                    <a:pt x="1448" y="229"/>
                    <a:pt x="1448" y="229"/>
                    <a:pt x="1448" y="229"/>
                  </a:cubicBezTo>
                  <a:cubicBezTo>
                    <a:pt x="1424" y="229"/>
                    <a:pt x="1424" y="229"/>
                    <a:pt x="1424" y="229"/>
                  </a:cubicBezTo>
                  <a:cubicBezTo>
                    <a:pt x="1424" y="278"/>
                    <a:pt x="1424" y="278"/>
                    <a:pt x="1424" y="278"/>
                  </a:cubicBezTo>
                  <a:cubicBezTo>
                    <a:pt x="1448" y="278"/>
                    <a:pt x="1448" y="278"/>
                    <a:pt x="1448" y="278"/>
                  </a:cubicBezTo>
                  <a:lnTo>
                    <a:pt x="1448" y="374"/>
                  </a:lnTo>
                  <a:close/>
                  <a:moveTo>
                    <a:pt x="1666" y="435"/>
                  </a:moveTo>
                  <a:cubicBezTo>
                    <a:pt x="1702" y="435"/>
                    <a:pt x="1729" y="421"/>
                    <a:pt x="1748" y="398"/>
                  </a:cubicBezTo>
                  <a:cubicBezTo>
                    <a:pt x="1715" y="369"/>
                    <a:pt x="1715" y="369"/>
                    <a:pt x="1715" y="369"/>
                  </a:cubicBezTo>
                  <a:cubicBezTo>
                    <a:pt x="1700" y="383"/>
                    <a:pt x="1686" y="389"/>
                    <a:pt x="1666" y="389"/>
                  </a:cubicBezTo>
                  <a:cubicBezTo>
                    <a:pt x="1641" y="389"/>
                    <a:pt x="1623" y="376"/>
                    <a:pt x="1617" y="350"/>
                  </a:cubicBezTo>
                  <a:cubicBezTo>
                    <a:pt x="1758" y="350"/>
                    <a:pt x="1758" y="350"/>
                    <a:pt x="1758" y="350"/>
                  </a:cubicBezTo>
                  <a:cubicBezTo>
                    <a:pt x="1758" y="345"/>
                    <a:pt x="1758" y="339"/>
                    <a:pt x="1758" y="335"/>
                  </a:cubicBezTo>
                  <a:cubicBezTo>
                    <a:pt x="1758" y="277"/>
                    <a:pt x="1727" y="225"/>
                    <a:pt x="1660" y="225"/>
                  </a:cubicBezTo>
                  <a:cubicBezTo>
                    <a:pt x="1601" y="225"/>
                    <a:pt x="1560" y="273"/>
                    <a:pt x="1560" y="330"/>
                  </a:cubicBezTo>
                  <a:cubicBezTo>
                    <a:pt x="1560" y="331"/>
                    <a:pt x="1560" y="331"/>
                    <a:pt x="1560" y="331"/>
                  </a:cubicBezTo>
                  <a:cubicBezTo>
                    <a:pt x="1560" y="393"/>
                    <a:pt x="1605" y="435"/>
                    <a:pt x="1666" y="435"/>
                  </a:cubicBezTo>
                  <a:close/>
                  <a:moveTo>
                    <a:pt x="1660" y="271"/>
                  </a:moveTo>
                  <a:cubicBezTo>
                    <a:pt x="1684" y="271"/>
                    <a:pt x="1699" y="288"/>
                    <a:pt x="1703" y="314"/>
                  </a:cubicBezTo>
                  <a:cubicBezTo>
                    <a:pt x="1616" y="314"/>
                    <a:pt x="1616" y="314"/>
                    <a:pt x="1616" y="314"/>
                  </a:cubicBezTo>
                  <a:cubicBezTo>
                    <a:pt x="1621" y="288"/>
                    <a:pt x="1636" y="271"/>
                    <a:pt x="1660" y="271"/>
                  </a:cubicBezTo>
                  <a:close/>
                  <a:moveTo>
                    <a:pt x="1828" y="356"/>
                  </a:moveTo>
                  <a:cubicBezTo>
                    <a:pt x="1828" y="308"/>
                    <a:pt x="1851" y="285"/>
                    <a:pt x="1889" y="285"/>
                  </a:cubicBezTo>
                  <a:cubicBezTo>
                    <a:pt x="1892" y="285"/>
                    <a:pt x="1892" y="285"/>
                    <a:pt x="1892" y="285"/>
                  </a:cubicBezTo>
                  <a:cubicBezTo>
                    <a:pt x="1892" y="225"/>
                    <a:pt x="1892" y="225"/>
                    <a:pt x="1892" y="225"/>
                  </a:cubicBezTo>
                  <a:cubicBezTo>
                    <a:pt x="1858" y="224"/>
                    <a:pt x="1839" y="242"/>
                    <a:pt x="1828" y="270"/>
                  </a:cubicBezTo>
                  <a:cubicBezTo>
                    <a:pt x="1828" y="229"/>
                    <a:pt x="1828" y="229"/>
                    <a:pt x="1828" y="229"/>
                  </a:cubicBezTo>
                  <a:cubicBezTo>
                    <a:pt x="1770" y="229"/>
                    <a:pt x="1770" y="229"/>
                    <a:pt x="1770" y="229"/>
                  </a:cubicBezTo>
                  <a:cubicBezTo>
                    <a:pt x="1770" y="431"/>
                    <a:pt x="1770" y="431"/>
                    <a:pt x="1770" y="431"/>
                  </a:cubicBezTo>
                  <a:cubicBezTo>
                    <a:pt x="1828" y="431"/>
                    <a:pt x="1828" y="431"/>
                    <a:pt x="1828" y="431"/>
                  </a:cubicBezTo>
                  <a:lnTo>
                    <a:pt x="1828" y="356"/>
                  </a:lnTo>
                  <a:close/>
                  <a:moveTo>
                    <a:pt x="81" y="533"/>
                  </a:moveTo>
                  <a:cubicBezTo>
                    <a:pt x="24" y="533"/>
                    <a:pt x="24" y="533"/>
                    <a:pt x="24" y="533"/>
                  </a:cubicBezTo>
                  <a:cubicBezTo>
                    <a:pt x="24" y="585"/>
                    <a:pt x="24" y="585"/>
                    <a:pt x="24" y="585"/>
                  </a:cubicBezTo>
                  <a:cubicBezTo>
                    <a:pt x="0" y="585"/>
                    <a:pt x="0" y="585"/>
                    <a:pt x="0" y="585"/>
                  </a:cubicBezTo>
                  <a:cubicBezTo>
                    <a:pt x="0" y="634"/>
                    <a:pt x="0" y="634"/>
                    <a:pt x="0" y="634"/>
                  </a:cubicBezTo>
                  <a:cubicBezTo>
                    <a:pt x="24" y="634"/>
                    <a:pt x="24" y="634"/>
                    <a:pt x="24" y="634"/>
                  </a:cubicBezTo>
                  <a:cubicBezTo>
                    <a:pt x="24" y="730"/>
                    <a:pt x="24" y="730"/>
                    <a:pt x="24" y="730"/>
                  </a:cubicBezTo>
                  <a:cubicBezTo>
                    <a:pt x="24" y="776"/>
                    <a:pt x="48" y="790"/>
                    <a:pt x="83" y="790"/>
                  </a:cubicBezTo>
                  <a:cubicBezTo>
                    <a:pt x="102" y="790"/>
                    <a:pt x="116" y="786"/>
                    <a:pt x="128" y="779"/>
                  </a:cubicBezTo>
                  <a:cubicBezTo>
                    <a:pt x="128" y="733"/>
                    <a:pt x="128" y="733"/>
                    <a:pt x="128" y="733"/>
                  </a:cubicBezTo>
                  <a:cubicBezTo>
                    <a:pt x="120" y="737"/>
                    <a:pt x="110" y="740"/>
                    <a:pt x="100" y="740"/>
                  </a:cubicBezTo>
                  <a:cubicBezTo>
                    <a:pt x="87" y="740"/>
                    <a:pt x="81" y="733"/>
                    <a:pt x="81" y="720"/>
                  </a:cubicBezTo>
                  <a:cubicBezTo>
                    <a:pt x="81" y="634"/>
                    <a:pt x="81" y="634"/>
                    <a:pt x="81" y="634"/>
                  </a:cubicBezTo>
                  <a:cubicBezTo>
                    <a:pt x="129" y="634"/>
                    <a:pt x="129" y="634"/>
                    <a:pt x="129" y="634"/>
                  </a:cubicBezTo>
                  <a:cubicBezTo>
                    <a:pt x="129" y="585"/>
                    <a:pt x="129" y="585"/>
                    <a:pt x="129" y="585"/>
                  </a:cubicBezTo>
                  <a:cubicBezTo>
                    <a:pt x="81" y="585"/>
                    <a:pt x="81" y="585"/>
                    <a:pt x="81" y="585"/>
                  </a:cubicBezTo>
                  <a:lnTo>
                    <a:pt x="81" y="533"/>
                  </a:lnTo>
                  <a:close/>
                  <a:moveTo>
                    <a:pt x="237" y="581"/>
                  </a:moveTo>
                  <a:cubicBezTo>
                    <a:pt x="178" y="581"/>
                    <a:pt x="137" y="629"/>
                    <a:pt x="137" y="686"/>
                  </a:cubicBezTo>
                  <a:cubicBezTo>
                    <a:pt x="137" y="687"/>
                    <a:pt x="137" y="687"/>
                    <a:pt x="137" y="687"/>
                  </a:cubicBezTo>
                  <a:cubicBezTo>
                    <a:pt x="137" y="749"/>
                    <a:pt x="182" y="791"/>
                    <a:pt x="243" y="791"/>
                  </a:cubicBezTo>
                  <a:cubicBezTo>
                    <a:pt x="279" y="791"/>
                    <a:pt x="306" y="777"/>
                    <a:pt x="325" y="754"/>
                  </a:cubicBezTo>
                  <a:cubicBezTo>
                    <a:pt x="292" y="725"/>
                    <a:pt x="292" y="725"/>
                    <a:pt x="292" y="725"/>
                  </a:cubicBezTo>
                  <a:cubicBezTo>
                    <a:pt x="277" y="739"/>
                    <a:pt x="263" y="745"/>
                    <a:pt x="243" y="745"/>
                  </a:cubicBezTo>
                  <a:cubicBezTo>
                    <a:pt x="218" y="745"/>
                    <a:pt x="200" y="732"/>
                    <a:pt x="194" y="706"/>
                  </a:cubicBezTo>
                  <a:cubicBezTo>
                    <a:pt x="335" y="706"/>
                    <a:pt x="335" y="706"/>
                    <a:pt x="335" y="706"/>
                  </a:cubicBezTo>
                  <a:cubicBezTo>
                    <a:pt x="335" y="701"/>
                    <a:pt x="335" y="695"/>
                    <a:pt x="335" y="691"/>
                  </a:cubicBezTo>
                  <a:cubicBezTo>
                    <a:pt x="335" y="634"/>
                    <a:pt x="304" y="581"/>
                    <a:pt x="237" y="581"/>
                  </a:cubicBezTo>
                  <a:close/>
                  <a:moveTo>
                    <a:pt x="193" y="670"/>
                  </a:moveTo>
                  <a:cubicBezTo>
                    <a:pt x="198" y="644"/>
                    <a:pt x="213" y="627"/>
                    <a:pt x="237" y="627"/>
                  </a:cubicBezTo>
                  <a:cubicBezTo>
                    <a:pt x="261" y="627"/>
                    <a:pt x="276" y="644"/>
                    <a:pt x="280" y="670"/>
                  </a:cubicBezTo>
                  <a:lnTo>
                    <a:pt x="193" y="670"/>
                  </a:lnTo>
                  <a:close/>
                  <a:moveTo>
                    <a:pt x="452" y="742"/>
                  </a:moveTo>
                  <a:cubicBezTo>
                    <a:pt x="421" y="742"/>
                    <a:pt x="401" y="717"/>
                    <a:pt x="401" y="686"/>
                  </a:cubicBezTo>
                  <a:cubicBezTo>
                    <a:pt x="401" y="686"/>
                    <a:pt x="401" y="686"/>
                    <a:pt x="401" y="686"/>
                  </a:cubicBezTo>
                  <a:cubicBezTo>
                    <a:pt x="401" y="656"/>
                    <a:pt x="421" y="631"/>
                    <a:pt x="450" y="631"/>
                  </a:cubicBezTo>
                  <a:cubicBezTo>
                    <a:pt x="470" y="631"/>
                    <a:pt x="483" y="639"/>
                    <a:pt x="496" y="653"/>
                  </a:cubicBezTo>
                  <a:cubicBezTo>
                    <a:pt x="531" y="615"/>
                    <a:pt x="531" y="615"/>
                    <a:pt x="531" y="615"/>
                  </a:cubicBezTo>
                  <a:cubicBezTo>
                    <a:pt x="512" y="594"/>
                    <a:pt x="488" y="581"/>
                    <a:pt x="450" y="581"/>
                  </a:cubicBezTo>
                  <a:cubicBezTo>
                    <a:pt x="388" y="581"/>
                    <a:pt x="344" y="629"/>
                    <a:pt x="344" y="686"/>
                  </a:cubicBezTo>
                  <a:cubicBezTo>
                    <a:pt x="344" y="687"/>
                    <a:pt x="344" y="687"/>
                    <a:pt x="344" y="687"/>
                  </a:cubicBezTo>
                  <a:cubicBezTo>
                    <a:pt x="344" y="745"/>
                    <a:pt x="389" y="791"/>
                    <a:pt x="449" y="791"/>
                  </a:cubicBezTo>
                  <a:cubicBezTo>
                    <a:pt x="490" y="791"/>
                    <a:pt x="512" y="776"/>
                    <a:pt x="532" y="754"/>
                  </a:cubicBezTo>
                  <a:cubicBezTo>
                    <a:pt x="498" y="721"/>
                    <a:pt x="498" y="721"/>
                    <a:pt x="498" y="721"/>
                  </a:cubicBezTo>
                  <a:cubicBezTo>
                    <a:pt x="485" y="734"/>
                    <a:pt x="471" y="742"/>
                    <a:pt x="452" y="742"/>
                  </a:cubicBezTo>
                  <a:close/>
                  <a:moveTo>
                    <a:pt x="657" y="581"/>
                  </a:moveTo>
                  <a:cubicBezTo>
                    <a:pt x="628" y="581"/>
                    <a:pt x="611" y="597"/>
                    <a:pt x="598" y="614"/>
                  </a:cubicBezTo>
                  <a:cubicBezTo>
                    <a:pt x="598" y="512"/>
                    <a:pt x="598" y="512"/>
                    <a:pt x="598" y="512"/>
                  </a:cubicBezTo>
                  <a:cubicBezTo>
                    <a:pt x="541" y="512"/>
                    <a:pt x="541" y="512"/>
                    <a:pt x="541" y="512"/>
                  </a:cubicBezTo>
                  <a:cubicBezTo>
                    <a:pt x="541" y="787"/>
                    <a:pt x="541" y="787"/>
                    <a:pt x="541" y="787"/>
                  </a:cubicBezTo>
                  <a:cubicBezTo>
                    <a:pt x="598" y="787"/>
                    <a:pt x="598" y="787"/>
                    <a:pt x="598" y="787"/>
                  </a:cubicBezTo>
                  <a:cubicBezTo>
                    <a:pt x="598" y="674"/>
                    <a:pt x="598" y="674"/>
                    <a:pt x="598" y="674"/>
                  </a:cubicBezTo>
                  <a:cubicBezTo>
                    <a:pt x="598" y="647"/>
                    <a:pt x="612" y="633"/>
                    <a:pt x="634" y="633"/>
                  </a:cubicBezTo>
                  <a:cubicBezTo>
                    <a:pt x="656" y="633"/>
                    <a:pt x="669" y="647"/>
                    <a:pt x="669" y="674"/>
                  </a:cubicBezTo>
                  <a:cubicBezTo>
                    <a:pt x="669" y="787"/>
                    <a:pt x="669" y="787"/>
                    <a:pt x="669" y="787"/>
                  </a:cubicBezTo>
                  <a:cubicBezTo>
                    <a:pt x="726" y="787"/>
                    <a:pt x="726" y="787"/>
                    <a:pt x="726" y="787"/>
                  </a:cubicBezTo>
                  <a:cubicBezTo>
                    <a:pt x="726" y="656"/>
                    <a:pt x="726" y="656"/>
                    <a:pt x="726" y="656"/>
                  </a:cubicBezTo>
                  <a:cubicBezTo>
                    <a:pt x="726" y="610"/>
                    <a:pt x="701" y="581"/>
                    <a:pt x="657" y="581"/>
                  </a:cubicBezTo>
                  <a:close/>
                  <a:moveTo>
                    <a:pt x="857" y="581"/>
                  </a:moveTo>
                  <a:cubicBezTo>
                    <a:pt x="828" y="581"/>
                    <a:pt x="811" y="597"/>
                    <a:pt x="798" y="614"/>
                  </a:cubicBezTo>
                  <a:cubicBezTo>
                    <a:pt x="798" y="585"/>
                    <a:pt x="798" y="585"/>
                    <a:pt x="798" y="585"/>
                  </a:cubicBezTo>
                  <a:cubicBezTo>
                    <a:pt x="740" y="585"/>
                    <a:pt x="740" y="585"/>
                    <a:pt x="740" y="585"/>
                  </a:cubicBezTo>
                  <a:cubicBezTo>
                    <a:pt x="740" y="787"/>
                    <a:pt x="740" y="787"/>
                    <a:pt x="740" y="787"/>
                  </a:cubicBezTo>
                  <a:cubicBezTo>
                    <a:pt x="798" y="787"/>
                    <a:pt x="798" y="787"/>
                    <a:pt x="798" y="787"/>
                  </a:cubicBezTo>
                  <a:cubicBezTo>
                    <a:pt x="798" y="674"/>
                    <a:pt x="798" y="674"/>
                    <a:pt x="798" y="674"/>
                  </a:cubicBezTo>
                  <a:cubicBezTo>
                    <a:pt x="798" y="647"/>
                    <a:pt x="812" y="633"/>
                    <a:pt x="833" y="633"/>
                  </a:cubicBezTo>
                  <a:cubicBezTo>
                    <a:pt x="855" y="633"/>
                    <a:pt x="868" y="647"/>
                    <a:pt x="868" y="674"/>
                  </a:cubicBezTo>
                  <a:cubicBezTo>
                    <a:pt x="868" y="787"/>
                    <a:pt x="868" y="787"/>
                    <a:pt x="868" y="787"/>
                  </a:cubicBezTo>
                  <a:cubicBezTo>
                    <a:pt x="925" y="787"/>
                    <a:pt x="925" y="787"/>
                    <a:pt x="925" y="787"/>
                  </a:cubicBezTo>
                  <a:cubicBezTo>
                    <a:pt x="925" y="656"/>
                    <a:pt x="925" y="656"/>
                    <a:pt x="925" y="656"/>
                  </a:cubicBezTo>
                  <a:cubicBezTo>
                    <a:pt x="925" y="610"/>
                    <a:pt x="900" y="581"/>
                    <a:pt x="857" y="581"/>
                  </a:cubicBezTo>
                  <a:close/>
                  <a:moveTo>
                    <a:pt x="1155" y="686"/>
                  </a:moveTo>
                  <a:cubicBezTo>
                    <a:pt x="1155" y="686"/>
                    <a:pt x="1155" y="686"/>
                    <a:pt x="1155" y="686"/>
                  </a:cubicBezTo>
                  <a:cubicBezTo>
                    <a:pt x="1155" y="628"/>
                    <a:pt x="1109" y="581"/>
                    <a:pt x="1047" y="581"/>
                  </a:cubicBezTo>
                  <a:cubicBezTo>
                    <a:pt x="984" y="581"/>
                    <a:pt x="937" y="628"/>
                    <a:pt x="937" y="686"/>
                  </a:cubicBezTo>
                  <a:cubicBezTo>
                    <a:pt x="937" y="687"/>
                    <a:pt x="937" y="687"/>
                    <a:pt x="937" y="687"/>
                  </a:cubicBezTo>
                  <a:cubicBezTo>
                    <a:pt x="937" y="745"/>
                    <a:pt x="983" y="791"/>
                    <a:pt x="1046" y="791"/>
                  </a:cubicBezTo>
                  <a:cubicBezTo>
                    <a:pt x="1109" y="791"/>
                    <a:pt x="1155" y="744"/>
                    <a:pt x="1155" y="686"/>
                  </a:cubicBezTo>
                  <a:close/>
                  <a:moveTo>
                    <a:pt x="993" y="686"/>
                  </a:moveTo>
                  <a:cubicBezTo>
                    <a:pt x="993" y="686"/>
                    <a:pt x="993" y="686"/>
                    <a:pt x="993" y="686"/>
                  </a:cubicBezTo>
                  <a:cubicBezTo>
                    <a:pt x="993" y="656"/>
                    <a:pt x="1013" y="631"/>
                    <a:pt x="1046" y="631"/>
                  </a:cubicBezTo>
                  <a:cubicBezTo>
                    <a:pt x="1077" y="631"/>
                    <a:pt x="1099" y="657"/>
                    <a:pt x="1099" y="686"/>
                  </a:cubicBezTo>
                  <a:cubicBezTo>
                    <a:pt x="1099" y="687"/>
                    <a:pt x="1099" y="687"/>
                    <a:pt x="1099" y="687"/>
                  </a:cubicBezTo>
                  <a:cubicBezTo>
                    <a:pt x="1099" y="717"/>
                    <a:pt x="1079" y="742"/>
                    <a:pt x="1047" y="742"/>
                  </a:cubicBezTo>
                  <a:cubicBezTo>
                    <a:pt x="1015" y="742"/>
                    <a:pt x="993" y="716"/>
                    <a:pt x="993" y="686"/>
                  </a:cubicBezTo>
                  <a:close/>
                  <a:moveTo>
                    <a:pt x="1167" y="787"/>
                  </a:moveTo>
                  <a:cubicBezTo>
                    <a:pt x="1224" y="787"/>
                    <a:pt x="1224" y="787"/>
                    <a:pt x="1224" y="787"/>
                  </a:cubicBezTo>
                  <a:cubicBezTo>
                    <a:pt x="1224" y="512"/>
                    <a:pt x="1224" y="512"/>
                    <a:pt x="1224" y="512"/>
                  </a:cubicBezTo>
                  <a:cubicBezTo>
                    <a:pt x="1167" y="512"/>
                    <a:pt x="1167" y="512"/>
                    <a:pt x="1167" y="512"/>
                  </a:cubicBezTo>
                  <a:lnTo>
                    <a:pt x="1167" y="787"/>
                  </a:lnTo>
                  <a:close/>
                  <a:moveTo>
                    <a:pt x="1345" y="581"/>
                  </a:moveTo>
                  <a:cubicBezTo>
                    <a:pt x="1282" y="581"/>
                    <a:pt x="1235" y="628"/>
                    <a:pt x="1235" y="686"/>
                  </a:cubicBezTo>
                  <a:cubicBezTo>
                    <a:pt x="1235" y="687"/>
                    <a:pt x="1235" y="687"/>
                    <a:pt x="1235" y="687"/>
                  </a:cubicBezTo>
                  <a:cubicBezTo>
                    <a:pt x="1235" y="745"/>
                    <a:pt x="1281" y="791"/>
                    <a:pt x="1344" y="791"/>
                  </a:cubicBezTo>
                  <a:cubicBezTo>
                    <a:pt x="1407" y="791"/>
                    <a:pt x="1453" y="744"/>
                    <a:pt x="1453" y="686"/>
                  </a:cubicBezTo>
                  <a:cubicBezTo>
                    <a:pt x="1453" y="686"/>
                    <a:pt x="1453" y="686"/>
                    <a:pt x="1453" y="686"/>
                  </a:cubicBezTo>
                  <a:cubicBezTo>
                    <a:pt x="1453" y="628"/>
                    <a:pt x="1407" y="581"/>
                    <a:pt x="1345" y="581"/>
                  </a:cubicBezTo>
                  <a:close/>
                  <a:moveTo>
                    <a:pt x="1397" y="687"/>
                  </a:moveTo>
                  <a:cubicBezTo>
                    <a:pt x="1397" y="717"/>
                    <a:pt x="1377" y="742"/>
                    <a:pt x="1345" y="742"/>
                  </a:cubicBezTo>
                  <a:cubicBezTo>
                    <a:pt x="1313" y="742"/>
                    <a:pt x="1292" y="716"/>
                    <a:pt x="1292" y="686"/>
                  </a:cubicBezTo>
                  <a:cubicBezTo>
                    <a:pt x="1292" y="686"/>
                    <a:pt x="1292" y="686"/>
                    <a:pt x="1292" y="686"/>
                  </a:cubicBezTo>
                  <a:cubicBezTo>
                    <a:pt x="1292" y="656"/>
                    <a:pt x="1311" y="631"/>
                    <a:pt x="1344" y="631"/>
                  </a:cubicBezTo>
                  <a:cubicBezTo>
                    <a:pt x="1375" y="631"/>
                    <a:pt x="1397" y="657"/>
                    <a:pt x="1397" y="686"/>
                  </a:cubicBezTo>
                  <a:lnTo>
                    <a:pt x="1397" y="687"/>
                  </a:lnTo>
                  <a:close/>
                  <a:moveTo>
                    <a:pt x="1560" y="802"/>
                  </a:moveTo>
                  <a:cubicBezTo>
                    <a:pt x="1533" y="802"/>
                    <a:pt x="1513" y="795"/>
                    <a:pt x="1492" y="784"/>
                  </a:cubicBezTo>
                  <a:cubicBezTo>
                    <a:pt x="1472" y="827"/>
                    <a:pt x="1472" y="827"/>
                    <a:pt x="1472" y="827"/>
                  </a:cubicBezTo>
                  <a:cubicBezTo>
                    <a:pt x="1498" y="840"/>
                    <a:pt x="1529" y="848"/>
                    <a:pt x="1562" y="848"/>
                  </a:cubicBezTo>
                  <a:cubicBezTo>
                    <a:pt x="1601" y="848"/>
                    <a:pt x="1630" y="840"/>
                    <a:pt x="1649" y="821"/>
                  </a:cubicBezTo>
                  <a:cubicBezTo>
                    <a:pt x="1666" y="804"/>
                    <a:pt x="1674" y="777"/>
                    <a:pt x="1674" y="741"/>
                  </a:cubicBezTo>
                  <a:cubicBezTo>
                    <a:pt x="1674" y="585"/>
                    <a:pt x="1674" y="585"/>
                    <a:pt x="1674" y="585"/>
                  </a:cubicBezTo>
                  <a:cubicBezTo>
                    <a:pt x="1617" y="585"/>
                    <a:pt x="1617" y="585"/>
                    <a:pt x="1617" y="585"/>
                  </a:cubicBezTo>
                  <a:cubicBezTo>
                    <a:pt x="1617" y="611"/>
                    <a:pt x="1617" y="611"/>
                    <a:pt x="1617" y="611"/>
                  </a:cubicBezTo>
                  <a:cubicBezTo>
                    <a:pt x="1602" y="594"/>
                    <a:pt x="1583" y="581"/>
                    <a:pt x="1552" y="581"/>
                  </a:cubicBezTo>
                  <a:cubicBezTo>
                    <a:pt x="1505" y="581"/>
                    <a:pt x="1462" y="615"/>
                    <a:pt x="1462" y="675"/>
                  </a:cubicBezTo>
                  <a:cubicBezTo>
                    <a:pt x="1462" y="676"/>
                    <a:pt x="1462" y="676"/>
                    <a:pt x="1462" y="676"/>
                  </a:cubicBezTo>
                  <a:cubicBezTo>
                    <a:pt x="1462" y="736"/>
                    <a:pt x="1505" y="770"/>
                    <a:pt x="1552" y="770"/>
                  </a:cubicBezTo>
                  <a:cubicBezTo>
                    <a:pt x="1582" y="770"/>
                    <a:pt x="1601" y="758"/>
                    <a:pt x="1618" y="737"/>
                  </a:cubicBezTo>
                  <a:cubicBezTo>
                    <a:pt x="1618" y="747"/>
                    <a:pt x="1618" y="747"/>
                    <a:pt x="1618" y="747"/>
                  </a:cubicBezTo>
                  <a:cubicBezTo>
                    <a:pt x="1618" y="783"/>
                    <a:pt x="1599" y="802"/>
                    <a:pt x="1560" y="802"/>
                  </a:cubicBezTo>
                  <a:close/>
                  <a:moveTo>
                    <a:pt x="1568" y="723"/>
                  </a:moveTo>
                  <a:cubicBezTo>
                    <a:pt x="1541" y="723"/>
                    <a:pt x="1519" y="704"/>
                    <a:pt x="1519" y="676"/>
                  </a:cubicBezTo>
                  <a:cubicBezTo>
                    <a:pt x="1519" y="675"/>
                    <a:pt x="1519" y="675"/>
                    <a:pt x="1519" y="675"/>
                  </a:cubicBezTo>
                  <a:cubicBezTo>
                    <a:pt x="1519" y="648"/>
                    <a:pt x="1541" y="629"/>
                    <a:pt x="1568" y="629"/>
                  </a:cubicBezTo>
                  <a:cubicBezTo>
                    <a:pt x="1596" y="629"/>
                    <a:pt x="1618" y="648"/>
                    <a:pt x="1618" y="675"/>
                  </a:cubicBezTo>
                  <a:cubicBezTo>
                    <a:pt x="1618" y="676"/>
                    <a:pt x="1618" y="676"/>
                    <a:pt x="1618" y="676"/>
                  </a:cubicBezTo>
                  <a:cubicBezTo>
                    <a:pt x="1618" y="704"/>
                    <a:pt x="1596" y="723"/>
                    <a:pt x="1568" y="723"/>
                  </a:cubicBezTo>
                  <a:close/>
                  <a:moveTo>
                    <a:pt x="1790" y="722"/>
                  </a:moveTo>
                  <a:cubicBezTo>
                    <a:pt x="1744" y="585"/>
                    <a:pt x="1744" y="585"/>
                    <a:pt x="1744" y="585"/>
                  </a:cubicBezTo>
                  <a:cubicBezTo>
                    <a:pt x="1684" y="585"/>
                    <a:pt x="1684" y="585"/>
                    <a:pt x="1684" y="585"/>
                  </a:cubicBezTo>
                  <a:cubicBezTo>
                    <a:pt x="1763" y="788"/>
                    <a:pt x="1763" y="788"/>
                    <a:pt x="1763" y="788"/>
                  </a:cubicBezTo>
                  <a:cubicBezTo>
                    <a:pt x="1758" y="798"/>
                    <a:pt x="1753" y="801"/>
                    <a:pt x="1743" y="801"/>
                  </a:cubicBezTo>
                  <a:cubicBezTo>
                    <a:pt x="1735" y="801"/>
                    <a:pt x="1726" y="797"/>
                    <a:pt x="1718" y="793"/>
                  </a:cubicBezTo>
                  <a:cubicBezTo>
                    <a:pt x="1699" y="834"/>
                    <a:pt x="1699" y="834"/>
                    <a:pt x="1699" y="834"/>
                  </a:cubicBezTo>
                  <a:cubicBezTo>
                    <a:pt x="1714" y="843"/>
                    <a:pt x="1729" y="848"/>
                    <a:pt x="1750" y="848"/>
                  </a:cubicBezTo>
                  <a:cubicBezTo>
                    <a:pt x="1784" y="848"/>
                    <a:pt x="1801" y="833"/>
                    <a:pt x="1816" y="792"/>
                  </a:cubicBezTo>
                  <a:cubicBezTo>
                    <a:pt x="1894" y="585"/>
                    <a:pt x="1894" y="585"/>
                    <a:pt x="1894" y="585"/>
                  </a:cubicBezTo>
                  <a:cubicBezTo>
                    <a:pt x="1834" y="585"/>
                    <a:pt x="1834" y="585"/>
                    <a:pt x="1834" y="585"/>
                  </a:cubicBezTo>
                  <a:lnTo>
                    <a:pt x="1790" y="722"/>
                  </a:lnTo>
                  <a:close/>
                  <a:moveTo>
                    <a:pt x="1101" y="965"/>
                  </a:moveTo>
                  <a:cubicBezTo>
                    <a:pt x="1054" y="965"/>
                    <a:pt x="1054" y="965"/>
                    <a:pt x="1054" y="965"/>
                  </a:cubicBezTo>
                  <a:cubicBezTo>
                    <a:pt x="1054" y="957"/>
                    <a:pt x="1054" y="957"/>
                    <a:pt x="1054" y="957"/>
                  </a:cubicBezTo>
                  <a:cubicBezTo>
                    <a:pt x="1054" y="942"/>
                    <a:pt x="1062" y="935"/>
                    <a:pt x="1075" y="935"/>
                  </a:cubicBezTo>
                  <a:cubicBezTo>
                    <a:pt x="1085" y="935"/>
                    <a:pt x="1093" y="937"/>
                    <a:pt x="1101" y="940"/>
                  </a:cubicBezTo>
                  <a:cubicBezTo>
                    <a:pt x="1101" y="893"/>
                    <a:pt x="1101" y="893"/>
                    <a:pt x="1101" y="893"/>
                  </a:cubicBezTo>
                  <a:cubicBezTo>
                    <a:pt x="1091" y="889"/>
                    <a:pt x="1078" y="887"/>
                    <a:pt x="1060" y="887"/>
                  </a:cubicBezTo>
                  <a:cubicBezTo>
                    <a:pt x="1040" y="887"/>
                    <a:pt x="1025" y="892"/>
                    <a:pt x="1014" y="903"/>
                  </a:cubicBezTo>
                  <a:cubicBezTo>
                    <a:pt x="1004" y="914"/>
                    <a:pt x="998" y="930"/>
                    <a:pt x="998" y="952"/>
                  </a:cubicBezTo>
                  <a:cubicBezTo>
                    <a:pt x="998" y="965"/>
                    <a:pt x="998" y="965"/>
                    <a:pt x="998" y="965"/>
                  </a:cubicBezTo>
                  <a:cubicBezTo>
                    <a:pt x="974" y="965"/>
                    <a:pt x="974" y="965"/>
                    <a:pt x="974" y="965"/>
                  </a:cubicBezTo>
                  <a:cubicBezTo>
                    <a:pt x="974" y="1012"/>
                    <a:pt x="974" y="1012"/>
                    <a:pt x="974" y="1012"/>
                  </a:cubicBezTo>
                  <a:cubicBezTo>
                    <a:pt x="998" y="1012"/>
                    <a:pt x="998" y="1012"/>
                    <a:pt x="998" y="1012"/>
                  </a:cubicBezTo>
                  <a:cubicBezTo>
                    <a:pt x="998" y="1165"/>
                    <a:pt x="998" y="1165"/>
                    <a:pt x="998" y="1165"/>
                  </a:cubicBezTo>
                  <a:cubicBezTo>
                    <a:pt x="1055" y="1165"/>
                    <a:pt x="1055" y="1165"/>
                    <a:pt x="1055" y="1165"/>
                  </a:cubicBezTo>
                  <a:cubicBezTo>
                    <a:pt x="1055" y="1012"/>
                    <a:pt x="1055" y="1012"/>
                    <a:pt x="1055" y="1012"/>
                  </a:cubicBezTo>
                  <a:cubicBezTo>
                    <a:pt x="1101" y="1012"/>
                    <a:pt x="1101" y="1012"/>
                    <a:pt x="1101" y="1012"/>
                  </a:cubicBezTo>
                  <a:lnTo>
                    <a:pt x="1101" y="965"/>
                  </a:lnTo>
                  <a:close/>
                  <a:moveTo>
                    <a:pt x="1209" y="959"/>
                  </a:moveTo>
                  <a:cubicBezTo>
                    <a:pt x="1147" y="959"/>
                    <a:pt x="1100" y="1006"/>
                    <a:pt x="1100" y="1064"/>
                  </a:cubicBezTo>
                  <a:cubicBezTo>
                    <a:pt x="1100" y="1065"/>
                    <a:pt x="1100" y="1065"/>
                    <a:pt x="1100" y="1065"/>
                  </a:cubicBezTo>
                  <a:cubicBezTo>
                    <a:pt x="1100" y="1123"/>
                    <a:pt x="1146" y="1169"/>
                    <a:pt x="1209" y="1169"/>
                  </a:cubicBezTo>
                  <a:cubicBezTo>
                    <a:pt x="1272" y="1169"/>
                    <a:pt x="1318" y="1122"/>
                    <a:pt x="1318" y="1064"/>
                  </a:cubicBezTo>
                  <a:cubicBezTo>
                    <a:pt x="1318" y="1063"/>
                    <a:pt x="1318" y="1063"/>
                    <a:pt x="1318" y="1063"/>
                  </a:cubicBezTo>
                  <a:cubicBezTo>
                    <a:pt x="1318" y="1005"/>
                    <a:pt x="1272" y="959"/>
                    <a:pt x="1209" y="959"/>
                  </a:cubicBezTo>
                  <a:close/>
                  <a:moveTo>
                    <a:pt x="1262" y="1065"/>
                  </a:moveTo>
                  <a:cubicBezTo>
                    <a:pt x="1262" y="1095"/>
                    <a:pt x="1242" y="1120"/>
                    <a:pt x="1209" y="1120"/>
                  </a:cubicBezTo>
                  <a:cubicBezTo>
                    <a:pt x="1178" y="1120"/>
                    <a:pt x="1156" y="1094"/>
                    <a:pt x="1156" y="1064"/>
                  </a:cubicBezTo>
                  <a:cubicBezTo>
                    <a:pt x="1156" y="1063"/>
                    <a:pt x="1156" y="1063"/>
                    <a:pt x="1156" y="1063"/>
                  </a:cubicBezTo>
                  <a:cubicBezTo>
                    <a:pt x="1156" y="1034"/>
                    <a:pt x="1176" y="1008"/>
                    <a:pt x="1209" y="1008"/>
                  </a:cubicBezTo>
                  <a:cubicBezTo>
                    <a:pt x="1240" y="1008"/>
                    <a:pt x="1262" y="1034"/>
                    <a:pt x="1262" y="1064"/>
                  </a:cubicBezTo>
                  <a:lnTo>
                    <a:pt x="1262" y="1065"/>
                  </a:lnTo>
                  <a:close/>
                  <a:moveTo>
                    <a:pt x="1389" y="1004"/>
                  </a:moveTo>
                  <a:cubicBezTo>
                    <a:pt x="1389" y="963"/>
                    <a:pt x="1389" y="963"/>
                    <a:pt x="1389" y="963"/>
                  </a:cubicBezTo>
                  <a:cubicBezTo>
                    <a:pt x="1332" y="963"/>
                    <a:pt x="1332" y="963"/>
                    <a:pt x="1332" y="963"/>
                  </a:cubicBezTo>
                  <a:cubicBezTo>
                    <a:pt x="1332" y="1165"/>
                    <a:pt x="1332" y="1165"/>
                    <a:pt x="1332" y="1165"/>
                  </a:cubicBezTo>
                  <a:cubicBezTo>
                    <a:pt x="1389" y="1165"/>
                    <a:pt x="1389" y="1165"/>
                    <a:pt x="1389" y="1165"/>
                  </a:cubicBezTo>
                  <a:cubicBezTo>
                    <a:pt x="1389" y="1090"/>
                    <a:pt x="1389" y="1090"/>
                    <a:pt x="1389" y="1090"/>
                  </a:cubicBezTo>
                  <a:cubicBezTo>
                    <a:pt x="1389" y="1042"/>
                    <a:pt x="1412" y="1019"/>
                    <a:pt x="1450" y="1019"/>
                  </a:cubicBezTo>
                  <a:cubicBezTo>
                    <a:pt x="1453" y="1019"/>
                    <a:pt x="1453" y="1019"/>
                    <a:pt x="1453" y="1019"/>
                  </a:cubicBezTo>
                  <a:cubicBezTo>
                    <a:pt x="1453" y="959"/>
                    <a:pt x="1453" y="959"/>
                    <a:pt x="1453" y="959"/>
                  </a:cubicBezTo>
                  <a:cubicBezTo>
                    <a:pt x="1419" y="958"/>
                    <a:pt x="1400" y="976"/>
                    <a:pt x="1389" y="1004"/>
                  </a:cubicBezTo>
                  <a:close/>
                  <a:moveTo>
                    <a:pt x="1622" y="961"/>
                  </a:moveTo>
                  <a:cubicBezTo>
                    <a:pt x="1588" y="961"/>
                    <a:pt x="1566" y="967"/>
                    <a:pt x="1544" y="977"/>
                  </a:cubicBezTo>
                  <a:cubicBezTo>
                    <a:pt x="1558" y="1020"/>
                    <a:pt x="1558" y="1020"/>
                    <a:pt x="1558" y="1020"/>
                  </a:cubicBezTo>
                  <a:cubicBezTo>
                    <a:pt x="1576" y="1014"/>
                    <a:pt x="1592" y="1010"/>
                    <a:pt x="1614" y="1010"/>
                  </a:cubicBezTo>
                  <a:cubicBezTo>
                    <a:pt x="1642" y="1010"/>
                    <a:pt x="1657" y="1023"/>
                    <a:pt x="1657" y="1046"/>
                  </a:cubicBezTo>
                  <a:cubicBezTo>
                    <a:pt x="1657" y="1050"/>
                    <a:pt x="1657" y="1050"/>
                    <a:pt x="1657" y="1050"/>
                  </a:cubicBezTo>
                  <a:cubicBezTo>
                    <a:pt x="1643" y="1045"/>
                    <a:pt x="1628" y="1042"/>
                    <a:pt x="1608" y="1042"/>
                  </a:cubicBezTo>
                  <a:cubicBezTo>
                    <a:pt x="1560" y="1042"/>
                    <a:pt x="1526" y="1062"/>
                    <a:pt x="1526" y="1106"/>
                  </a:cubicBezTo>
                  <a:cubicBezTo>
                    <a:pt x="1526" y="1107"/>
                    <a:pt x="1526" y="1107"/>
                    <a:pt x="1526" y="1107"/>
                  </a:cubicBezTo>
                  <a:cubicBezTo>
                    <a:pt x="1526" y="1147"/>
                    <a:pt x="1558" y="1168"/>
                    <a:pt x="1596" y="1168"/>
                  </a:cubicBezTo>
                  <a:cubicBezTo>
                    <a:pt x="1624" y="1168"/>
                    <a:pt x="1643" y="1158"/>
                    <a:pt x="1657" y="1143"/>
                  </a:cubicBezTo>
                  <a:cubicBezTo>
                    <a:pt x="1657" y="1165"/>
                    <a:pt x="1657" y="1165"/>
                    <a:pt x="1657" y="1165"/>
                  </a:cubicBezTo>
                  <a:cubicBezTo>
                    <a:pt x="1712" y="1165"/>
                    <a:pt x="1712" y="1165"/>
                    <a:pt x="1712" y="1165"/>
                  </a:cubicBezTo>
                  <a:cubicBezTo>
                    <a:pt x="1712" y="1048"/>
                    <a:pt x="1712" y="1048"/>
                    <a:pt x="1712" y="1048"/>
                  </a:cubicBezTo>
                  <a:cubicBezTo>
                    <a:pt x="1712" y="1020"/>
                    <a:pt x="1705" y="998"/>
                    <a:pt x="1690" y="983"/>
                  </a:cubicBezTo>
                  <a:cubicBezTo>
                    <a:pt x="1676" y="969"/>
                    <a:pt x="1653" y="961"/>
                    <a:pt x="1622" y="961"/>
                  </a:cubicBezTo>
                  <a:close/>
                  <a:moveTo>
                    <a:pt x="1658" y="1094"/>
                  </a:moveTo>
                  <a:cubicBezTo>
                    <a:pt x="1658" y="1114"/>
                    <a:pt x="1640" y="1129"/>
                    <a:pt x="1613" y="1129"/>
                  </a:cubicBezTo>
                  <a:cubicBezTo>
                    <a:pt x="1595" y="1129"/>
                    <a:pt x="1582" y="1120"/>
                    <a:pt x="1582" y="1104"/>
                  </a:cubicBezTo>
                  <a:cubicBezTo>
                    <a:pt x="1582" y="1104"/>
                    <a:pt x="1582" y="1104"/>
                    <a:pt x="1582" y="1104"/>
                  </a:cubicBezTo>
                  <a:cubicBezTo>
                    <a:pt x="1582" y="1086"/>
                    <a:pt x="1597" y="1076"/>
                    <a:pt x="1621" y="1076"/>
                  </a:cubicBezTo>
                  <a:cubicBezTo>
                    <a:pt x="1635" y="1076"/>
                    <a:pt x="1648" y="1079"/>
                    <a:pt x="1658" y="1083"/>
                  </a:cubicBezTo>
                  <a:lnTo>
                    <a:pt x="1658" y="1094"/>
                  </a:lnTo>
                  <a:close/>
                  <a:moveTo>
                    <a:pt x="1736" y="1165"/>
                  </a:moveTo>
                  <a:cubicBezTo>
                    <a:pt x="1793" y="1165"/>
                    <a:pt x="1793" y="1165"/>
                    <a:pt x="1793" y="1165"/>
                  </a:cubicBezTo>
                  <a:cubicBezTo>
                    <a:pt x="1793" y="890"/>
                    <a:pt x="1793" y="890"/>
                    <a:pt x="1793" y="890"/>
                  </a:cubicBezTo>
                  <a:cubicBezTo>
                    <a:pt x="1736" y="890"/>
                    <a:pt x="1736" y="890"/>
                    <a:pt x="1736" y="890"/>
                  </a:cubicBezTo>
                  <a:lnTo>
                    <a:pt x="1736" y="1165"/>
                  </a:lnTo>
                  <a:close/>
                  <a:moveTo>
                    <a:pt x="1817" y="1165"/>
                  </a:moveTo>
                  <a:cubicBezTo>
                    <a:pt x="1874" y="1165"/>
                    <a:pt x="1874" y="1165"/>
                    <a:pt x="1874" y="1165"/>
                  </a:cubicBezTo>
                  <a:cubicBezTo>
                    <a:pt x="1874" y="890"/>
                    <a:pt x="1874" y="890"/>
                    <a:pt x="1874" y="890"/>
                  </a:cubicBezTo>
                  <a:cubicBezTo>
                    <a:pt x="1817" y="890"/>
                    <a:pt x="1817" y="890"/>
                    <a:pt x="1817" y="890"/>
                  </a:cubicBezTo>
                  <a:lnTo>
                    <a:pt x="1817" y="1165"/>
                  </a:lnTo>
                  <a:close/>
                  <a:moveTo>
                    <a:pt x="2086" y="0"/>
                  </a:moveTo>
                  <a:cubicBezTo>
                    <a:pt x="2086" y="1832"/>
                    <a:pt x="2086" y="1832"/>
                    <a:pt x="2086" y="1832"/>
                  </a:cubicBezTo>
                  <a:cubicBezTo>
                    <a:pt x="2697" y="1832"/>
                    <a:pt x="2697" y="1832"/>
                    <a:pt x="2697" y="1832"/>
                  </a:cubicBezTo>
                  <a:cubicBezTo>
                    <a:pt x="2697" y="0"/>
                    <a:pt x="2697" y="0"/>
                    <a:pt x="2697" y="0"/>
                  </a:cubicBezTo>
                  <a:lnTo>
                    <a:pt x="2086" y="0"/>
                  </a:lnTo>
                  <a:close/>
                </a:path>
              </a:pathLst>
            </a:custGeom>
            <a:gradFill flip="none" rotWithShape="1">
              <a:gsLst>
                <a:gs pos="37000">
                  <a:srgbClr val="F2A11F"/>
                </a:gs>
                <a:gs pos="56000">
                  <a:srgbClr val="EC5124"/>
                </a:gs>
                <a:gs pos="83000">
                  <a:srgbClr val="D32A27"/>
                </a:gs>
                <a:gs pos="100000">
                  <a:srgbClr val="7A425E"/>
                </a:gs>
              </a:gsLst>
              <a:lin ang="18900000" scaled="1"/>
              <a:tileRect/>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21" name="Group 20">
              <a:extLst>
                <a:ext uri="{FF2B5EF4-FFF2-40B4-BE49-F238E27FC236}">
                  <a16:creationId xmlns:a16="http://schemas.microsoft.com/office/drawing/2014/main" id="{F28F2614-0FCC-4D8C-BC98-D03E162B4F33}"/>
                </a:ext>
              </a:extLst>
            </p:cNvPr>
            <p:cNvGrpSpPr/>
            <p:nvPr userDrawn="1"/>
          </p:nvGrpSpPr>
          <p:grpSpPr>
            <a:xfrm>
              <a:off x="11291887" y="1987551"/>
              <a:ext cx="590550" cy="2868613"/>
              <a:chOff x="11291887" y="1987551"/>
              <a:chExt cx="590550" cy="2868613"/>
            </a:xfrm>
          </p:grpSpPr>
          <p:sp>
            <p:nvSpPr>
              <p:cNvPr id="13" name="Freeform 6">
                <a:extLst>
                  <a:ext uri="{FF2B5EF4-FFF2-40B4-BE49-F238E27FC236}">
                    <a16:creationId xmlns:a16="http://schemas.microsoft.com/office/drawing/2014/main" id="{4BE4413F-C77A-40BA-9643-97A55AFCF5AB}"/>
                  </a:ext>
                </a:extLst>
              </p:cNvPr>
              <p:cNvSpPr>
                <a:spLocks/>
              </p:cNvSpPr>
              <p:nvPr userDrawn="1"/>
            </p:nvSpPr>
            <p:spPr bwMode="auto">
              <a:xfrm>
                <a:off x="11418887" y="3471864"/>
                <a:ext cx="455612" cy="452438"/>
              </a:xfrm>
              <a:custGeom>
                <a:avLst/>
                <a:gdLst>
                  <a:gd name="T0" fmla="*/ 0 w 239"/>
                  <a:gd name="T1" fmla="*/ 96 h 237"/>
                  <a:gd name="T2" fmla="*/ 38 w 239"/>
                  <a:gd name="T3" fmla="*/ 173 h 237"/>
                  <a:gd name="T4" fmla="*/ 38 w 239"/>
                  <a:gd name="T5" fmla="*/ 173 h 237"/>
                  <a:gd name="T6" fmla="*/ 38 w 239"/>
                  <a:gd name="T7" fmla="*/ 173 h 237"/>
                  <a:gd name="T8" fmla="*/ 4 w 239"/>
                  <a:gd name="T9" fmla="*/ 173 h 237"/>
                  <a:gd name="T10" fmla="*/ 4 w 239"/>
                  <a:gd name="T11" fmla="*/ 237 h 237"/>
                  <a:gd name="T12" fmla="*/ 239 w 239"/>
                  <a:gd name="T13" fmla="*/ 237 h 237"/>
                  <a:gd name="T14" fmla="*/ 239 w 239"/>
                  <a:gd name="T15" fmla="*/ 173 h 237"/>
                  <a:gd name="T16" fmla="*/ 105 w 239"/>
                  <a:gd name="T17" fmla="*/ 173 h 237"/>
                  <a:gd name="T18" fmla="*/ 56 w 239"/>
                  <a:gd name="T19" fmla="*/ 119 h 237"/>
                  <a:gd name="T20" fmla="*/ 105 w 239"/>
                  <a:gd name="T21" fmla="*/ 65 h 237"/>
                  <a:gd name="T22" fmla="*/ 239 w 239"/>
                  <a:gd name="T23" fmla="*/ 65 h 237"/>
                  <a:gd name="T24" fmla="*/ 239 w 239"/>
                  <a:gd name="T25" fmla="*/ 0 h 237"/>
                  <a:gd name="T26" fmla="*/ 93 w 239"/>
                  <a:gd name="T27" fmla="*/ 0 h 237"/>
                  <a:gd name="T28" fmla="*/ 0 w 239"/>
                  <a:gd name="T29" fmla="*/ 9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9" h="237">
                    <a:moveTo>
                      <a:pt x="0" y="96"/>
                    </a:moveTo>
                    <a:cubicBezTo>
                      <a:pt x="0" y="123"/>
                      <a:pt x="13" y="154"/>
                      <a:pt x="38" y="173"/>
                    </a:cubicBezTo>
                    <a:cubicBezTo>
                      <a:pt x="38" y="173"/>
                      <a:pt x="38" y="173"/>
                      <a:pt x="38" y="173"/>
                    </a:cubicBezTo>
                    <a:cubicBezTo>
                      <a:pt x="38" y="173"/>
                      <a:pt x="38" y="173"/>
                      <a:pt x="38" y="173"/>
                    </a:cubicBezTo>
                    <a:cubicBezTo>
                      <a:pt x="4" y="173"/>
                      <a:pt x="4" y="173"/>
                      <a:pt x="4" y="173"/>
                    </a:cubicBezTo>
                    <a:cubicBezTo>
                      <a:pt x="4" y="237"/>
                      <a:pt x="4" y="237"/>
                      <a:pt x="4" y="237"/>
                    </a:cubicBezTo>
                    <a:cubicBezTo>
                      <a:pt x="239" y="237"/>
                      <a:pt x="239" y="237"/>
                      <a:pt x="239" y="237"/>
                    </a:cubicBezTo>
                    <a:cubicBezTo>
                      <a:pt x="239" y="173"/>
                      <a:pt x="239" y="173"/>
                      <a:pt x="239" y="173"/>
                    </a:cubicBezTo>
                    <a:cubicBezTo>
                      <a:pt x="105" y="173"/>
                      <a:pt x="105" y="173"/>
                      <a:pt x="105" y="173"/>
                    </a:cubicBezTo>
                    <a:cubicBezTo>
                      <a:pt x="81" y="173"/>
                      <a:pt x="56" y="154"/>
                      <a:pt x="56" y="119"/>
                    </a:cubicBezTo>
                    <a:cubicBezTo>
                      <a:pt x="56" y="93"/>
                      <a:pt x="74" y="65"/>
                      <a:pt x="105" y="65"/>
                    </a:cubicBezTo>
                    <a:cubicBezTo>
                      <a:pt x="239" y="65"/>
                      <a:pt x="239" y="65"/>
                      <a:pt x="239" y="65"/>
                    </a:cubicBezTo>
                    <a:cubicBezTo>
                      <a:pt x="239" y="0"/>
                      <a:pt x="239" y="0"/>
                      <a:pt x="239" y="0"/>
                    </a:cubicBezTo>
                    <a:cubicBezTo>
                      <a:pt x="93" y="0"/>
                      <a:pt x="93" y="0"/>
                      <a:pt x="93" y="0"/>
                    </a:cubicBezTo>
                    <a:cubicBezTo>
                      <a:pt x="39" y="0"/>
                      <a:pt x="0" y="39"/>
                      <a:pt x="0" y="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3CA96921-0134-4138-B35F-24FF94928025}"/>
                  </a:ext>
                </a:extLst>
              </p:cNvPr>
              <p:cNvSpPr>
                <a:spLocks/>
              </p:cNvSpPr>
              <p:nvPr userDrawn="1"/>
            </p:nvSpPr>
            <p:spPr bwMode="auto">
              <a:xfrm>
                <a:off x="11425237" y="2452689"/>
                <a:ext cx="449262" cy="506413"/>
              </a:xfrm>
              <a:custGeom>
                <a:avLst/>
                <a:gdLst>
                  <a:gd name="T0" fmla="*/ 0 w 283"/>
                  <a:gd name="T1" fmla="*/ 89 h 319"/>
                  <a:gd name="T2" fmla="*/ 193 w 283"/>
                  <a:gd name="T3" fmla="*/ 159 h 319"/>
                  <a:gd name="T4" fmla="*/ 0 w 283"/>
                  <a:gd name="T5" fmla="*/ 229 h 319"/>
                  <a:gd name="T6" fmla="*/ 0 w 283"/>
                  <a:gd name="T7" fmla="*/ 319 h 319"/>
                  <a:gd name="T8" fmla="*/ 283 w 283"/>
                  <a:gd name="T9" fmla="*/ 202 h 319"/>
                  <a:gd name="T10" fmla="*/ 283 w 283"/>
                  <a:gd name="T11" fmla="*/ 117 h 319"/>
                  <a:gd name="T12" fmla="*/ 0 w 283"/>
                  <a:gd name="T13" fmla="*/ 0 h 319"/>
                  <a:gd name="T14" fmla="*/ 0 w 283"/>
                  <a:gd name="T15" fmla="*/ 8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19">
                    <a:moveTo>
                      <a:pt x="0" y="89"/>
                    </a:moveTo>
                    <a:lnTo>
                      <a:pt x="193" y="159"/>
                    </a:lnTo>
                    <a:lnTo>
                      <a:pt x="0" y="229"/>
                    </a:lnTo>
                    <a:lnTo>
                      <a:pt x="0" y="319"/>
                    </a:lnTo>
                    <a:lnTo>
                      <a:pt x="283" y="202"/>
                    </a:lnTo>
                    <a:lnTo>
                      <a:pt x="283" y="117"/>
                    </a:lnTo>
                    <a:lnTo>
                      <a:pt x="0" y="0"/>
                    </a:lnTo>
                    <a:lnTo>
                      <a:pt x="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294835C9-5930-4B1D-B981-5AC310AA6029}"/>
                  </a:ext>
                </a:extLst>
              </p:cNvPr>
              <p:cNvSpPr>
                <a:spLocks noEditPoints="1"/>
              </p:cNvSpPr>
              <p:nvPr userDrawn="1"/>
            </p:nvSpPr>
            <p:spPr bwMode="auto">
              <a:xfrm>
                <a:off x="11418887" y="3968751"/>
                <a:ext cx="463550" cy="471488"/>
              </a:xfrm>
              <a:custGeom>
                <a:avLst/>
                <a:gdLst>
                  <a:gd name="T0" fmla="*/ 167 w 243"/>
                  <a:gd name="T1" fmla="*/ 46 h 246"/>
                  <a:gd name="T2" fmla="*/ 192 w 243"/>
                  <a:gd name="T3" fmla="*/ 113 h 246"/>
                  <a:gd name="T4" fmla="*/ 173 w 243"/>
                  <a:gd name="T5" fmla="*/ 165 h 246"/>
                  <a:gd name="T6" fmla="*/ 104 w 243"/>
                  <a:gd name="T7" fmla="*/ 0 h 246"/>
                  <a:gd name="T8" fmla="*/ 39 w 243"/>
                  <a:gd name="T9" fmla="*/ 28 h 246"/>
                  <a:gd name="T10" fmla="*/ 0 w 243"/>
                  <a:gd name="T11" fmla="*/ 121 h 246"/>
                  <a:gd name="T12" fmla="*/ 122 w 243"/>
                  <a:gd name="T13" fmla="*/ 246 h 246"/>
                  <a:gd name="T14" fmla="*/ 243 w 243"/>
                  <a:gd name="T15" fmla="*/ 114 h 246"/>
                  <a:gd name="T16" fmla="*/ 198 w 243"/>
                  <a:gd name="T17" fmla="*/ 5 h 246"/>
                  <a:gd name="T18" fmla="*/ 167 w 243"/>
                  <a:gd name="T19" fmla="*/ 46 h 246"/>
                  <a:gd name="T20" fmla="*/ 75 w 243"/>
                  <a:gd name="T21" fmla="*/ 170 h 246"/>
                  <a:gd name="T22" fmla="*/ 51 w 243"/>
                  <a:gd name="T23" fmla="*/ 120 h 246"/>
                  <a:gd name="T24" fmla="*/ 84 w 243"/>
                  <a:gd name="T25" fmla="*/ 70 h 246"/>
                  <a:gd name="T26" fmla="*/ 131 w 243"/>
                  <a:gd name="T27" fmla="*/ 183 h 246"/>
                  <a:gd name="T28" fmla="*/ 75 w 243"/>
                  <a:gd name="T29" fmla="*/ 17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3" h="246">
                    <a:moveTo>
                      <a:pt x="167" y="46"/>
                    </a:moveTo>
                    <a:cubicBezTo>
                      <a:pt x="187" y="73"/>
                      <a:pt x="192" y="88"/>
                      <a:pt x="192" y="113"/>
                    </a:cubicBezTo>
                    <a:cubicBezTo>
                      <a:pt x="192" y="135"/>
                      <a:pt x="185" y="153"/>
                      <a:pt x="173" y="165"/>
                    </a:cubicBezTo>
                    <a:cubicBezTo>
                      <a:pt x="104" y="0"/>
                      <a:pt x="104" y="0"/>
                      <a:pt x="104" y="0"/>
                    </a:cubicBezTo>
                    <a:cubicBezTo>
                      <a:pt x="79" y="4"/>
                      <a:pt x="56" y="14"/>
                      <a:pt x="39" y="28"/>
                    </a:cubicBezTo>
                    <a:cubicBezTo>
                      <a:pt x="13" y="50"/>
                      <a:pt x="0" y="82"/>
                      <a:pt x="0" y="121"/>
                    </a:cubicBezTo>
                    <a:cubicBezTo>
                      <a:pt x="0" y="192"/>
                      <a:pt x="52" y="246"/>
                      <a:pt x="122" y="246"/>
                    </a:cubicBezTo>
                    <a:cubicBezTo>
                      <a:pt x="193" y="246"/>
                      <a:pt x="243" y="192"/>
                      <a:pt x="243" y="114"/>
                    </a:cubicBezTo>
                    <a:cubicBezTo>
                      <a:pt x="243" y="70"/>
                      <a:pt x="222" y="26"/>
                      <a:pt x="198" y="5"/>
                    </a:cubicBezTo>
                    <a:lnTo>
                      <a:pt x="167" y="46"/>
                    </a:lnTo>
                    <a:close/>
                    <a:moveTo>
                      <a:pt x="75" y="170"/>
                    </a:moveTo>
                    <a:cubicBezTo>
                      <a:pt x="60" y="159"/>
                      <a:pt x="51" y="141"/>
                      <a:pt x="51" y="120"/>
                    </a:cubicBezTo>
                    <a:cubicBezTo>
                      <a:pt x="51" y="97"/>
                      <a:pt x="65" y="79"/>
                      <a:pt x="84" y="70"/>
                    </a:cubicBezTo>
                    <a:cubicBezTo>
                      <a:pt x="131" y="183"/>
                      <a:pt x="131" y="183"/>
                      <a:pt x="131" y="183"/>
                    </a:cubicBezTo>
                    <a:cubicBezTo>
                      <a:pt x="107" y="186"/>
                      <a:pt x="88" y="180"/>
                      <a:pt x="75"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C78C8B28-A3DD-4458-8A59-EE68D1ACDDF2}"/>
                  </a:ext>
                </a:extLst>
              </p:cNvPr>
              <p:cNvSpPr>
                <a:spLocks/>
              </p:cNvSpPr>
              <p:nvPr userDrawn="1"/>
            </p:nvSpPr>
            <p:spPr bwMode="auto">
              <a:xfrm>
                <a:off x="11291887" y="4451351"/>
                <a:ext cx="582612" cy="404813"/>
              </a:xfrm>
              <a:custGeom>
                <a:avLst/>
                <a:gdLst>
                  <a:gd name="T0" fmla="*/ 296 w 367"/>
                  <a:gd name="T1" fmla="*/ 0 h 255"/>
                  <a:gd name="T2" fmla="*/ 296 w 367"/>
                  <a:gd name="T3" fmla="*/ 177 h 255"/>
                  <a:gd name="T4" fmla="*/ 0 w 367"/>
                  <a:gd name="T5" fmla="*/ 177 h 255"/>
                  <a:gd name="T6" fmla="*/ 0 w 367"/>
                  <a:gd name="T7" fmla="*/ 255 h 255"/>
                  <a:gd name="T8" fmla="*/ 367 w 367"/>
                  <a:gd name="T9" fmla="*/ 255 h 255"/>
                  <a:gd name="T10" fmla="*/ 367 w 367"/>
                  <a:gd name="T11" fmla="*/ 0 h 255"/>
                  <a:gd name="T12" fmla="*/ 296 w 367"/>
                  <a:gd name="T13" fmla="*/ 0 h 255"/>
                </a:gdLst>
                <a:ahLst/>
                <a:cxnLst>
                  <a:cxn ang="0">
                    <a:pos x="T0" y="T1"/>
                  </a:cxn>
                  <a:cxn ang="0">
                    <a:pos x="T2" y="T3"/>
                  </a:cxn>
                  <a:cxn ang="0">
                    <a:pos x="T4" y="T5"/>
                  </a:cxn>
                  <a:cxn ang="0">
                    <a:pos x="T6" y="T7"/>
                  </a:cxn>
                  <a:cxn ang="0">
                    <a:pos x="T8" y="T9"/>
                  </a:cxn>
                  <a:cxn ang="0">
                    <a:pos x="T10" y="T11"/>
                  </a:cxn>
                  <a:cxn ang="0">
                    <a:pos x="T12" y="T13"/>
                  </a:cxn>
                </a:cxnLst>
                <a:rect l="0" t="0" r="r" b="b"/>
                <a:pathLst>
                  <a:path w="367" h="255">
                    <a:moveTo>
                      <a:pt x="296" y="0"/>
                    </a:moveTo>
                    <a:lnTo>
                      <a:pt x="296" y="177"/>
                    </a:lnTo>
                    <a:lnTo>
                      <a:pt x="0" y="177"/>
                    </a:lnTo>
                    <a:lnTo>
                      <a:pt x="0" y="255"/>
                    </a:lnTo>
                    <a:lnTo>
                      <a:pt x="367" y="255"/>
                    </a:lnTo>
                    <a:lnTo>
                      <a:pt x="367" y="0"/>
                    </a:lnTo>
                    <a:lnTo>
                      <a:pt x="2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0">
                <a:extLst>
                  <a:ext uri="{FF2B5EF4-FFF2-40B4-BE49-F238E27FC236}">
                    <a16:creationId xmlns:a16="http://schemas.microsoft.com/office/drawing/2014/main" id="{C8D26C51-B040-4FC2-B37F-5972C012FEE6}"/>
                  </a:ext>
                </a:extLst>
              </p:cNvPr>
              <p:cNvSpPr>
                <a:spLocks noEditPoints="1"/>
              </p:cNvSpPr>
              <p:nvPr userDrawn="1"/>
            </p:nvSpPr>
            <p:spPr bwMode="auto">
              <a:xfrm>
                <a:off x="11418887" y="1987551"/>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id="{37678D62-51AF-470A-BDE3-8ED3FCCDE0FF}"/>
                  </a:ext>
                </a:extLst>
              </p:cNvPr>
              <p:cNvSpPr>
                <a:spLocks noEditPoints="1"/>
              </p:cNvSpPr>
              <p:nvPr userDrawn="1"/>
            </p:nvSpPr>
            <p:spPr bwMode="auto">
              <a:xfrm>
                <a:off x="11418887" y="2938464"/>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09977132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_White">
    <p:bg>
      <p:bgPr>
        <a:solidFill>
          <a:schemeClr val="bg1"/>
        </a:solidFill>
        <a:effectLst/>
      </p:bgPr>
    </p:bg>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D7C56BA8-590A-4028-A3BD-EBB4F41E7443}"/>
              </a:ext>
            </a:extLst>
          </p:cNvPr>
          <p:cNvGrpSpPr>
            <a:grpSpLocks noChangeAspect="1"/>
          </p:cNvGrpSpPr>
          <p:nvPr userDrawn="1"/>
        </p:nvGrpSpPr>
        <p:grpSpPr>
          <a:xfrm rot="16200000">
            <a:off x="9855467" y="2024677"/>
            <a:ext cx="3499241" cy="1167475"/>
            <a:chOff x="547688" y="952500"/>
            <a:chExt cx="12190413" cy="4067175"/>
          </a:xfrm>
        </p:grpSpPr>
        <p:sp>
          <p:nvSpPr>
            <p:cNvPr id="53" name="Rectangle 52">
              <a:extLst>
                <a:ext uri="{FF2B5EF4-FFF2-40B4-BE49-F238E27FC236}">
                  <a16:creationId xmlns:a16="http://schemas.microsoft.com/office/drawing/2014/main" id="{19186E01-E5DD-4CF8-B980-31578D78DA2C}"/>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7">
              <a:extLst>
                <a:ext uri="{FF2B5EF4-FFF2-40B4-BE49-F238E27FC236}">
                  <a16:creationId xmlns:a16="http://schemas.microsoft.com/office/drawing/2014/main" id="{4297898A-7690-4887-A538-06925E32496A}"/>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8">
              <a:extLst>
                <a:ext uri="{FF2B5EF4-FFF2-40B4-BE49-F238E27FC236}">
                  <a16:creationId xmlns:a16="http://schemas.microsoft.com/office/drawing/2014/main" id="{EBE1A931-8ED4-4023-B1E7-E7C0FCB53CF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9">
              <a:extLst>
                <a:ext uri="{FF2B5EF4-FFF2-40B4-BE49-F238E27FC236}">
                  <a16:creationId xmlns:a16="http://schemas.microsoft.com/office/drawing/2014/main" id="{3DFA30DE-FC15-4449-9A0C-173C6898FE6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2C43BCA4-E25C-47F7-A5A5-C71BAFE37AB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a:extLst>
                <a:ext uri="{FF2B5EF4-FFF2-40B4-BE49-F238E27FC236}">
                  <a16:creationId xmlns:a16="http://schemas.microsoft.com/office/drawing/2014/main" id="{6476CD2B-51BA-4E82-9674-026AAE497F13}"/>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a:extLst>
                <a:ext uri="{FF2B5EF4-FFF2-40B4-BE49-F238E27FC236}">
                  <a16:creationId xmlns:a16="http://schemas.microsoft.com/office/drawing/2014/main" id="{F65A61BF-2424-45EF-AEBD-67F3A1E98F2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548639" y="1508929"/>
            <a:ext cx="9957816" cy="2405203"/>
          </a:xfrm>
          <a:prstGeom prst="rect">
            <a:avLst/>
          </a:prstGeom>
        </p:spPr>
        <p:txBody>
          <a:bodyPr lIns="0" tIns="0" rIns="0" bIns="0" anchor="b" anchorCtr="0"/>
          <a:lstStyle>
            <a:lvl1pPr marL="0" algn="l" defTabSz="1218987" rtl="0" eaLnBrk="1" latinLnBrk="0" hangingPunct="1">
              <a:lnSpc>
                <a:spcPts val="5000"/>
              </a:lnSpc>
              <a:spcBef>
                <a:spcPct val="0"/>
              </a:spcBef>
              <a:buNone/>
              <a:defRPr lang="en-US" sz="6000" b="1" kern="1200" cap="none" spc="-150" baseline="0" dirty="0">
                <a:solidFill>
                  <a:schemeClr val="tx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548640" y="3956227"/>
            <a:ext cx="9957816" cy="462018"/>
          </a:xfrm>
          <a:prstGeom prst="rect">
            <a:avLst/>
          </a:prstGeom>
        </p:spPr>
        <p:txBody>
          <a:bodyPr lIns="0" tIns="0" rIns="0" bIns="0" anchor="b"/>
          <a:lstStyle>
            <a:lvl1pPr marL="0" indent="0">
              <a:lnSpc>
                <a:spcPts val="2400"/>
              </a:lnSpc>
              <a:spcBef>
                <a:spcPts val="0"/>
              </a:spcBef>
              <a:buNone/>
              <a:defRPr sz="2500" spc="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5" name="TextBox 74"/>
          <p:cNvSpPr txBox="1"/>
          <p:nvPr userDrawn="1"/>
        </p:nvSpPr>
        <p:spPr>
          <a:xfrm>
            <a:off x="548640"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spTree>
    <p:extLst>
      <p:ext uri="{BB962C8B-B14F-4D97-AF65-F5344CB8AC3E}">
        <p14:creationId xmlns:p14="http://schemas.microsoft.com/office/powerpoint/2010/main" val="1618669218"/>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losing Slide_Black">
    <p:bg>
      <p:bgPr>
        <a:solidFill>
          <a:schemeClr val="tx1"/>
        </a:solidFill>
        <a:effectLst/>
      </p:bgPr>
    </p:bg>
    <p:spTree>
      <p:nvGrpSpPr>
        <p:cNvPr id="1" name=""/>
        <p:cNvGrpSpPr/>
        <p:nvPr/>
      </p:nvGrpSpPr>
      <p:grpSpPr>
        <a:xfrm>
          <a:off x="0" y="0"/>
          <a:ext cx="0" cy="0"/>
          <a:chOff x="0" y="0"/>
          <a:chExt cx="0" cy="0"/>
        </a:xfrm>
      </p:grpSpPr>
      <p:grpSp>
        <p:nvGrpSpPr>
          <p:cNvPr id="53" name="Group 52">
            <a:extLst>
              <a:ext uri="{FF2B5EF4-FFF2-40B4-BE49-F238E27FC236}">
                <a16:creationId xmlns:a16="http://schemas.microsoft.com/office/drawing/2014/main" id="{80CD9248-0A2C-4050-B347-2980229F11A8}"/>
              </a:ext>
            </a:extLst>
          </p:cNvPr>
          <p:cNvGrpSpPr/>
          <p:nvPr userDrawn="1"/>
        </p:nvGrpSpPr>
        <p:grpSpPr>
          <a:xfrm rot="16200000">
            <a:off x="372592" y="2655660"/>
            <a:ext cx="6856214" cy="1544890"/>
            <a:chOff x="541049" y="2649538"/>
            <a:chExt cx="9285724" cy="2092325"/>
          </a:xfrm>
          <a:solidFill>
            <a:schemeClr val="bg1"/>
          </a:solidFill>
        </p:grpSpPr>
        <p:sp>
          <p:nvSpPr>
            <p:cNvPr id="54" name="Freeform 5">
              <a:extLst>
                <a:ext uri="{FF2B5EF4-FFF2-40B4-BE49-F238E27FC236}">
                  <a16:creationId xmlns:a16="http://schemas.microsoft.com/office/drawing/2014/main" id="{99FEE917-CD84-4C97-B4F9-73DFE2A473DA}"/>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6">
              <a:extLst>
                <a:ext uri="{FF2B5EF4-FFF2-40B4-BE49-F238E27FC236}">
                  <a16:creationId xmlns:a16="http://schemas.microsoft.com/office/drawing/2014/main" id="{78C9364A-BFFF-4F94-9D90-8A71731D6352}"/>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7">
              <a:extLst>
                <a:ext uri="{FF2B5EF4-FFF2-40B4-BE49-F238E27FC236}">
                  <a16:creationId xmlns:a16="http://schemas.microsoft.com/office/drawing/2014/main" id="{E572E624-9DE1-4F42-A7F5-36B7B8A2F63B}"/>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8">
              <a:extLst>
                <a:ext uri="{FF2B5EF4-FFF2-40B4-BE49-F238E27FC236}">
                  <a16:creationId xmlns:a16="http://schemas.microsoft.com/office/drawing/2014/main" id="{DD8A238C-0295-48D1-8872-FE51165DDEE4}"/>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6849E95A-0C53-4220-85E0-6DFCEA7D1C44}"/>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0">
              <a:extLst>
                <a:ext uri="{FF2B5EF4-FFF2-40B4-BE49-F238E27FC236}">
                  <a16:creationId xmlns:a16="http://schemas.microsoft.com/office/drawing/2014/main" id="{056EAF60-5381-416A-895C-D1FAED9FDFFF}"/>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11">
              <a:extLst>
                <a:ext uri="{FF2B5EF4-FFF2-40B4-BE49-F238E27FC236}">
                  <a16:creationId xmlns:a16="http://schemas.microsoft.com/office/drawing/2014/main" id="{0154DA0C-208D-4580-AFAD-81B221FB1EE9}"/>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5" name="Group 104">
            <a:extLst>
              <a:ext uri="{FF2B5EF4-FFF2-40B4-BE49-F238E27FC236}">
                <a16:creationId xmlns:a16="http://schemas.microsoft.com/office/drawing/2014/main" id="{1F1F6355-08A9-4C09-B618-1C445A02E219}"/>
              </a:ext>
            </a:extLst>
          </p:cNvPr>
          <p:cNvGrpSpPr/>
          <p:nvPr userDrawn="1"/>
        </p:nvGrpSpPr>
        <p:grpSpPr>
          <a:xfrm>
            <a:off x="7045325" y="1676401"/>
            <a:ext cx="5145087" cy="3505200"/>
            <a:chOff x="7045325" y="1676401"/>
            <a:chExt cx="5145087" cy="3505200"/>
          </a:xfrm>
        </p:grpSpPr>
        <p:sp>
          <p:nvSpPr>
            <p:cNvPr id="106" name="Freeform 5">
              <a:extLst>
                <a:ext uri="{FF2B5EF4-FFF2-40B4-BE49-F238E27FC236}">
                  <a16:creationId xmlns:a16="http://schemas.microsoft.com/office/drawing/2014/main" id="{B42EB7FA-FF17-4B14-9DA1-B0E656D461A7}"/>
                </a:ext>
              </a:extLst>
            </p:cNvPr>
            <p:cNvSpPr>
              <a:spLocks noEditPoints="1"/>
            </p:cNvSpPr>
            <p:nvPr userDrawn="1"/>
          </p:nvSpPr>
          <p:spPr bwMode="auto">
            <a:xfrm>
              <a:off x="7045325" y="1676401"/>
              <a:ext cx="5145087" cy="3505200"/>
            </a:xfrm>
            <a:custGeom>
              <a:avLst/>
              <a:gdLst>
                <a:gd name="T0" fmla="*/ 717 w 2697"/>
                <a:gd name="T1" fmla="*/ 241 h 1832"/>
                <a:gd name="T2" fmla="*/ 698 w 2697"/>
                <a:gd name="T3" fmla="*/ 358 h 1832"/>
                <a:gd name="T4" fmla="*/ 755 w 2697"/>
                <a:gd name="T5" fmla="*/ 353 h 1832"/>
                <a:gd name="T6" fmla="*/ 952 w 2697"/>
                <a:gd name="T7" fmla="*/ 431 h 1832"/>
                <a:gd name="T8" fmla="*/ 1077 w 2697"/>
                <a:gd name="T9" fmla="*/ 299 h 1832"/>
                <a:gd name="T10" fmla="*/ 769 w 2697"/>
                <a:gd name="T11" fmla="*/ 229 h 1832"/>
                <a:gd name="T12" fmla="*/ 1219 w 2697"/>
                <a:gd name="T13" fmla="*/ 431 h 1832"/>
                <a:gd name="T14" fmla="*/ 1120 w 2697"/>
                <a:gd name="T15" fmla="*/ 287 h 1832"/>
                <a:gd name="T16" fmla="*/ 1089 w 2697"/>
                <a:gd name="T17" fmla="*/ 373 h 1832"/>
                <a:gd name="T18" fmla="*/ 1175 w 2697"/>
                <a:gd name="T19" fmla="*/ 395 h 1832"/>
                <a:gd name="T20" fmla="*/ 1412 w 2697"/>
                <a:gd name="T21" fmla="*/ 225 h 1832"/>
                <a:gd name="T22" fmla="*/ 1348 w 2697"/>
                <a:gd name="T23" fmla="*/ 356 h 1832"/>
                <a:gd name="T24" fmla="*/ 1505 w 2697"/>
                <a:gd name="T25" fmla="*/ 364 h 1832"/>
                <a:gd name="T26" fmla="*/ 1448 w 2697"/>
                <a:gd name="T27" fmla="*/ 177 h 1832"/>
                <a:gd name="T28" fmla="*/ 1666 w 2697"/>
                <a:gd name="T29" fmla="*/ 435 h 1832"/>
                <a:gd name="T30" fmla="*/ 1758 w 2697"/>
                <a:gd name="T31" fmla="*/ 335 h 1832"/>
                <a:gd name="T32" fmla="*/ 1703 w 2697"/>
                <a:gd name="T33" fmla="*/ 314 h 1832"/>
                <a:gd name="T34" fmla="*/ 1892 w 2697"/>
                <a:gd name="T35" fmla="*/ 225 h 1832"/>
                <a:gd name="T36" fmla="*/ 1828 w 2697"/>
                <a:gd name="T37" fmla="*/ 356 h 1832"/>
                <a:gd name="T38" fmla="*/ 24 w 2697"/>
                <a:gd name="T39" fmla="*/ 634 h 1832"/>
                <a:gd name="T40" fmla="*/ 81 w 2697"/>
                <a:gd name="T41" fmla="*/ 720 h 1832"/>
                <a:gd name="T42" fmla="*/ 237 w 2697"/>
                <a:gd name="T43" fmla="*/ 581 h 1832"/>
                <a:gd name="T44" fmla="*/ 243 w 2697"/>
                <a:gd name="T45" fmla="*/ 745 h 1832"/>
                <a:gd name="T46" fmla="*/ 237 w 2697"/>
                <a:gd name="T47" fmla="*/ 627 h 1832"/>
                <a:gd name="T48" fmla="*/ 450 w 2697"/>
                <a:gd name="T49" fmla="*/ 631 h 1832"/>
                <a:gd name="T50" fmla="*/ 449 w 2697"/>
                <a:gd name="T51" fmla="*/ 791 h 1832"/>
                <a:gd name="T52" fmla="*/ 598 w 2697"/>
                <a:gd name="T53" fmla="*/ 512 h 1832"/>
                <a:gd name="T54" fmla="*/ 669 w 2697"/>
                <a:gd name="T55" fmla="*/ 674 h 1832"/>
                <a:gd name="T56" fmla="*/ 798 w 2697"/>
                <a:gd name="T57" fmla="*/ 614 h 1832"/>
                <a:gd name="T58" fmla="*/ 833 w 2697"/>
                <a:gd name="T59" fmla="*/ 633 h 1832"/>
                <a:gd name="T60" fmla="*/ 1155 w 2697"/>
                <a:gd name="T61" fmla="*/ 686 h 1832"/>
                <a:gd name="T62" fmla="*/ 1155 w 2697"/>
                <a:gd name="T63" fmla="*/ 686 h 1832"/>
                <a:gd name="T64" fmla="*/ 1047 w 2697"/>
                <a:gd name="T65" fmla="*/ 742 h 1832"/>
                <a:gd name="T66" fmla="*/ 1167 w 2697"/>
                <a:gd name="T67" fmla="*/ 787 h 1832"/>
                <a:gd name="T68" fmla="*/ 1453 w 2697"/>
                <a:gd name="T69" fmla="*/ 686 h 1832"/>
                <a:gd name="T70" fmla="*/ 1344 w 2697"/>
                <a:gd name="T71" fmla="*/ 631 h 1832"/>
                <a:gd name="T72" fmla="*/ 1562 w 2697"/>
                <a:gd name="T73" fmla="*/ 848 h 1832"/>
                <a:gd name="T74" fmla="*/ 1552 w 2697"/>
                <a:gd name="T75" fmla="*/ 581 h 1832"/>
                <a:gd name="T76" fmla="*/ 1560 w 2697"/>
                <a:gd name="T77" fmla="*/ 802 h 1832"/>
                <a:gd name="T78" fmla="*/ 1618 w 2697"/>
                <a:gd name="T79" fmla="*/ 676 h 1832"/>
                <a:gd name="T80" fmla="*/ 1743 w 2697"/>
                <a:gd name="T81" fmla="*/ 801 h 1832"/>
                <a:gd name="T82" fmla="*/ 1834 w 2697"/>
                <a:gd name="T83" fmla="*/ 585 h 1832"/>
                <a:gd name="T84" fmla="*/ 1101 w 2697"/>
                <a:gd name="T85" fmla="*/ 940 h 1832"/>
                <a:gd name="T86" fmla="*/ 974 w 2697"/>
                <a:gd name="T87" fmla="*/ 965 h 1832"/>
                <a:gd name="T88" fmla="*/ 1101 w 2697"/>
                <a:gd name="T89" fmla="*/ 1012 h 1832"/>
                <a:gd name="T90" fmla="*/ 1318 w 2697"/>
                <a:gd name="T91" fmla="*/ 1064 h 1832"/>
                <a:gd name="T92" fmla="*/ 1156 w 2697"/>
                <a:gd name="T93" fmla="*/ 1063 h 1832"/>
                <a:gd name="T94" fmla="*/ 1332 w 2697"/>
                <a:gd name="T95" fmla="*/ 963 h 1832"/>
                <a:gd name="T96" fmla="*/ 1453 w 2697"/>
                <a:gd name="T97" fmla="*/ 959 h 1832"/>
                <a:gd name="T98" fmla="*/ 1657 w 2697"/>
                <a:gd name="T99" fmla="*/ 1046 h 1832"/>
                <a:gd name="T100" fmla="*/ 1657 w 2697"/>
                <a:gd name="T101" fmla="*/ 1143 h 1832"/>
                <a:gd name="T102" fmla="*/ 1658 w 2697"/>
                <a:gd name="T103" fmla="*/ 1094 h 1832"/>
                <a:gd name="T104" fmla="*/ 1658 w 2697"/>
                <a:gd name="T105" fmla="*/ 1094 h 1832"/>
                <a:gd name="T106" fmla="*/ 1817 w 2697"/>
                <a:gd name="T107" fmla="*/ 1165 h 1832"/>
                <a:gd name="T108" fmla="*/ 2086 w 2697"/>
                <a:gd name="T109" fmla="*/ 1832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7" h="1832">
                  <a:moveTo>
                    <a:pt x="755" y="352"/>
                  </a:moveTo>
                  <a:cubicBezTo>
                    <a:pt x="755" y="306"/>
                    <a:pt x="725" y="287"/>
                    <a:pt x="672" y="273"/>
                  </a:cubicBezTo>
                  <a:cubicBezTo>
                    <a:pt x="626" y="261"/>
                    <a:pt x="615" y="256"/>
                    <a:pt x="615" y="238"/>
                  </a:cubicBezTo>
                  <a:cubicBezTo>
                    <a:pt x="615" y="238"/>
                    <a:pt x="615" y="238"/>
                    <a:pt x="615" y="238"/>
                  </a:cubicBezTo>
                  <a:cubicBezTo>
                    <a:pt x="615" y="225"/>
                    <a:pt x="626" y="215"/>
                    <a:pt x="649" y="215"/>
                  </a:cubicBezTo>
                  <a:cubicBezTo>
                    <a:pt x="671" y="215"/>
                    <a:pt x="694" y="224"/>
                    <a:pt x="717" y="241"/>
                  </a:cubicBezTo>
                  <a:cubicBezTo>
                    <a:pt x="747" y="197"/>
                    <a:pt x="747" y="197"/>
                    <a:pt x="747" y="197"/>
                  </a:cubicBezTo>
                  <a:cubicBezTo>
                    <a:pt x="720" y="175"/>
                    <a:pt x="688" y="163"/>
                    <a:pt x="649" y="163"/>
                  </a:cubicBezTo>
                  <a:cubicBezTo>
                    <a:pt x="595" y="163"/>
                    <a:pt x="557" y="195"/>
                    <a:pt x="557" y="243"/>
                  </a:cubicBezTo>
                  <a:cubicBezTo>
                    <a:pt x="557" y="244"/>
                    <a:pt x="557" y="244"/>
                    <a:pt x="557" y="244"/>
                  </a:cubicBezTo>
                  <a:cubicBezTo>
                    <a:pt x="557" y="296"/>
                    <a:pt x="591" y="311"/>
                    <a:pt x="644" y="324"/>
                  </a:cubicBezTo>
                  <a:cubicBezTo>
                    <a:pt x="688" y="335"/>
                    <a:pt x="698" y="343"/>
                    <a:pt x="698" y="358"/>
                  </a:cubicBezTo>
                  <a:cubicBezTo>
                    <a:pt x="698" y="358"/>
                    <a:pt x="698" y="358"/>
                    <a:pt x="698" y="358"/>
                  </a:cubicBezTo>
                  <a:cubicBezTo>
                    <a:pt x="698" y="374"/>
                    <a:pt x="683" y="383"/>
                    <a:pt x="659" y="383"/>
                  </a:cubicBezTo>
                  <a:cubicBezTo>
                    <a:pt x="629" y="383"/>
                    <a:pt x="605" y="371"/>
                    <a:pt x="581" y="351"/>
                  </a:cubicBezTo>
                  <a:cubicBezTo>
                    <a:pt x="547" y="392"/>
                    <a:pt x="547" y="392"/>
                    <a:pt x="547" y="392"/>
                  </a:cubicBezTo>
                  <a:cubicBezTo>
                    <a:pt x="578" y="421"/>
                    <a:pt x="618" y="435"/>
                    <a:pt x="658" y="435"/>
                  </a:cubicBezTo>
                  <a:cubicBezTo>
                    <a:pt x="715" y="435"/>
                    <a:pt x="755" y="405"/>
                    <a:pt x="755" y="353"/>
                  </a:cubicBezTo>
                  <a:lnTo>
                    <a:pt x="755" y="352"/>
                  </a:lnTo>
                  <a:close/>
                  <a:moveTo>
                    <a:pt x="826" y="318"/>
                  </a:moveTo>
                  <a:cubicBezTo>
                    <a:pt x="826" y="291"/>
                    <a:pt x="839" y="277"/>
                    <a:pt x="861" y="277"/>
                  </a:cubicBezTo>
                  <a:cubicBezTo>
                    <a:pt x="882" y="277"/>
                    <a:pt x="894" y="291"/>
                    <a:pt x="894" y="318"/>
                  </a:cubicBezTo>
                  <a:cubicBezTo>
                    <a:pt x="894" y="431"/>
                    <a:pt x="894" y="431"/>
                    <a:pt x="894" y="431"/>
                  </a:cubicBezTo>
                  <a:cubicBezTo>
                    <a:pt x="952" y="431"/>
                    <a:pt x="952" y="431"/>
                    <a:pt x="952" y="431"/>
                  </a:cubicBezTo>
                  <a:cubicBezTo>
                    <a:pt x="952" y="318"/>
                    <a:pt x="952" y="318"/>
                    <a:pt x="952" y="318"/>
                  </a:cubicBezTo>
                  <a:cubicBezTo>
                    <a:pt x="952" y="291"/>
                    <a:pt x="965" y="277"/>
                    <a:pt x="986" y="277"/>
                  </a:cubicBezTo>
                  <a:cubicBezTo>
                    <a:pt x="1008" y="277"/>
                    <a:pt x="1020" y="291"/>
                    <a:pt x="1020" y="318"/>
                  </a:cubicBezTo>
                  <a:cubicBezTo>
                    <a:pt x="1020" y="431"/>
                    <a:pt x="1020" y="431"/>
                    <a:pt x="1020" y="431"/>
                  </a:cubicBezTo>
                  <a:cubicBezTo>
                    <a:pt x="1077" y="431"/>
                    <a:pt x="1077" y="431"/>
                    <a:pt x="1077" y="431"/>
                  </a:cubicBezTo>
                  <a:cubicBezTo>
                    <a:pt x="1077" y="299"/>
                    <a:pt x="1077" y="299"/>
                    <a:pt x="1077" y="299"/>
                  </a:cubicBezTo>
                  <a:cubicBezTo>
                    <a:pt x="1077" y="251"/>
                    <a:pt x="1051" y="225"/>
                    <a:pt x="1009" y="225"/>
                  </a:cubicBezTo>
                  <a:cubicBezTo>
                    <a:pt x="981" y="225"/>
                    <a:pt x="960" y="236"/>
                    <a:pt x="943" y="257"/>
                  </a:cubicBezTo>
                  <a:cubicBezTo>
                    <a:pt x="932" y="237"/>
                    <a:pt x="912" y="225"/>
                    <a:pt x="886" y="225"/>
                  </a:cubicBezTo>
                  <a:cubicBezTo>
                    <a:pt x="857" y="225"/>
                    <a:pt x="839" y="241"/>
                    <a:pt x="826" y="258"/>
                  </a:cubicBezTo>
                  <a:cubicBezTo>
                    <a:pt x="826" y="229"/>
                    <a:pt x="826" y="229"/>
                    <a:pt x="826" y="229"/>
                  </a:cubicBezTo>
                  <a:cubicBezTo>
                    <a:pt x="769" y="229"/>
                    <a:pt x="769" y="229"/>
                    <a:pt x="769" y="229"/>
                  </a:cubicBezTo>
                  <a:cubicBezTo>
                    <a:pt x="769" y="431"/>
                    <a:pt x="769" y="431"/>
                    <a:pt x="769" y="431"/>
                  </a:cubicBezTo>
                  <a:cubicBezTo>
                    <a:pt x="826" y="431"/>
                    <a:pt x="826" y="431"/>
                    <a:pt x="826" y="431"/>
                  </a:cubicBezTo>
                  <a:lnTo>
                    <a:pt x="826" y="318"/>
                  </a:lnTo>
                  <a:close/>
                  <a:moveTo>
                    <a:pt x="1158" y="435"/>
                  </a:moveTo>
                  <a:cubicBezTo>
                    <a:pt x="1186" y="435"/>
                    <a:pt x="1205" y="424"/>
                    <a:pt x="1219" y="409"/>
                  </a:cubicBezTo>
                  <a:cubicBezTo>
                    <a:pt x="1219" y="431"/>
                    <a:pt x="1219" y="431"/>
                    <a:pt x="1219" y="431"/>
                  </a:cubicBezTo>
                  <a:cubicBezTo>
                    <a:pt x="1274" y="431"/>
                    <a:pt x="1274" y="431"/>
                    <a:pt x="1274" y="431"/>
                  </a:cubicBezTo>
                  <a:cubicBezTo>
                    <a:pt x="1274" y="314"/>
                    <a:pt x="1274" y="314"/>
                    <a:pt x="1274" y="314"/>
                  </a:cubicBezTo>
                  <a:cubicBezTo>
                    <a:pt x="1274" y="287"/>
                    <a:pt x="1268" y="264"/>
                    <a:pt x="1253" y="249"/>
                  </a:cubicBezTo>
                  <a:cubicBezTo>
                    <a:pt x="1238" y="235"/>
                    <a:pt x="1216" y="227"/>
                    <a:pt x="1184" y="227"/>
                  </a:cubicBezTo>
                  <a:cubicBezTo>
                    <a:pt x="1150" y="227"/>
                    <a:pt x="1128" y="233"/>
                    <a:pt x="1106" y="243"/>
                  </a:cubicBezTo>
                  <a:cubicBezTo>
                    <a:pt x="1120" y="287"/>
                    <a:pt x="1120" y="287"/>
                    <a:pt x="1120" y="287"/>
                  </a:cubicBezTo>
                  <a:cubicBezTo>
                    <a:pt x="1139" y="280"/>
                    <a:pt x="1154" y="276"/>
                    <a:pt x="1176" y="276"/>
                  </a:cubicBezTo>
                  <a:cubicBezTo>
                    <a:pt x="1205" y="276"/>
                    <a:pt x="1219" y="289"/>
                    <a:pt x="1219" y="313"/>
                  </a:cubicBezTo>
                  <a:cubicBezTo>
                    <a:pt x="1219" y="316"/>
                    <a:pt x="1219" y="316"/>
                    <a:pt x="1219" y="316"/>
                  </a:cubicBezTo>
                  <a:cubicBezTo>
                    <a:pt x="1205" y="311"/>
                    <a:pt x="1190" y="308"/>
                    <a:pt x="1170" y="308"/>
                  </a:cubicBezTo>
                  <a:cubicBezTo>
                    <a:pt x="1122" y="308"/>
                    <a:pt x="1089" y="328"/>
                    <a:pt x="1089" y="372"/>
                  </a:cubicBezTo>
                  <a:cubicBezTo>
                    <a:pt x="1089" y="373"/>
                    <a:pt x="1089" y="373"/>
                    <a:pt x="1089" y="373"/>
                  </a:cubicBezTo>
                  <a:cubicBezTo>
                    <a:pt x="1089" y="413"/>
                    <a:pt x="1120" y="435"/>
                    <a:pt x="1158" y="435"/>
                  </a:cubicBezTo>
                  <a:close/>
                  <a:moveTo>
                    <a:pt x="1144" y="370"/>
                  </a:moveTo>
                  <a:cubicBezTo>
                    <a:pt x="1144" y="352"/>
                    <a:pt x="1159" y="342"/>
                    <a:pt x="1184" y="342"/>
                  </a:cubicBezTo>
                  <a:cubicBezTo>
                    <a:pt x="1198" y="342"/>
                    <a:pt x="1210" y="345"/>
                    <a:pt x="1220" y="349"/>
                  </a:cubicBezTo>
                  <a:cubicBezTo>
                    <a:pt x="1220" y="360"/>
                    <a:pt x="1220" y="360"/>
                    <a:pt x="1220" y="360"/>
                  </a:cubicBezTo>
                  <a:cubicBezTo>
                    <a:pt x="1220" y="380"/>
                    <a:pt x="1202" y="395"/>
                    <a:pt x="1175" y="395"/>
                  </a:cubicBezTo>
                  <a:cubicBezTo>
                    <a:pt x="1157" y="395"/>
                    <a:pt x="1144" y="386"/>
                    <a:pt x="1144" y="371"/>
                  </a:cubicBezTo>
                  <a:lnTo>
                    <a:pt x="1144" y="370"/>
                  </a:lnTo>
                  <a:close/>
                  <a:moveTo>
                    <a:pt x="1348" y="356"/>
                  </a:moveTo>
                  <a:cubicBezTo>
                    <a:pt x="1348" y="308"/>
                    <a:pt x="1371" y="285"/>
                    <a:pt x="1409" y="285"/>
                  </a:cubicBezTo>
                  <a:cubicBezTo>
                    <a:pt x="1412" y="285"/>
                    <a:pt x="1412" y="285"/>
                    <a:pt x="1412" y="285"/>
                  </a:cubicBezTo>
                  <a:cubicBezTo>
                    <a:pt x="1412" y="225"/>
                    <a:pt x="1412" y="225"/>
                    <a:pt x="1412" y="225"/>
                  </a:cubicBezTo>
                  <a:cubicBezTo>
                    <a:pt x="1378" y="224"/>
                    <a:pt x="1360" y="242"/>
                    <a:pt x="1348" y="270"/>
                  </a:cubicBezTo>
                  <a:cubicBezTo>
                    <a:pt x="1348" y="229"/>
                    <a:pt x="1348" y="229"/>
                    <a:pt x="1348" y="229"/>
                  </a:cubicBezTo>
                  <a:cubicBezTo>
                    <a:pt x="1291" y="229"/>
                    <a:pt x="1291" y="229"/>
                    <a:pt x="1291" y="229"/>
                  </a:cubicBezTo>
                  <a:cubicBezTo>
                    <a:pt x="1291" y="431"/>
                    <a:pt x="1291" y="431"/>
                    <a:pt x="1291" y="431"/>
                  </a:cubicBezTo>
                  <a:cubicBezTo>
                    <a:pt x="1348" y="431"/>
                    <a:pt x="1348" y="431"/>
                    <a:pt x="1348" y="431"/>
                  </a:cubicBezTo>
                  <a:lnTo>
                    <a:pt x="1348" y="356"/>
                  </a:lnTo>
                  <a:close/>
                  <a:moveTo>
                    <a:pt x="1448" y="374"/>
                  </a:moveTo>
                  <a:cubicBezTo>
                    <a:pt x="1448" y="420"/>
                    <a:pt x="1472" y="434"/>
                    <a:pt x="1507" y="434"/>
                  </a:cubicBezTo>
                  <a:cubicBezTo>
                    <a:pt x="1526" y="434"/>
                    <a:pt x="1540" y="430"/>
                    <a:pt x="1552" y="422"/>
                  </a:cubicBezTo>
                  <a:cubicBezTo>
                    <a:pt x="1552" y="377"/>
                    <a:pt x="1552" y="377"/>
                    <a:pt x="1552" y="377"/>
                  </a:cubicBezTo>
                  <a:cubicBezTo>
                    <a:pt x="1543" y="381"/>
                    <a:pt x="1534" y="384"/>
                    <a:pt x="1524" y="384"/>
                  </a:cubicBezTo>
                  <a:cubicBezTo>
                    <a:pt x="1511" y="384"/>
                    <a:pt x="1505" y="377"/>
                    <a:pt x="1505" y="364"/>
                  </a:cubicBezTo>
                  <a:cubicBezTo>
                    <a:pt x="1505" y="278"/>
                    <a:pt x="1505" y="278"/>
                    <a:pt x="1505" y="278"/>
                  </a:cubicBezTo>
                  <a:cubicBezTo>
                    <a:pt x="1553" y="278"/>
                    <a:pt x="1553" y="278"/>
                    <a:pt x="1553" y="278"/>
                  </a:cubicBezTo>
                  <a:cubicBezTo>
                    <a:pt x="1553" y="229"/>
                    <a:pt x="1553" y="229"/>
                    <a:pt x="1553" y="229"/>
                  </a:cubicBezTo>
                  <a:cubicBezTo>
                    <a:pt x="1505" y="229"/>
                    <a:pt x="1505" y="229"/>
                    <a:pt x="1505" y="229"/>
                  </a:cubicBezTo>
                  <a:cubicBezTo>
                    <a:pt x="1505" y="177"/>
                    <a:pt x="1505" y="177"/>
                    <a:pt x="1505" y="177"/>
                  </a:cubicBezTo>
                  <a:cubicBezTo>
                    <a:pt x="1448" y="177"/>
                    <a:pt x="1448" y="177"/>
                    <a:pt x="1448" y="177"/>
                  </a:cubicBezTo>
                  <a:cubicBezTo>
                    <a:pt x="1448" y="229"/>
                    <a:pt x="1448" y="229"/>
                    <a:pt x="1448" y="229"/>
                  </a:cubicBezTo>
                  <a:cubicBezTo>
                    <a:pt x="1424" y="229"/>
                    <a:pt x="1424" y="229"/>
                    <a:pt x="1424" y="229"/>
                  </a:cubicBezTo>
                  <a:cubicBezTo>
                    <a:pt x="1424" y="278"/>
                    <a:pt x="1424" y="278"/>
                    <a:pt x="1424" y="278"/>
                  </a:cubicBezTo>
                  <a:cubicBezTo>
                    <a:pt x="1448" y="278"/>
                    <a:pt x="1448" y="278"/>
                    <a:pt x="1448" y="278"/>
                  </a:cubicBezTo>
                  <a:lnTo>
                    <a:pt x="1448" y="374"/>
                  </a:lnTo>
                  <a:close/>
                  <a:moveTo>
                    <a:pt x="1666" y="435"/>
                  </a:moveTo>
                  <a:cubicBezTo>
                    <a:pt x="1702" y="435"/>
                    <a:pt x="1729" y="421"/>
                    <a:pt x="1748" y="398"/>
                  </a:cubicBezTo>
                  <a:cubicBezTo>
                    <a:pt x="1715" y="369"/>
                    <a:pt x="1715" y="369"/>
                    <a:pt x="1715" y="369"/>
                  </a:cubicBezTo>
                  <a:cubicBezTo>
                    <a:pt x="1700" y="383"/>
                    <a:pt x="1686" y="389"/>
                    <a:pt x="1666" y="389"/>
                  </a:cubicBezTo>
                  <a:cubicBezTo>
                    <a:pt x="1641" y="389"/>
                    <a:pt x="1623" y="376"/>
                    <a:pt x="1617" y="350"/>
                  </a:cubicBezTo>
                  <a:cubicBezTo>
                    <a:pt x="1758" y="350"/>
                    <a:pt x="1758" y="350"/>
                    <a:pt x="1758" y="350"/>
                  </a:cubicBezTo>
                  <a:cubicBezTo>
                    <a:pt x="1758" y="345"/>
                    <a:pt x="1758" y="339"/>
                    <a:pt x="1758" y="335"/>
                  </a:cubicBezTo>
                  <a:cubicBezTo>
                    <a:pt x="1758" y="277"/>
                    <a:pt x="1727" y="225"/>
                    <a:pt x="1660" y="225"/>
                  </a:cubicBezTo>
                  <a:cubicBezTo>
                    <a:pt x="1601" y="225"/>
                    <a:pt x="1560" y="273"/>
                    <a:pt x="1560" y="330"/>
                  </a:cubicBezTo>
                  <a:cubicBezTo>
                    <a:pt x="1560" y="331"/>
                    <a:pt x="1560" y="331"/>
                    <a:pt x="1560" y="331"/>
                  </a:cubicBezTo>
                  <a:cubicBezTo>
                    <a:pt x="1560" y="393"/>
                    <a:pt x="1605" y="435"/>
                    <a:pt x="1666" y="435"/>
                  </a:cubicBezTo>
                  <a:close/>
                  <a:moveTo>
                    <a:pt x="1660" y="271"/>
                  </a:moveTo>
                  <a:cubicBezTo>
                    <a:pt x="1684" y="271"/>
                    <a:pt x="1699" y="288"/>
                    <a:pt x="1703" y="314"/>
                  </a:cubicBezTo>
                  <a:cubicBezTo>
                    <a:pt x="1616" y="314"/>
                    <a:pt x="1616" y="314"/>
                    <a:pt x="1616" y="314"/>
                  </a:cubicBezTo>
                  <a:cubicBezTo>
                    <a:pt x="1621" y="288"/>
                    <a:pt x="1636" y="271"/>
                    <a:pt x="1660" y="271"/>
                  </a:cubicBezTo>
                  <a:close/>
                  <a:moveTo>
                    <a:pt x="1828" y="356"/>
                  </a:moveTo>
                  <a:cubicBezTo>
                    <a:pt x="1828" y="308"/>
                    <a:pt x="1851" y="285"/>
                    <a:pt x="1889" y="285"/>
                  </a:cubicBezTo>
                  <a:cubicBezTo>
                    <a:pt x="1892" y="285"/>
                    <a:pt x="1892" y="285"/>
                    <a:pt x="1892" y="285"/>
                  </a:cubicBezTo>
                  <a:cubicBezTo>
                    <a:pt x="1892" y="225"/>
                    <a:pt x="1892" y="225"/>
                    <a:pt x="1892" y="225"/>
                  </a:cubicBezTo>
                  <a:cubicBezTo>
                    <a:pt x="1858" y="224"/>
                    <a:pt x="1839" y="242"/>
                    <a:pt x="1828" y="270"/>
                  </a:cubicBezTo>
                  <a:cubicBezTo>
                    <a:pt x="1828" y="229"/>
                    <a:pt x="1828" y="229"/>
                    <a:pt x="1828" y="229"/>
                  </a:cubicBezTo>
                  <a:cubicBezTo>
                    <a:pt x="1770" y="229"/>
                    <a:pt x="1770" y="229"/>
                    <a:pt x="1770" y="229"/>
                  </a:cubicBezTo>
                  <a:cubicBezTo>
                    <a:pt x="1770" y="431"/>
                    <a:pt x="1770" y="431"/>
                    <a:pt x="1770" y="431"/>
                  </a:cubicBezTo>
                  <a:cubicBezTo>
                    <a:pt x="1828" y="431"/>
                    <a:pt x="1828" y="431"/>
                    <a:pt x="1828" y="431"/>
                  </a:cubicBezTo>
                  <a:lnTo>
                    <a:pt x="1828" y="356"/>
                  </a:lnTo>
                  <a:close/>
                  <a:moveTo>
                    <a:pt x="81" y="533"/>
                  </a:moveTo>
                  <a:cubicBezTo>
                    <a:pt x="24" y="533"/>
                    <a:pt x="24" y="533"/>
                    <a:pt x="24" y="533"/>
                  </a:cubicBezTo>
                  <a:cubicBezTo>
                    <a:pt x="24" y="585"/>
                    <a:pt x="24" y="585"/>
                    <a:pt x="24" y="585"/>
                  </a:cubicBezTo>
                  <a:cubicBezTo>
                    <a:pt x="0" y="585"/>
                    <a:pt x="0" y="585"/>
                    <a:pt x="0" y="585"/>
                  </a:cubicBezTo>
                  <a:cubicBezTo>
                    <a:pt x="0" y="634"/>
                    <a:pt x="0" y="634"/>
                    <a:pt x="0" y="634"/>
                  </a:cubicBezTo>
                  <a:cubicBezTo>
                    <a:pt x="24" y="634"/>
                    <a:pt x="24" y="634"/>
                    <a:pt x="24" y="634"/>
                  </a:cubicBezTo>
                  <a:cubicBezTo>
                    <a:pt x="24" y="730"/>
                    <a:pt x="24" y="730"/>
                    <a:pt x="24" y="730"/>
                  </a:cubicBezTo>
                  <a:cubicBezTo>
                    <a:pt x="24" y="776"/>
                    <a:pt x="48" y="790"/>
                    <a:pt x="83" y="790"/>
                  </a:cubicBezTo>
                  <a:cubicBezTo>
                    <a:pt x="102" y="790"/>
                    <a:pt x="116" y="786"/>
                    <a:pt x="128" y="779"/>
                  </a:cubicBezTo>
                  <a:cubicBezTo>
                    <a:pt x="128" y="733"/>
                    <a:pt x="128" y="733"/>
                    <a:pt x="128" y="733"/>
                  </a:cubicBezTo>
                  <a:cubicBezTo>
                    <a:pt x="120" y="737"/>
                    <a:pt x="110" y="740"/>
                    <a:pt x="100" y="740"/>
                  </a:cubicBezTo>
                  <a:cubicBezTo>
                    <a:pt x="87" y="740"/>
                    <a:pt x="81" y="733"/>
                    <a:pt x="81" y="720"/>
                  </a:cubicBezTo>
                  <a:cubicBezTo>
                    <a:pt x="81" y="634"/>
                    <a:pt x="81" y="634"/>
                    <a:pt x="81" y="634"/>
                  </a:cubicBezTo>
                  <a:cubicBezTo>
                    <a:pt x="129" y="634"/>
                    <a:pt x="129" y="634"/>
                    <a:pt x="129" y="634"/>
                  </a:cubicBezTo>
                  <a:cubicBezTo>
                    <a:pt x="129" y="585"/>
                    <a:pt x="129" y="585"/>
                    <a:pt x="129" y="585"/>
                  </a:cubicBezTo>
                  <a:cubicBezTo>
                    <a:pt x="81" y="585"/>
                    <a:pt x="81" y="585"/>
                    <a:pt x="81" y="585"/>
                  </a:cubicBezTo>
                  <a:lnTo>
                    <a:pt x="81" y="533"/>
                  </a:lnTo>
                  <a:close/>
                  <a:moveTo>
                    <a:pt x="237" y="581"/>
                  </a:moveTo>
                  <a:cubicBezTo>
                    <a:pt x="178" y="581"/>
                    <a:pt x="137" y="629"/>
                    <a:pt x="137" y="686"/>
                  </a:cubicBezTo>
                  <a:cubicBezTo>
                    <a:pt x="137" y="687"/>
                    <a:pt x="137" y="687"/>
                    <a:pt x="137" y="687"/>
                  </a:cubicBezTo>
                  <a:cubicBezTo>
                    <a:pt x="137" y="749"/>
                    <a:pt x="182" y="791"/>
                    <a:pt x="243" y="791"/>
                  </a:cubicBezTo>
                  <a:cubicBezTo>
                    <a:pt x="279" y="791"/>
                    <a:pt x="306" y="777"/>
                    <a:pt x="325" y="754"/>
                  </a:cubicBezTo>
                  <a:cubicBezTo>
                    <a:pt x="292" y="725"/>
                    <a:pt x="292" y="725"/>
                    <a:pt x="292" y="725"/>
                  </a:cubicBezTo>
                  <a:cubicBezTo>
                    <a:pt x="277" y="739"/>
                    <a:pt x="263" y="745"/>
                    <a:pt x="243" y="745"/>
                  </a:cubicBezTo>
                  <a:cubicBezTo>
                    <a:pt x="218" y="745"/>
                    <a:pt x="200" y="732"/>
                    <a:pt x="194" y="706"/>
                  </a:cubicBezTo>
                  <a:cubicBezTo>
                    <a:pt x="335" y="706"/>
                    <a:pt x="335" y="706"/>
                    <a:pt x="335" y="706"/>
                  </a:cubicBezTo>
                  <a:cubicBezTo>
                    <a:pt x="335" y="701"/>
                    <a:pt x="335" y="695"/>
                    <a:pt x="335" y="691"/>
                  </a:cubicBezTo>
                  <a:cubicBezTo>
                    <a:pt x="335" y="634"/>
                    <a:pt x="304" y="581"/>
                    <a:pt x="237" y="581"/>
                  </a:cubicBezTo>
                  <a:close/>
                  <a:moveTo>
                    <a:pt x="193" y="670"/>
                  </a:moveTo>
                  <a:cubicBezTo>
                    <a:pt x="198" y="644"/>
                    <a:pt x="213" y="627"/>
                    <a:pt x="237" y="627"/>
                  </a:cubicBezTo>
                  <a:cubicBezTo>
                    <a:pt x="261" y="627"/>
                    <a:pt x="276" y="644"/>
                    <a:pt x="280" y="670"/>
                  </a:cubicBezTo>
                  <a:lnTo>
                    <a:pt x="193" y="670"/>
                  </a:lnTo>
                  <a:close/>
                  <a:moveTo>
                    <a:pt x="452" y="742"/>
                  </a:moveTo>
                  <a:cubicBezTo>
                    <a:pt x="421" y="742"/>
                    <a:pt x="401" y="717"/>
                    <a:pt x="401" y="686"/>
                  </a:cubicBezTo>
                  <a:cubicBezTo>
                    <a:pt x="401" y="686"/>
                    <a:pt x="401" y="686"/>
                    <a:pt x="401" y="686"/>
                  </a:cubicBezTo>
                  <a:cubicBezTo>
                    <a:pt x="401" y="656"/>
                    <a:pt x="421" y="631"/>
                    <a:pt x="450" y="631"/>
                  </a:cubicBezTo>
                  <a:cubicBezTo>
                    <a:pt x="470" y="631"/>
                    <a:pt x="483" y="639"/>
                    <a:pt x="496" y="653"/>
                  </a:cubicBezTo>
                  <a:cubicBezTo>
                    <a:pt x="531" y="615"/>
                    <a:pt x="531" y="615"/>
                    <a:pt x="531" y="615"/>
                  </a:cubicBezTo>
                  <a:cubicBezTo>
                    <a:pt x="512" y="594"/>
                    <a:pt x="488" y="581"/>
                    <a:pt x="450" y="581"/>
                  </a:cubicBezTo>
                  <a:cubicBezTo>
                    <a:pt x="388" y="581"/>
                    <a:pt x="344" y="629"/>
                    <a:pt x="344" y="686"/>
                  </a:cubicBezTo>
                  <a:cubicBezTo>
                    <a:pt x="344" y="687"/>
                    <a:pt x="344" y="687"/>
                    <a:pt x="344" y="687"/>
                  </a:cubicBezTo>
                  <a:cubicBezTo>
                    <a:pt x="344" y="745"/>
                    <a:pt x="389" y="791"/>
                    <a:pt x="449" y="791"/>
                  </a:cubicBezTo>
                  <a:cubicBezTo>
                    <a:pt x="490" y="791"/>
                    <a:pt x="512" y="776"/>
                    <a:pt x="532" y="754"/>
                  </a:cubicBezTo>
                  <a:cubicBezTo>
                    <a:pt x="498" y="721"/>
                    <a:pt x="498" y="721"/>
                    <a:pt x="498" y="721"/>
                  </a:cubicBezTo>
                  <a:cubicBezTo>
                    <a:pt x="485" y="734"/>
                    <a:pt x="471" y="742"/>
                    <a:pt x="452" y="742"/>
                  </a:cubicBezTo>
                  <a:close/>
                  <a:moveTo>
                    <a:pt x="657" y="581"/>
                  </a:moveTo>
                  <a:cubicBezTo>
                    <a:pt x="628" y="581"/>
                    <a:pt x="611" y="597"/>
                    <a:pt x="598" y="614"/>
                  </a:cubicBezTo>
                  <a:cubicBezTo>
                    <a:pt x="598" y="512"/>
                    <a:pt x="598" y="512"/>
                    <a:pt x="598" y="512"/>
                  </a:cubicBezTo>
                  <a:cubicBezTo>
                    <a:pt x="541" y="512"/>
                    <a:pt x="541" y="512"/>
                    <a:pt x="541" y="512"/>
                  </a:cubicBezTo>
                  <a:cubicBezTo>
                    <a:pt x="541" y="787"/>
                    <a:pt x="541" y="787"/>
                    <a:pt x="541" y="787"/>
                  </a:cubicBezTo>
                  <a:cubicBezTo>
                    <a:pt x="598" y="787"/>
                    <a:pt x="598" y="787"/>
                    <a:pt x="598" y="787"/>
                  </a:cubicBezTo>
                  <a:cubicBezTo>
                    <a:pt x="598" y="674"/>
                    <a:pt x="598" y="674"/>
                    <a:pt x="598" y="674"/>
                  </a:cubicBezTo>
                  <a:cubicBezTo>
                    <a:pt x="598" y="647"/>
                    <a:pt x="612" y="633"/>
                    <a:pt x="634" y="633"/>
                  </a:cubicBezTo>
                  <a:cubicBezTo>
                    <a:pt x="656" y="633"/>
                    <a:pt x="669" y="647"/>
                    <a:pt x="669" y="674"/>
                  </a:cubicBezTo>
                  <a:cubicBezTo>
                    <a:pt x="669" y="787"/>
                    <a:pt x="669" y="787"/>
                    <a:pt x="669" y="787"/>
                  </a:cubicBezTo>
                  <a:cubicBezTo>
                    <a:pt x="726" y="787"/>
                    <a:pt x="726" y="787"/>
                    <a:pt x="726" y="787"/>
                  </a:cubicBezTo>
                  <a:cubicBezTo>
                    <a:pt x="726" y="656"/>
                    <a:pt x="726" y="656"/>
                    <a:pt x="726" y="656"/>
                  </a:cubicBezTo>
                  <a:cubicBezTo>
                    <a:pt x="726" y="610"/>
                    <a:pt x="701" y="581"/>
                    <a:pt x="657" y="581"/>
                  </a:cubicBezTo>
                  <a:close/>
                  <a:moveTo>
                    <a:pt x="857" y="581"/>
                  </a:moveTo>
                  <a:cubicBezTo>
                    <a:pt x="828" y="581"/>
                    <a:pt x="811" y="597"/>
                    <a:pt x="798" y="614"/>
                  </a:cubicBezTo>
                  <a:cubicBezTo>
                    <a:pt x="798" y="585"/>
                    <a:pt x="798" y="585"/>
                    <a:pt x="798" y="585"/>
                  </a:cubicBezTo>
                  <a:cubicBezTo>
                    <a:pt x="740" y="585"/>
                    <a:pt x="740" y="585"/>
                    <a:pt x="740" y="585"/>
                  </a:cubicBezTo>
                  <a:cubicBezTo>
                    <a:pt x="740" y="787"/>
                    <a:pt x="740" y="787"/>
                    <a:pt x="740" y="787"/>
                  </a:cubicBezTo>
                  <a:cubicBezTo>
                    <a:pt x="798" y="787"/>
                    <a:pt x="798" y="787"/>
                    <a:pt x="798" y="787"/>
                  </a:cubicBezTo>
                  <a:cubicBezTo>
                    <a:pt x="798" y="674"/>
                    <a:pt x="798" y="674"/>
                    <a:pt x="798" y="674"/>
                  </a:cubicBezTo>
                  <a:cubicBezTo>
                    <a:pt x="798" y="647"/>
                    <a:pt x="812" y="633"/>
                    <a:pt x="833" y="633"/>
                  </a:cubicBezTo>
                  <a:cubicBezTo>
                    <a:pt x="855" y="633"/>
                    <a:pt x="868" y="647"/>
                    <a:pt x="868" y="674"/>
                  </a:cubicBezTo>
                  <a:cubicBezTo>
                    <a:pt x="868" y="787"/>
                    <a:pt x="868" y="787"/>
                    <a:pt x="868" y="787"/>
                  </a:cubicBezTo>
                  <a:cubicBezTo>
                    <a:pt x="925" y="787"/>
                    <a:pt x="925" y="787"/>
                    <a:pt x="925" y="787"/>
                  </a:cubicBezTo>
                  <a:cubicBezTo>
                    <a:pt x="925" y="656"/>
                    <a:pt x="925" y="656"/>
                    <a:pt x="925" y="656"/>
                  </a:cubicBezTo>
                  <a:cubicBezTo>
                    <a:pt x="925" y="610"/>
                    <a:pt x="900" y="581"/>
                    <a:pt x="857" y="581"/>
                  </a:cubicBezTo>
                  <a:close/>
                  <a:moveTo>
                    <a:pt x="1155" y="686"/>
                  </a:moveTo>
                  <a:cubicBezTo>
                    <a:pt x="1155" y="686"/>
                    <a:pt x="1155" y="686"/>
                    <a:pt x="1155" y="686"/>
                  </a:cubicBezTo>
                  <a:cubicBezTo>
                    <a:pt x="1155" y="628"/>
                    <a:pt x="1109" y="581"/>
                    <a:pt x="1047" y="581"/>
                  </a:cubicBezTo>
                  <a:cubicBezTo>
                    <a:pt x="984" y="581"/>
                    <a:pt x="937" y="628"/>
                    <a:pt x="937" y="686"/>
                  </a:cubicBezTo>
                  <a:cubicBezTo>
                    <a:pt x="937" y="687"/>
                    <a:pt x="937" y="687"/>
                    <a:pt x="937" y="687"/>
                  </a:cubicBezTo>
                  <a:cubicBezTo>
                    <a:pt x="937" y="745"/>
                    <a:pt x="983" y="791"/>
                    <a:pt x="1046" y="791"/>
                  </a:cubicBezTo>
                  <a:cubicBezTo>
                    <a:pt x="1109" y="791"/>
                    <a:pt x="1155" y="744"/>
                    <a:pt x="1155" y="686"/>
                  </a:cubicBezTo>
                  <a:close/>
                  <a:moveTo>
                    <a:pt x="993" y="686"/>
                  </a:moveTo>
                  <a:cubicBezTo>
                    <a:pt x="993" y="686"/>
                    <a:pt x="993" y="686"/>
                    <a:pt x="993" y="686"/>
                  </a:cubicBezTo>
                  <a:cubicBezTo>
                    <a:pt x="993" y="656"/>
                    <a:pt x="1013" y="631"/>
                    <a:pt x="1046" y="631"/>
                  </a:cubicBezTo>
                  <a:cubicBezTo>
                    <a:pt x="1077" y="631"/>
                    <a:pt x="1099" y="657"/>
                    <a:pt x="1099" y="686"/>
                  </a:cubicBezTo>
                  <a:cubicBezTo>
                    <a:pt x="1099" y="687"/>
                    <a:pt x="1099" y="687"/>
                    <a:pt x="1099" y="687"/>
                  </a:cubicBezTo>
                  <a:cubicBezTo>
                    <a:pt x="1099" y="717"/>
                    <a:pt x="1079" y="742"/>
                    <a:pt x="1047" y="742"/>
                  </a:cubicBezTo>
                  <a:cubicBezTo>
                    <a:pt x="1015" y="742"/>
                    <a:pt x="993" y="716"/>
                    <a:pt x="993" y="686"/>
                  </a:cubicBezTo>
                  <a:close/>
                  <a:moveTo>
                    <a:pt x="1167" y="787"/>
                  </a:moveTo>
                  <a:cubicBezTo>
                    <a:pt x="1224" y="787"/>
                    <a:pt x="1224" y="787"/>
                    <a:pt x="1224" y="787"/>
                  </a:cubicBezTo>
                  <a:cubicBezTo>
                    <a:pt x="1224" y="512"/>
                    <a:pt x="1224" y="512"/>
                    <a:pt x="1224" y="512"/>
                  </a:cubicBezTo>
                  <a:cubicBezTo>
                    <a:pt x="1167" y="512"/>
                    <a:pt x="1167" y="512"/>
                    <a:pt x="1167" y="512"/>
                  </a:cubicBezTo>
                  <a:lnTo>
                    <a:pt x="1167" y="787"/>
                  </a:lnTo>
                  <a:close/>
                  <a:moveTo>
                    <a:pt x="1345" y="581"/>
                  </a:moveTo>
                  <a:cubicBezTo>
                    <a:pt x="1282" y="581"/>
                    <a:pt x="1235" y="628"/>
                    <a:pt x="1235" y="686"/>
                  </a:cubicBezTo>
                  <a:cubicBezTo>
                    <a:pt x="1235" y="687"/>
                    <a:pt x="1235" y="687"/>
                    <a:pt x="1235" y="687"/>
                  </a:cubicBezTo>
                  <a:cubicBezTo>
                    <a:pt x="1235" y="745"/>
                    <a:pt x="1281" y="791"/>
                    <a:pt x="1344" y="791"/>
                  </a:cubicBezTo>
                  <a:cubicBezTo>
                    <a:pt x="1407" y="791"/>
                    <a:pt x="1453" y="744"/>
                    <a:pt x="1453" y="686"/>
                  </a:cubicBezTo>
                  <a:cubicBezTo>
                    <a:pt x="1453" y="686"/>
                    <a:pt x="1453" y="686"/>
                    <a:pt x="1453" y="686"/>
                  </a:cubicBezTo>
                  <a:cubicBezTo>
                    <a:pt x="1453" y="628"/>
                    <a:pt x="1407" y="581"/>
                    <a:pt x="1345" y="581"/>
                  </a:cubicBezTo>
                  <a:close/>
                  <a:moveTo>
                    <a:pt x="1397" y="687"/>
                  </a:moveTo>
                  <a:cubicBezTo>
                    <a:pt x="1397" y="717"/>
                    <a:pt x="1377" y="742"/>
                    <a:pt x="1345" y="742"/>
                  </a:cubicBezTo>
                  <a:cubicBezTo>
                    <a:pt x="1313" y="742"/>
                    <a:pt x="1292" y="716"/>
                    <a:pt x="1292" y="686"/>
                  </a:cubicBezTo>
                  <a:cubicBezTo>
                    <a:pt x="1292" y="686"/>
                    <a:pt x="1292" y="686"/>
                    <a:pt x="1292" y="686"/>
                  </a:cubicBezTo>
                  <a:cubicBezTo>
                    <a:pt x="1292" y="656"/>
                    <a:pt x="1311" y="631"/>
                    <a:pt x="1344" y="631"/>
                  </a:cubicBezTo>
                  <a:cubicBezTo>
                    <a:pt x="1375" y="631"/>
                    <a:pt x="1397" y="657"/>
                    <a:pt x="1397" y="686"/>
                  </a:cubicBezTo>
                  <a:lnTo>
                    <a:pt x="1397" y="687"/>
                  </a:lnTo>
                  <a:close/>
                  <a:moveTo>
                    <a:pt x="1560" y="802"/>
                  </a:moveTo>
                  <a:cubicBezTo>
                    <a:pt x="1533" y="802"/>
                    <a:pt x="1513" y="795"/>
                    <a:pt x="1492" y="784"/>
                  </a:cubicBezTo>
                  <a:cubicBezTo>
                    <a:pt x="1472" y="827"/>
                    <a:pt x="1472" y="827"/>
                    <a:pt x="1472" y="827"/>
                  </a:cubicBezTo>
                  <a:cubicBezTo>
                    <a:pt x="1498" y="840"/>
                    <a:pt x="1529" y="848"/>
                    <a:pt x="1562" y="848"/>
                  </a:cubicBezTo>
                  <a:cubicBezTo>
                    <a:pt x="1601" y="848"/>
                    <a:pt x="1630" y="840"/>
                    <a:pt x="1649" y="821"/>
                  </a:cubicBezTo>
                  <a:cubicBezTo>
                    <a:pt x="1666" y="804"/>
                    <a:pt x="1674" y="777"/>
                    <a:pt x="1674" y="741"/>
                  </a:cubicBezTo>
                  <a:cubicBezTo>
                    <a:pt x="1674" y="585"/>
                    <a:pt x="1674" y="585"/>
                    <a:pt x="1674" y="585"/>
                  </a:cubicBezTo>
                  <a:cubicBezTo>
                    <a:pt x="1617" y="585"/>
                    <a:pt x="1617" y="585"/>
                    <a:pt x="1617" y="585"/>
                  </a:cubicBezTo>
                  <a:cubicBezTo>
                    <a:pt x="1617" y="611"/>
                    <a:pt x="1617" y="611"/>
                    <a:pt x="1617" y="611"/>
                  </a:cubicBezTo>
                  <a:cubicBezTo>
                    <a:pt x="1602" y="594"/>
                    <a:pt x="1583" y="581"/>
                    <a:pt x="1552" y="581"/>
                  </a:cubicBezTo>
                  <a:cubicBezTo>
                    <a:pt x="1505" y="581"/>
                    <a:pt x="1462" y="615"/>
                    <a:pt x="1462" y="675"/>
                  </a:cubicBezTo>
                  <a:cubicBezTo>
                    <a:pt x="1462" y="676"/>
                    <a:pt x="1462" y="676"/>
                    <a:pt x="1462" y="676"/>
                  </a:cubicBezTo>
                  <a:cubicBezTo>
                    <a:pt x="1462" y="736"/>
                    <a:pt x="1505" y="770"/>
                    <a:pt x="1552" y="770"/>
                  </a:cubicBezTo>
                  <a:cubicBezTo>
                    <a:pt x="1582" y="770"/>
                    <a:pt x="1601" y="758"/>
                    <a:pt x="1618" y="737"/>
                  </a:cubicBezTo>
                  <a:cubicBezTo>
                    <a:pt x="1618" y="747"/>
                    <a:pt x="1618" y="747"/>
                    <a:pt x="1618" y="747"/>
                  </a:cubicBezTo>
                  <a:cubicBezTo>
                    <a:pt x="1618" y="783"/>
                    <a:pt x="1599" y="802"/>
                    <a:pt x="1560" y="802"/>
                  </a:cubicBezTo>
                  <a:close/>
                  <a:moveTo>
                    <a:pt x="1568" y="723"/>
                  </a:moveTo>
                  <a:cubicBezTo>
                    <a:pt x="1541" y="723"/>
                    <a:pt x="1519" y="704"/>
                    <a:pt x="1519" y="676"/>
                  </a:cubicBezTo>
                  <a:cubicBezTo>
                    <a:pt x="1519" y="675"/>
                    <a:pt x="1519" y="675"/>
                    <a:pt x="1519" y="675"/>
                  </a:cubicBezTo>
                  <a:cubicBezTo>
                    <a:pt x="1519" y="648"/>
                    <a:pt x="1541" y="629"/>
                    <a:pt x="1568" y="629"/>
                  </a:cubicBezTo>
                  <a:cubicBezTo>
                    <a:pt x="1596" y="629"/>
                    <a:pt x="1618" y="648"/>
                    <a:pt x="1618" y="675"/>
                  </a:cubicBezTo>
                  <a:cubicBezTo>
                    <a:pt x="1618" y="676"/>
                    <a:pt x="1618" y="676"/>
                    <a:pt x="1618" y="676"/>
                  </a:cubicBezTo>
                  <a:cubicBezTo>
                    <a:pt x="1618" y="704"/>
                    <a:pt x="1596" y="723"/>
                    <a:pt x="1568" y="723"/>
                  </a:cubicBezTo>
                  <a:close/>
                  <a:moveTo>
                    <a:pt x="1790" y="722"/>
                  </a:moveTo>
                  <a:cubicBezTo>
                    <a:pt x="1744" y="585"/>
                    <a:pt x="1744" y="585"/>
                    <a:pt x="1744" y="585"/>
                  </a:cubicBezTo>
                  <a:cubicBezTo>
                    <a:pt x="1684" y="585"/>
                    <a:pt x="1684" y="585"/>
                    <a:pt x="1684" y="585"/>
                  </a:cubicBezTo>
                  <a:cubicBezTo>
                    <a:pt x="1763" y="788"/>
                    <a:pt x="1763" y="788"/>
                    <a:pt x="1763" y="788"/>
                  </a:cubicBezTo>
                  <a:cubicBezTo>
                    <a:pt x="1758" y="798"/>
                    <a:pt x="1753" y="801"/>
                    <a:pt x="1743" y="801"/>
                  </a:cubicBezTo>
                  <a:cubicBezTo>
                    <a:pt x="1735" y="801"/>
                    <a:pt x="1726" y="797"/>
                    <a:pt x="1718" y="793"/>
                  </a:cubicBezTo>
                  <a:cubicBezTo>
                    <a:pt x="1699" y="834"/>
                    <a:pt x="1699" y="834"/>
                    <a:pt x="1699" y="834"/>
                  </a:cubicBezTo>
                  <a:cubicBezTo>
                    <a:pt x="1714" y="843"/>
                    <a:pt x="1729" y="848"/>
                    <a:pt x="1750" y="848"/>
                  </a:cubicBezTo>
                  <a:cubicBezTo>
                    <a:pt x="1784" y="848"/>
                    <a:pt x="1801" y="833"/>
                    <a:pt x="1816" y="792"/>
                  </a:cubicBezTo>
                  <a:cubicBezTo>
                    <a:pt x="1894" y="585"/>
                    <a:pt x="1894" y="585"/>
                    <a:pt x="1894" y="585"/>
                  </a:cubicBezTo>
                  <a:cubicBezTo>
                    <a:pt x="1834" y="585"/>
                    <a:pt x="1834" y="585"/>
                    <a:pt x="1834" y="585"/>
                  </a:cubicBezTo>
                  <a:lnTo>
                    <a:pt x="1790" y="722"/>
                  </a:lnTo>
                  <a:close/>
                  <a:moveTo>
                    <a:pt x="1101" y="965"/>
                  </a:moveTo>
                  <a:cubicBezTo>
                    <a:pt x="1054" y="965"/>
                    <a:pt x="1054" y="965"/>
                    <a:pt x="1054" y="965"/>
                  </a:cubicBezTo>
                  <a:cubicBezTo>
                    <a:pt x="1054" y="957"/>
                    <a:pt x="1054" y="957"/>
                    <a:pt x="1054" y="957"/>
                  </a:cubicBezTo>
                  <a:cubicBezTo>
                    <a:pt x="1054" y="942"/>
                    <a:pt x="1062" y="935"/>
                    <a:pt x="1075" y="935"/>
                  </a:cubicBezTo>
                  <a:cubicBezTo>
                    <a:pt x="1085" y="935"/>
                    <a:pt x="1093" y="937"/>
                    <a:pt x="1101" y="940"/>
                  </a:cubicBezTo>
                  <a:cubicBezTo>
                    <a:pt x="1101" y="893"/>
                    <a:pt x="1101" y="893"/>
                    <a:pt x="1101" y="893"/>
                  </a:cubicBezTo>
                  <a:cubicBezTo>
                    <a:pt x="1091" y="889"/>
                    <a:pt x="1078" y="887"/>
                    <a:pt x="1060" y="887"/>
                  </a:cubicBezTo>
                  <a:cubicBezTo>
                    <a:pt x="1040" y="887"/>
                    <a:pt x="1025" y="892"/>
                    <a:pt x="1014" y="903"/>
                  </a:cubicBezTo>
                  <a:cubicBezTo>
                    <a:pt x="1004" y="914"/>
                    <a:pt x="998" y="930"/>
                    <a:pt x="998" y="952"/>
                  </a:cubicBezTo>
                  <a:cubicBezTo>
                    <a:pt x="998" y="965"/>
                    <a:pt x="998" y="965"/>
                    <a:pt x="998" y="965"/>
                  </a:cubicBezTo>
                  <a:cubicBezTo>
                    <a:pt x="974" y="965"/>
                    <a:pt x="974" y="965"/>
                    <a:pt x="974" y="965"/>
                  </a:cubicBezTo>
                  <a:cubicBezTo>
                    <a:pt x="974" y="1012"/>
                    <a:pt x="974" y="1012"/>
                    <a:pt x="974" y="1012"/>
                  </a:cubicBezTo>
                  <a:cubicBezTo>
                    <a:pt x="998" y="1012"/>
                    <a:pt x="998" y="1012"/>
                    <a:pt x="998" y="1012"/>
                  </a:cubicBezTo>
                  <a:cubicBezTo>
                    <a:pt x="998" y="1165"/>
                    <a:pt x="998" y="1165"/>
                    <a:pt x="998" y="1165"/>
                  </a:cubicBezTo>
                  <a:cubicBezTo>
                    <a:pt x="1055" y="1165"/>
                    <a:pt x="1055" y="1165"/>
                    <a:pt x="1055" y="1165"/>
                  </a:cubicBezTo>
                  <a:cubicBezTo>
                    <a:pt x="1055" y="1012"/>
                    <a:pt x="1055" y="1012"/>
                    <a:pt x="1055" y="1012"/>
                  </a:cubicBezTo>
                  <a:cubicBezTo>
                    <a:pt x="1101" y="1012"/>
                    <a:pt x="1101" y="1012"/>
                    <a:pt x="1101" y="1012"/>
                  </a:cubicBezTo>
                  <a:lnTo>
                    <a:pt x="1101" y="965"/>
                  </a:lnTo>
                  <a:close/>
                  <a:moveTo>
                    <a:pt x="1209" y="959"/>
                  </a:moveTo>
                  <a:cubicBezTo>
                    <a:pt x="1147" y="959"/>
                    <a:pt x="1100" y="1006"/>
                    <a:pt x="1100" y="1064"/>
                  </a:cubicBezTo>
                  <a:cubicBezTo>
                    <a:pt x="1100" y="1065"/>
                    <a:pt x="1100" y="1065"/>
                    <a:pt x="1100" y="1065"/>
                  </a:cubicBezTo>
                  <a:cubicBezTo>
                    <a:pt x="1100" y="1123"/>
                    <a:pt x="1146" y="1169"/>
                    <a:pt x="1209" y="1169"/>
                  </a:cubicBezTo>
                  <a:cubicBezTo>
                    <a:pt x="1272" y="1169"/>
                    <a:pt x="1318" y="1122"/>
                    <a:pt x="1318" y="1064"/>
                  </a:cubicBezTo>
                  <a:cubicBezTo>
                    <a:pt x="1318" y="1063"/>
                    <a:pt x="1318" y="1063"/>
                    <a:pt x="1318" y="1063"/>
                  </a:cubicBezTo>
                  <a:cubicBezTo>
                    <a:pt x="1318" y="1005"/>
                    <a:pt x="1272" y="959"/>
                    <a:pt x="1209" y="959"/>
                  </a:cubicBezTo>
                  <a:close/>
                  <a:moveTo>
                    <a:pt x="1262" y="1065"/>
                  </a:moveTo>
                  <a:cubicBezTo>
                    <a:pt x="1262" y="1095"/>
                    <a:pt x="1242" y="1120"/>
                    <a:pt x="1209" y="1120"/>
                  </a:cubicBezTo>
                  <a:cubicBezTo>
                    <a:pt x="1178" y="1120"/>
                    <a:pt x="1156" y="1094"/>
                    <a:pt x="1156" y="1064"/>
                  </a:cubicBezTo>
                  <a:cubicBezTo>
                    <a:pt x="1156" y="1063"/>
                    <a:pt x="1156" y="1063"/>
                    <a:pt x="1156" y="1063"/>
                  </a:cubicBezTo>
                  <a:cubicBezTo>
                    <a:pt x="1156" y="1034"/>
                    <a:pt x="1176" y="1008"/>
                    <a:pt x="1209" y="1008"/>
                  </a:cubicBezTo>
                  <a:cubicBezTo>
                    <a:pt x="1240" y="1008"/>
                    <a:pt x="1262" y="1034"/>
                    <a:pt x="1262" y="1064"/>
                  </a:cubicBezTo>
                  <a:lnTo>
                    <a:pt x="1262" y="1065"/>
                  </a:lnTo>
                  <a:close/>
                  <a:moveTo>
                    <a:pt x="1389" y="1004"/>
                  </a:moveTo>
                  <a:cubicBezTo>
                    <a:pt x="1389" y="963"/>
                    <a:pt x="1389" y="963"/>
                    <a:pt x="1389" y="963"/>
                  </a:cubicBezTo>
                  <a:cubicBezTo>
                    <a:pt x="1332" y="963"/>
                    <a:pt x="1332" y="963"/>
                    <a:pt x="1332" y="963"/>
                  </a:cubicBezTo>
                  <a:cubicBezTo>
                    <a:pt x="1332" y="1165"/>
                    <a:pt x="1332" y="1165"/>
                    <a:pt x="1332" y="1165"/>
                  </a:cubicBezTo>
                  <a:cubicBezTo>
                    <a:pt x="1389" y="1165"/>
                    <a:pt x="1389" y="1165"/>
                    <a:pt x="1389" y="1165"/>
                  </a:cubicBezTo>
                  <a:cubicBezTo>
                    <a:pt x="1389" y="1090"/>
                    <a:pt x="1389" y="1090"/>
                    <a:pt x="1389" y="1090"/>
                  </a:cubicBezTo>
                  <a:cubicBezTo>
                    <a:pt x="1389" y="1042"/>
                    <a:pt x="1412" y="1019"/>
                    <a:pt x="1450" y="1019"/>
                  </a:cubicBezTo>
                  <a:cubicBezTo>
                    <a:pt x="1453" y="1019"/>
                    <a:pt x="1453" y="1019"/>
                    <a:pt x="1453" y="1019"/>
                  </a:cubicBezTo>
                  <a:cubicBezTo>
                    <a:pt x="1453" y="959"/>
                    <a:pt x="1453" y="959"/>
                    <a:pt x="1453" y="959"/>
                  </a:cubicBezTo>
                  <a:cubicBezTo>
                    <a:pt x="1419" y="958"/>
                    <a:pt x="1400" y="976"/>
                    <a:pt x="1389" y="1004"/>
                  </a:cubicBezTo>
                  <a:close/>
                  <a:moveTo>
                    <a:pt x="1622" y="961"/>
                  </a:moveTo>
                  <a:cubicBezTo>
                    <a:pt x="1588" y="961"/>
                    <a:pt x="1566" y="967"/>
                    <a:pt x="1544" y="977"/>
                  </a:cubicBezTo>
                  <a:cubicBezTo>
                    <a:pt x="1558" y="1020"/>
                    <a:pt x="1558" y="1020"/>
                    <a:pt x="1558" y="1020"/>
                  </a:cubicBezTo>
                  <a:cubicBezTo>
                    <a:pt x="1576" y="1014"/>
                    <a:pt x="1592" y="1010"/>
                    <a:pt x="1614" y="1010"/>
                  </a:cubicBezTo>
                  <a:cubicBezTo>
                    <a:pt x="1642" y="1010"/>
                    <a:pt x="1657" y="1023"/>
                    <a:pt x="1657" y="1046"/>
                  </a:cubicBezTo>
                  <a:cubicBezTo>
                    <a:pt x="1657" y="1050"/>
                    <a:pt x="1657" y="1050"/>
                    <a:pt x="1657" y="1050"/>
                  </a:cubicBezTo>
                  <a:cubicBezTo>
                    <a:pt x="1643" y="1045"/>
                    <a:pt x="1628" y="1042"/>
                    <a:pt x="1608" y="1042"/>
                  </a:cubicBezTo>
                  <a:cubicBezTo>
                    <a:pt x="1560" y="1042"/>
                    <a:pt x="1526" y="1062"/>
                    <a:pt x="1526" y="1106"/>
                  </a:cubicBezTo>
                  <a:cubicBezTo>
                    <a:pt x="1526" y="1107"/>
                    <a:pt x="1526" y="1107"/>
                    <a:pt x="1526" y="1107"/>
                  </a:cubicBezTo>
                  <a:cubicBezTo>
                    <a:pt x="1526" y="1147"/>
                    <a:pt x="1558" y="1168"/>
                    <a:pt x="1596" y="1168"/>
                  </a:cubicBezTo>
                  <a:cubicBezTo>
                    <a:pt x="1624" y="1168"/>
                    <a:pt x="1643" y="1158"/>
                    <a:pt x="1657" y="1143"/>
                  </a:cubicBezTo>
                  <a:cubicBezTo>
                    <a:pt x="1657" y="1165"/>
                    <a:pt x="1657" y="1165"/>
                    <a:pt x="1657" y="1165"/>
                  </a:cubicBezTo>
                  <a:cubicBezTo>
                    <a:pt x="1712" y="1165"/>
                    <a:pt x="1712" y="1165"/>
                    <a:pt x="1712" y="1165"/>
                  </a:cubicBezTo>
                  <a:cubicBezTo>
                    <a:pt x="1712" y="1048"/>
                    <a:pt x="1712" y="1048"/>
                    <a:pt x="1712" y="1048"/>
                  </a:cubicBezTo>
                  <a:cubicBezTo>
                    <a:pt x="1712" y="1020"/>
                    <a:pt x="1705" y="998"/>
                    <a:pt x="1690" y="983"/>
                  </a:cubicBezTo>
                  <a:cubicBezTo>
                    <a:pt x="1676" y="969"/>
                    <a:pt x="1653" y="961"/>
                    <a:pt x="1622" y="961"/>
                  </a:cubicBezTo>
                  <a:close/>
                  <a:moveTo>
                    <a:pt x="1658" y="1094"/>
                  </a:moveTo>
                  <a:cubicBezTo>
                    <a:pt x="1658" y="1114"/>
                    <a:pt x="1640" y="1129"/>
                    <a:pt x="1613" y="1129"/>
                  </a:cubicBezTo>
                  <a:cubicBezTo>
                    <a:pt x="1595" y="1129"/>
                    <a:pt x="1582" y="1120"/>
                    <a:pt x="1582" y="1104"/>
                  </a:cubicBezTo>
                  <a:cubicBezTo>
                    <a:pt x="1582" y="1104"/>
                    <a:pt x="1582" y="1104"/>
                    <a:pt x="1582" y="1104"/>
                  </a:cubicBezTo>
                  <a:cubicBezTo>
                    <a:pt x="1582" y="1086"/>
                    <a:pt x="1597" y="1076"/>
                    <a:pt x="1621" y="1076"/>
                  </a:cubicBezTo>
                  <a:cubicBezTo>
                    <a:pt x="1635" y="1076"/>
                    <a:pt x="1648" y="1079"/>
                    <a:pt x="1658" y="1083"/>
                  </a:cubicBezTo>
                  <a:lnTo>
                    <a:pt x="1658" y="1094"/>
                  </a:lnTo>
                  <a:close/>
                  <a:moveTo>
                    <a:pt x="1736" y="1165"/>
                  </a:moveTo>
                  <a:cubicBezTo>
                    <a:pt x="1793" y="1165"/>
                    <a:pt x="1793" y="1165"/>
                    <a:pt x="1793" y="1165"/>
                  </a:cubicBezTo>
                  <a:cubicBezTo>
                    <a:pt x="1793" y="890"/>
                    <a:pt x="1793" y="890"/>
                    <a:pt x="1793" y="890"/>
                  </a:cubicBezTo>
                  <a:cubicBezTo>
                    <a:pt x="1736" y="890"/>
                    <a:pt x="1736" y="890"/>
                    <a:pt x="1736" y="890"/>
                  </a:cubicBezTo>
                  <a:lnTo>
                    <a:pt x="1736" y="1165"/>
                  </a:lnTo>
                  <a:close/>
                  <a:moveTo>
                    <a:pt x="1817" y="1165"/>
                  </a:moveTo>
                  <a:cubicBezTo>
                    <a:pt x="1874" y="1165"/>
                    <a:pt x="1874" y="1165"/>
                    <a:pt x="1874" y="1165"/>
                  </a:cubicBezTo>
                  <a:cubicBezTo>
                    <a:pt x="1874" y="890"/>
                    <a:pt x="1874" y="890"/>
                    <a:pt x="1874" y="890"/>
                  </a:cubicBezTo>
                  <a:cubicBezTo>
                    <a:pt x="1817" y="890"/>
                    <a:pt x="1817" y="890"/>
                    <a:pt x="1817" y="890"/>
                  </a:cubicBezTo>
                  <a:lnTo>
                    <a:pt x="1817" y="1165"/>
                  </a:lnTo>
                  <a:close/>
                  <a:moveTo>
                    <a:pt x="2086" y="0"/>
                  </a:moveTo>
                  <a:cubicBezTo>
                    <a:pt x="2086" y="1832"/>
                    <a:pt x="2086" y="1832"/>
                    <a:pt x="2086" y="1832"/>
                  </a:cubicBezTo>
                  <a:cubicBezTo>
                    <a:pt x="2697" y="1832"/>
                    <a:pt x="2697" y="1832"/>
                    <a:pt x="2697" y="1832"/>
                  </a:cubicBezTo>
                  <a:cubicBezTo>
                    <a:pt x="2697" y="0"/>
                    <a:pt x="2697" y="0"/>
                    <a:pt x="2697" y="0"/>
                  </a:cubicBezTo>
                  <a:lnTo>
                    <a:pt x="2086" y="0"/>
                  </a:lnTo>
                  <a:close/>
                </a:path>
              </a:pathLst>
            </a:custGeom>
            <a:gradFill flip="none" rotWithShape="1">
              <a:gsLst>
                <a:gs pos="37000">
                  <a:srgbClr val="F2A11F"/>
                </a:gs>
                <a:gs pos="56000">
                  <a:srgbClr val="EC5124"/>
                </a:gs>
                <a:gs pos="83000">
                  <a:srgbClr val="D32A27"/>
                </a:gs>
                <a:gs pos="100000">
                  <a:srgbClr val="7A425E"/>
                </a:gs>
              </a:gsLst>
              <a:lin ang="18900000" scaled="1"/>
              <a:tileRect/>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107" name="Group 106">
              <a:extLst>
                <a:ext uri="{FF2B5EF4-FFF2-40B4-BE49-F238E27FC236}">
                  <a16:creationId xmlns:a16="http://schemas.microsoft.com/office/drawing/2014/main" id="{A6EECAC4-C77C-49AB-B254-48D8B0737DBE}"/>
                </a:ext>
              </a:extLst>
            </p:cNvPr>
            <p:cNvGrpSpPr/>
            <p:nvPr userDrawn="1"/>
          </p:nvGrpSpPr>
          <p:grpSpPr>
            <a:xfrm>
              <a:off x="11291887" y="1987551"/>
              <a:ext cx="590550" cy="2868613"/>
              <a:chOff x="11291887" y="1987551"/>
              <a:chExt cx="590550" cy="2868613"/>
            </a:xfrm>
          </p:grpSpPr>
          <p:sp>
            <p:nvSpPr>
              <p:cNvPr id="108" name="Freeform 6">
                <a:extLst>
                  <a:ext uri="{FF2B5EF4-FFF2-40B4-BE49-F238E27FC236}">
                    <a16:creationId xmlns:a16="http://schemas.microsoft.com/office/drawing/2014/main" id="{D00C9BBA-FC7E-4243-8134-0B959E4BB233}"/>
                  </a:ext>
                </a:extLst>
              </p:cNvPr>
              <p:cNvSpPr>
                <a:spLocks/>
              </p:cNvSpPr>
              <p:nvPr userDrawn="1"/>
            </p:nvSpPr>
            <p:spPr bwMode="auto">
              <a:xfrm>
                <a:off x="11418887" y="3471864"/>
                <a:ext cx="455612" cy="452438"/>
              </a:xfrm>
              <a:custGeom>
                <a:avLst/>
                <a:gdLst>
                  <a:gd name="T0" fmla="*/ 0 w 239"/>
                  <a:gd name="T1" fmla="*/ 96 h 237"/>
                  <a:gd name="T2" fmla="*/ 38 w 239"/>
                  <a:gd name="T3" fmla="*/ 173 h 237"/>
                  <a:gd name="T4" fmla="*/ 38 w 239"/>
                  <a:gd name="T5" fmla="*/ 173 h 237"/>
                  <a:gd name="T6" fmla="*/ 38 w 239"/>
                  <a:gd name="T7" fmla="*/ 173 h 237"/>
                  <a:gd name="T8" fmla="*/ 4 w 239"/>
                  <a:gd name="T9" fmla="*/ 173 h 237"/>
                  <a:gd name="T10" fmla="*/ 4 w 239"/>
                  <a:gd name="T11" fmla="*/ 237 h 237"/>
                  <a:gd name="T12" fmla="*/ 239 w 239"/>
                  <a:gd name="T13" fmla="*/ 237 h 237"/>
                  <a:gd name="T14" fmla="*/ 239 w 239"/>
                  <a:gd name="T15" fmla="*/ 173 h 237"/>
                  <a:gd name="T16" fmla="*/ 105 w 239"/>
                  <a:gd name="T17" fmla="*/ 173 h 237"/>
                  <a:gd name="T18" fmla="*/ 56 w 239"/>
                  <a:gd name="T19" fmla="*/ 119 h 237"/>
                  <a:gd name="T20" fmla="*/ 105 w 239"/>
                  <a:gd name="T21" fmla="*/ 65 h 237"/>
                  <a:gd name="T22" fmla="*/ 239 w 239"/>
                  <a:gd name="T23" fmla="*/ 65 h 237"/>
                  <a:gd name="T24" fmla="*/ 239 w 239"/>
                  <a:gd name="T25" fmla="*/ 0 h 237"/>
                  <a:gd name="T26" fmla="*/ 93 w 239"/>
                  <a:gd name="T27" fmla="*/ 0 h 237"/>
                  <a:gd name="T28" fmla="*/ 0 w 239"/>
                  <a:gd name="T29" fmla="*/ 9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9" h="237">
                    <a:moveTo>
                      <a:pt x="0" y="96"/>
                    </a:moveTo>
                    <a:cubicBezTo>
                      <a:pt x="0" y="123"/>
                      <a:pt x="13" y="154"/>
                      <a:pt x="38" y="173"/>
                    </a:cubicBezTo>
                    <a:cubicBezTo>
                      <a:pt x="38" y="173"/>
                      <a:pt x="38" y="173"/>
                      <a:pt x="38" y="173"/>
                    </a:cubicBezTo>
                    <a:cubicBezTo>
                      <a:pt x="38" y="173"/>
                      <a:pt x="38" y="173"/>
                      <a:pt x="38" y="173"/>
                    </a:cubicBezTo>
                    <a:cubicBezTo>
                      <a:pt x="4" y="173"/>
                      <a:pt x="4" y="173"/>
                      <a:pt x="4" y="173"/>
                    </a:cubicBezTo>
                    <a:cubicBezTo>
                      <a:pt x="4" y="237"/>
                      <a:pt x="4" y="237"/>
                      <a:pt x="4" y="237"/>
                    </a:cubicBezTo>
                    <a:cubicBezTo>
                      <a:pt x="239" y="237"/>
                      <a:pt x="239" y="237"/>
                      <a:pt x="239" y="237"/>
                    </a:cubicBezTo>
                    <a:cubicBezTo>
                      <a:pt x="239" y="173"/>
                      <a:pt x="239" y="173"/>
                      <a:pt x="239" y="173"/>
                    </a:cubicBezTo>
                    <a:cubicBezTo>
                      <a:pt x="105" y="173"/>
                      <a:pt x="105" y="173"/>
                      <a:pt x="105" y="173"/>
                    </a:cubicBezTo>
                    <a:cubicBezTo>
                      <a:pt x="81" y="173"/>
                      <a:pt x="56" y="154"/>
                      <a:pt x="56" y="119"/>
                    </a:cubicBezTo>
                    <a:cubicBezTo>
                      <a:pt x="56" y="93"/>
                      <a:pt x="74" y="65"/>
                      <a:pt x="105" y="65"/>
                    </a:cubicBezTo>
                    <a:cubicBezTo>
                      <a:pt x="239" y="65"/>
                      <a:pt x="239" y="65"/>
                      <a:pt x="239" y="65"/>
                    </a:cubicBezTo>
                    <a:cubicBezTo>
                      <a:pt x="239" y="0"/>
                      <a:pt x="239" y="0"/>
                      <a:pt x="239" y="0"/>
                    </a:cubicBezTo>
                    <a:cubicBezTo>
                      <a:pt x="93" y="0"/>
                      <a:pt x="93" y="0"/>
                      <a:pt x="93" y="0"/>
                    </a:cubicBezTo>
                    <a:cubicBezTo>
                      <a:pt x="39" y="0"/>
                      <a:pt x="0" y="39"/>
                      <a:pt x="0" y="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7">
                <a:extLst>
                  <a:ext uri="{FF2B5EF4-FFF2-40B4-BE49-F238E27FC236}">
                    <a16:creationId xmlns:a16="http://schemas.microsoft.com/office/drawing/2014/main" id="{F71F105A-138E-453C-A355-31EA2B0C8B87}"/>
                  </a:ext>
                </a:extLst>
              </p:cNvPr>
              <p:cNvSpPr>
                <a:spLocks/>
              </p:cNvSpPr>
              <p:nvPr userDrawn="1"/>
            </p:nvSpPr>
            <p:spPr bwMode="auto">
              <a:xfrm>
                <a:off x="11425237" y="2452689"/>
                <a:ext cx="449262" cy="506413"/>
              </a:xfrm>
              <a:custGeom>
                <a:avLst/>
                <a:gdLst>
                  <a:gd name="T0" fmla="*/ 0 w 283"/>
                  <a:gd name="T1" fmla="*/ 89 h 319"/>
                  <a:gd name="T2" fmla="*/ 193 w 283"/>
                  <a:gd name="T3" fmla="*/ 159 h 319"/>
                  <a:gd name="T4" fmla="*/ 0 w 283"/>
                  <a:gd name="T5" fmla="*/ 229 h 319"/>
                  <a:gd name="T6" fmla="*/ 0 w 283"/>
                  <a:gd name="T7" fmla="*/ 319 h 319"/>
                  <a:gd name="T8" fmla="*/ 283 w 283"/>
                  <a:gd name="T9" fmla="*/ 202 h 319"/>
                  <a:gd name="T10" fmla="*/ 283 w 283"/>
                  <a:gd name="T11" fmla="*/ 117 h 319"/>
                  <a:gd name="T12" fmla="*/ 0 w 283"/>
                  <a:gd name="T13" fmla="*/ 0 h 319"/>
                  <a:gd name="T14" fmla="*/ 0 w 283"/>
                  <a:gd name="T15" fmla="*/ 8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19">
                    <a:moveTo>
                      <a:pt x="0" y="89"/>
                    </a:moveTo>
                    <a:lnTo>
                      <a:pt x="193" y="159"/>
                    </a:lnTo>
                    <a:lnTo>
                      <a:pt x="0" y="229"/>
                    </a:lnTo>
                    <a:lnTo>
                      <a:pt x="0" y="319"/>
                    </a:lnTo>
                    <a:lnTo>
                      <a:pt x="283" y="202"/>
                    </a:lnTo>
                    <a:lnTo>
                      <a:pt x="283" y="117"/>
                    </a:lnTo>
                    <a:lnTo>
                      <a:pt x="0" y="0"/>
                    </a:lnTo>
                    <a:lnTo>
                      <a:pt x="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8">
                <a:extLst>
                  <a:ext uri="{FF2B5EF4-FFF2-40B4-BE49-F238E27FC236}">
                    <a16:creationId xmlns:a16="http://schemas.microsoft.com/office/drawing/2014/main" id="{49854997-23FD-4E3C-82E8-D973E90ABF35}"/>
                  </a:ext>
                </a:extLst>
              </p:cNvPr>
              <p:cNvSpPr>
                <a:spLocks noEditPoints="1"/>
              </p:cNvSpPr>
              <p:nvPr userDrawn="1"/>
            </p:nvSpPr>
            <p:spPr bwMode="auto">
              <a:xfrm>
                <a:off x="11418887" y="3968751"/>
                <a:ext cx="463550" cy="471488"/>
              </a:xfrm>
              <a:custGeom>
                <a:avLst/>
                <a:gdLst>
                  <a:gd name="T0" fmla="*/ 167 w 243"/>
                  <a:gd name="T1" fmla="*/ 46 h 246"/>
                  <a:gd name="T2" fmla="*/ 192 w 243"/>
                  <a:gd name="T3" fmla="*/ 113 h 246"/>
                  <a:gd name="T4" fmla="*/ 173 w 243"/>
                  <a:gd name="T5" fmla="*/ 165 h 246"/>
                  <a:gd name="T6" fmla="*/ 104 w 243"/>
                  <a:gd name="T7" fmla="*/ 0 h 246"/>
                  <a:gd name="T8" fmla="*/ 39 w 243"/>
                  <a:gd name="T9" fmla="*/ 28 h 246"/>
                  <a:gd name="T10" fmla="*/ 0 w 243"/>
                  <a:gd name="T11" fmla="*/ 121 h 246"/>
                  <a:gd name="T12" fmla="*/ 122 w 243"/>
                  <a:gd name="T13" fmla="*/ 246 h 246"/>
                  <a:gd name="T14" fmla="*/ 243 w 243"/>
                  <a:gd name="T15" fmla="*/ 114 h 246"/>
                  <a:gd name="T16" fmla="*/ 198 w 243"/>
                  <a:gd name="T17" fmla="*/ 5 h 246"/>
                  <a:gd name="T18" fmla="*/ 167 w 243"/>
                  <a:gd name="T19" fmla="*/ 46 h 246"/>
                  <a:gd name="T20" fmla="*/ 75 w 243"/>
                  <a:gd name="T21" fmla="*/ 170 h 246"/>
                  <a:gd name="T22" fmla="*/ 51 w 243"/>
                  <a:gd name="T23" fmla="*/ 120 h 246"/>
                  <a:gd name="T24" fmla="*/ 84 w 243"/>
                  <a:gd name="T25" fmla="*/ 70 h 246"/>
                  <a:gd name="T26" fmla="*/ 131 w 243"/>
                  <a:gd name="T27" fmla="*/ 183 h 246"/>
                  <a:gd name="T28" fmla="*/ 75 w 243"/>
                  <a:gd name="T29" fmla="*/ 17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3" h="246">
                    <a:moveTo>
                      <a:pt x="167" y="46"/>
                    </a:moveTo>
                    <a:cubicBezTo>
                      <a:pt x="187" y="73"/>
                      <a:pt x="192" y="88"/>
                      <a:pt x="192" y="113"/>
                    </a:cubicBezTo>
                    <a:cubicBezTo>
                      <a:pt x="192" y="135"/>
                      <a:pt x="185" y="153"/>
                      <a:pt x="173" y="165"/>
                    </a:cubicBezTo>
                    <a:cubicBezTo>
                      <a:pt x="104" y="0"/>
                      <a:pt x="104" y="0"/>
                      <a:pt x="104" y="0"/>
                    </a:cubicBezTo>
                    <a:cubicBezTo>
                      <a:pt x="79" y="4"/>
                      <a:pt x="56" y="14"/>
                      <a:pt x="39" y="28"/>
                    </a:cubicBezTo>
                    <a:cubicBezTo>
                      <a:pt x="13" y="50"/>
                      <a:pt x="0" y="82"/>
                      <a:pt x="0" y="121"/>
                    </a:cubicBezTo>
                    <a:cubicBezTo>
                      <a:pt x="0" y="192"/>
                      <a:pt x="52" y="246"/>
                      <a:pt x="122" y="246"/>
                    </a:cubicBezTo>
                    <a:cubicBezTo>
                      <a:pt x="193" y="246"/>
                      <a:pt x="243" y="192"/>
                      <a:pt x="243" y="114"/>
                    </a:cubicBezTo>
                    <a:cubicBezTo>
                      <a:pt x="243" y="70"/>
                      <a:pt x="222" y="26"/>
                      <a:pt x="198" y="5"/>
                    </a:cubicBezTo>
                    <a:lnTo>
                      <a:pt x="167" y="46"/>
                    </a:lnTo>
                    <a:close/>
                    <a:moveTo>
                      <a:pt x="75" y="170"/>
                    </a:moveTo>
                    <a:cubicBezTo>
                      <a:pt x="60" y="159"/>
                      <a:pt x="51" y="141"/>
                      <a:pt x="51" y="120"/>
                    </a:cubicBezTo>
                    <a:cubicBezTo>
                      <a:pt x="51" y="97"/>
                      <a:pt x="65" y="79"/>
                      <a:pt x="84" y="70"/>
                    </a:cubicBezTo>
                    <a:cubicBezTo>
                      <a:pt x="131" y="183"/>
                      <a:pt x="131" y="183"/>
                      <a:pt x="131" y="183"/>
                    </a:cubicBezTo>
                    <a:cubicBezTo>
                      <a:pt x="107" y="186"/>
                      <a:pt x="88" y="180"/>
                      <a:pt x="75"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9">
                <a:extLst>
                  <a:ext uri="{FF2B5EF4-FFF2-40B4-BE49-F238E27FC236}">
                    <a16:creationId xmlns:a16="http://schemas.microsoft.com/office/drawing/2014/main" id="{DFC48EA1-BF0E-478F-9540-C906E2ADBE10}"/>
                  </a:ext>
                </a:extLst>
              </p:cNvPr>
              <p:cNvSpPr>
                <a:spLocks/>
              </p:cNvSpPr>
              <p:nvPr userDrawn="1"/>
            </p:nvSpPr>
            <p:spPr bwMode="auto">
              <a:xfrm>
                <a:off x="11291887" y="4451351"/>
                <a:ext cx="582612" cy="404813"/>
              </a:xfrm>
              <a:custGeom>
                <a:avLst/>
                <a:gdLst>
                  <a:gd name="T0" fmla="*/ 296 w 367"/>
                  <a:gd name="T1" fmla="*/ 0 h 255"/>
                  <a:gd name="T2" fmla="*/ 296 w 367"/>
                  <a:gd name="T3" fmla="*/ 177 h 255"/>
                  <a:gd name="T4" fmla="*/ 0 w 367"/>
                  <a:gd name="T5" fmla="*/ 177 h 255"/>
                  <a:gd name="T6" fmla="*/ 0 w 367"/>
                  <a:gd name="T7" fmla="*/ 255 h 255"/>
                  <a:gd name="T8" fmla="*/ 367 w 367"/>
                  <a:gd name="T9" fmla="*/ 255 h 255"/>
                  <a:gd name="T10" fmla="*/ 367 w 367"/>
                  <a:gd name="T11" fmla="*/ 0 h 255"/>
                  <a:gd name="T12" fmla="*/ 296 w 367"/>
                  <a:gd name="T13" fmla="*/ 0 h 255"/>
                </a:gdLst>
                <a:ahLst/>
                <a:cxnLst>
                  <a:cxn ang="0">
                    <a:pos x="T0" y="T1"/>
                  </a:cxn>
                  <a:cxn ang="0">
                    <a:pos x="T2" y="T3"/>
                  </a:cxn>
                  <a:cxn ang="0">
                    <a:pos x="T4" y="T5"/>
                  </a:cxn>
                  <a:cxn ang="0">
                    <a:pos x="T6" y="T7"/>
                  </a:cxn>
                  <a:cxn ang="0">
                    <a:pos x="T8" y="T9"/>
                  </a:cxn>
                  <a:cxn ang="0">
                    <a:pos x="T10" y="T11"/>
                  </a:cxn>
                  <a:cxn ang="0">
                    <a:pos x="T12" y="T13"/>
                  </a:cxn>
                </a:cxnLst>
                <a:rect l="0" t="0" r="r" b="b"/>
                <a:pathLst>
                  <a:path w="367" h="255">
                    <a:moveTo>
                      <a:pt x="296" y="0"/>
                    </a:moveTo>
                    <a:lnTo>
                      <a:pt x="296" y="177"/>
                    </a:lnTo>
                    <a:lnTo>
                      <a:pt x="0" y="177"/>
                    </a:lnTo>
                    <a:lnTo>
                      <a:pt x="0" y="255"/>
                    </a:lnTo>
                    <a:lnTo>
                      <a:pt x="367" y="255"/>
                    </a:lnTo>
                    <a:lnTo>
                      <a:pt x="367" y="0"/>
                    </a:lnTo>
                    <a:lnTo>
                      <a:pt x="2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0">
                <a:extLst>
                  <a:ext uri="{FF2B5EF4-FFF2-40B4-BE49-F238E27FC236}">
                    <a16:creationId xmlns:a16="http://schemas.microsoft.com/office/drawing/2014/main" id="{66D58043-225E-4AF1-86C5-EAC10AA263B5}"/>
                  </a:ext>
                </a:extLst>
              </p:cNvPr>
              <p:cNvSpPr>
                <a:spLocks noEditPoints="1"/>
              </p:cNvSpPr>
              <p:nvPr userDrawn="1"/>
            </p:nvSpPr>
            <p:spPr bwMode="auto">
              <a:xfrm>
                <a:off x="11418887" y="1987551"/>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1">
                <a:extLst>
                  <a:ext uri="{FF2B5EF4-FFF2-40B4-BE49-F238E27FC236}">
                    <a16:creationId xmlns:a16="http://schemas.microsoft.com/office/drawing/2014/main" id="{3EDD390D-BF7B-4689-9B90-0E8DC4C75E16}"/>
                  </a:ext>
                </a:extLst>
              </p:cNvPr>
              <p:cNvSpPr>
                <a:spLocks noEditPoints="1"/>
              </p:cNvSpPr>
              <p:nvPr userDrawn="1"/>
            </p:nvSpPr>
            <p:spPr bwMode="auto">
              <a:xfrm>
                <a:off x="11418887" y="2938464"/>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669672361"/>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7982" y="1825625"/>
            <a:ext cx="5180251"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0592" y="1825625"/>
            <a:ext cx="5180251"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6432C42-C503-4377-BB33-3F712184FDC8}" type="datetimeFigureOut">
              <a:rPr lang="en-US" smtClean="0"/>
              <a:t>9/6/2021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3AAA24-5731-44D5-B484-69A48E0ADF3B}" type="slidenum">
              <a:rPr lang="en-US" smtClean="0"/>
              <a:t>‹#›</a:t>
            </a:fld>
            <a:endParaRPr lang="en-US"/>
          </a:p>
        </p:txBody>
      </p:sp>
    </p:spTree>
    <p:extLst>
      <p:ext uri="{BB962C8B-B14F-4D97-AF65-F5344CB8AC3E}">
        <p14:creationId xmlns:p14="http://schemas.microsoft.com/office/powerpoint/2010/main" val="2234831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_Black">
    <p:bg>
      <p:bgPr>
        <a:solidFill>
          <a:schemeClr val="tx1"/>
        </a:solidFill>
        <a:effectLst/>
      </p:bgPr>
    </p:bg>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D7C56BA8-590A-4028-A3BD-EBB4F41E7443}"/>
              </a:ext>
            </a:extLst>
          </p:cNvPr>
          <p:cNvGrpSpPr>
            <a:grpSpLocks noChangeAspect="1"/>
          </p:cNvGrpSpPr>
          <p:nvPr userDrawn="1"/>
        </p:nvGrpSpPr>
        <p:grpSpPr>
          <a:xfrm rot="16200000">
            <a:off x="9855467" y="2024677"/>
            <a:ext cx="3499241" cy="1167475"/>
            <a:chOff x="547688" y="952500"/>
            <a:chExt cx="12190413" cy="4067175"/>
          </a:xfrm>
        </p:grpSpPr>
        <p:sp>
          <p:nvSpPr>
            <p:cNvPr id="53" name="Rectangle 52">
              <a:extLst>
                <a:ext uri="{FF2B5EF4-FFF2-40B4-BE49-F238E27FC236}">
                  <a16:creationId xmlns:a16="http://schemas.microsoft.com/office/drawing/2014/main" id="{19186E01-E5DD-4CF8-B980-31578D78DA2C}"/>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7">
              <a:extLst>
                <a:ext uri="{FF2B5EF4-FFF2-40B4-BE49-F238E27FC236}">
                  <a16:creationId xmlns:a16="http://schemas.microsoft.com/office/drawing/2014/main" id="{4297898A-7690-4887-A538-06925E32496A}"/>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8">
              <a:extLst>
                <a:ext uri="{FF2B5EF4-FFF2-40B4-BE49-F238E27FC236}">
                  <a16:creationId xmlns:a16="http://schemas.microsoft.com/office/drawing/2014/main" id="{EBE1A931-8ED4-4023-B1E7-E7C0FCB53CF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9">
              <a:extLst>
                <a:ext uri="{FF2B5EF4-FFF2-40B4-BE49-F238E27FC236}">
                  <a16:creationId xmlns:a16="http://schemas.microsoft.com/office/drawing/2014/main" id="{3DFA30DE-FC15-4449-9A0C-173C6898FE6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2C43BCA4-E25C-47F7-A5A5-C71BAFE37AB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a:extLst>
                <a:ext uri="{FF2B5EF4-FFF2-40B4-BE49-F238E27FC236}">
                  <a16:creationId xmlns:a16="http://schemas.microsoft.com/office/drawing/2014/main" id="{6476CD2B-51BA-4E82-9674-026AAE497F13}"/>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a:extLst>
                <a:ext uri="{FF2B5EF4-FFF2-40B4-BE49-F238E27FC236}">
                  <a16:creationId xmlns:a16="http://schemas.microsoft.com/office/drawing/2014/main" id="{F65A61BF-2424-45EF-AEBD-67F3A1E98F2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548639" y="1508929"/>
            <a:ext cx="9957816" cy="2405203"/>
          </a:xfrm>
          <a:prstGeom prst="rect">
            <a:avLst/>
          </a:prstGeom>
        </p:spPr>
        <p:txBody>
          <a:bodyPr lIns="0" tIns="0" rIns="0" bIns="0" anchor="b" anchorCtr="0"/>
          <a:lstStyle>
            <a:lvl1pPr marL="0" algn="l" defTabSz="1218987" rtl="0" eaLnBrk="1" latinLnBrk="0" hangingPunct="1">
              <a:lnSpc>
                <a:spcPts val="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548640" y="3956227"/>
            <a:ext cx="9957816" cy="462018"/>
          </a:xfrm>
          <a:prstGeom prst="rect">
            <a:avLst/>
          </a:prstGeom>
        </p:spPr>
        <p:txBody>
          <a:bodyPr lIns="0" tIns="0" rIns="0" bIns="0" anchor="b"/>
          <a:lstStyle>
            <a:lvl1pPr marL="0" indent="0">
              <a:lnSpc>
                <a:spcPts val="24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5" name="TextBox 74"/>
          <p:cNvSpPr txBox="1"/>
          <p:nvPr userDrawn="1"/>
        </p:nvSpPr>
        <p:spPr>
          <a:xfrm>
            <a:off x="548640"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spTree>
    <p:extLst>
      <p:ext uri="{BB962C8B-B14F-4D97-AF65-F5344CB8AC3E}">
        <p14:creationId xmlns:p14="http://schemas.microsoft.com/office/powerpoint/2010/main" val="147138199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0939585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nly_Black">
    <p:bg>
      <p:bgPr>
        <a:solidFill>
          <a:schemeClr val="tx1"/>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0"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5" name="TextBox 4"/>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2021 Lenovo Internal. All rights reserved.</a:t>
            </a:r>
          </a:p>
        </p:txBody>
      </p:sp>
      <p:grpSp>
        <p:nvGrpSpPr>
          <p:cNvPr id="6" name="Group 5"/>
          <p:cNvGrpSpPr/>
          <p:nvPr userDrawn="1"/>
        </p:nvGrpSpPr>
        <p:grpSpPr>
          <a:xfrm>
            <a:off x="554338" y="6421482"/>
            <a:ext cx="734356" cy="245008"/>
            <a:chOff x="547688" y="952500"/>
            <a:chExt cx="12190413" cy="4067175"/>
          </a:xfrm>
        </p:grpSpPr>
        <p:sp>
          <p:nvSpPr>
            <p:cNvPr id="7" name="Rectangle 6"/>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 name="Freeform 7"/>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8"/>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 name="Freeform 10"/>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2290322121"/>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with Subtitle Only">
    <p:bg>
      <p:bgPr>
        <a:solidFill>
          <a:schemeClr val="bg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ctr" anchorCtr="0">
            <a:noAutofit/>
          </a:bodyPr>
          <a:lstStyle>
            <a:lvl1pPr marL="0" indent="0">
              <a:lnSpc>
                <a:spcPts val="2200"/>
              </a:lnSpc>
              <a:spcBef>
                <a:spcPts val="0"/>
              </a:spcBef>
              <a:buNone/>
              <a:defRPr sz="22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56789"/>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957633483"/>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Only_Black">
    <p:bg>
      <p:bgPr>
        <a:solidFill>
          <a:schemeClr val="tx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t" anchorCtr="0">
            <a:noAutofit/>
          </a:bodyPr>
          <a:lstStyle>
            <a:lvl1pPr marL="0" indent="0">
              <a:lnSpc>
                <a:spcPts val="22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99921"/>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2021 </a:t>
            </a:r>
            <a:r>
              <a:rPr lang="en-US" sz="1000" dirty="0">
                <a:solidFill>
                  <a:schemeClr val="bg1"/>
                </a:solidFill>
                <a:latin typeface="Arial" pitchFamily="34" charset="0"/>
                <a:cs typeface="Arial" pitchFamily="34" charset="0"/>
              </a:rPr>
              <a:t>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242260577"/>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3624"/>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548640" y="1308880"/>
            <a:ext cx="11073384" cy="4906726"/>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011416382"/>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p:cNvSpPr txBox="1"/>
          <p:nvPr userDrawn="1"/>
        </p:nvSpPr>
        <p:spPr>
          <a:xfrm>
            <a:off x="1396214"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sp>
        <p:nvSpPr>
          <p:cNvPr id="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grpSp>
        <p:nvGrpSpPr>
          <p:cNvPr id="5" name="Group 4"/>
          <p:cNvGrpSpPr/>
          <p:nvPr userDrawn="1"/>
        </p:nvGrpSpPr>
        <p:grpSpPr>
          <a:xfrm>
            <a:off x="554338" y="6421482"/>
            <a:ext cx="734356" cy="245008"/>
            <a:chOff x="547688" y="952500"/>
            <a:chExt cx="12190413" cy="4067175"/>
          </a:xfrm>
        </p:grpSpPr>
        <p:sp>
          <p:nvSpPr>
            <p:cNvPr id="6" name="Rectangle 5"/>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633027268"/>
      </p:ext>
    </p:extLst>
  </p:cSld>
  <p:clrMap bg1="lt1" tx1="dk1" bg2="lt2" tx2="dk2" accent1="accent1" accent2="accent2" accent3="accent3" accent4="accent4" accent5="accent5" accent6="accent6" hlink="hlink" folHlink="folHlink"/>
  <p:sldLayoutIdLst>
    <p:sldLayoutId id="2147483669" r:id="rId1"/>
    <p:sldLayoutId id="2147483723" r:id="rId2"/>
    <p:sldLayoutId id="2147483670" r:id="rId3"/>
    <p:sldLayoutId id="2147483740" r:id="rId4"/>
    <p:sldLayoutId id="2147483654" r:id="rId5"/>
    <p:sldLayoutId id="2147483725" r:id="rId6"/>
    <p:sldLayoutId id="2147483738" r:id="rId7"/>
    <p:sldLayoutId id="2147483739" r:id="rId8"/>
    <p:sldLayoutId id="2147483661" r:id="rId9"/>
    <p:sldLayoutId id="2147483726" r:id="rId10"/>
    <p:sldLayoutId id="2147483673" r:id="rId11"/>
    <p:sldLayoutId id="2147483727" r:id="rId12"/>
    <p:sldLayoutId id="2147483662" r:id="rId13"/>
    <p:sldLayoutId id="2147483728" r:id="rId14"/>
    <p:sldLayoutId id="2147483736" r:id="rId15"/>
    <p:sldLayoutId id="2147483737" r:id="rId16"/>
    <p:sldLayoutId id="2147483691" r:id="rId17"/>
    <p:sldLayoutId id="2147483729" r:id="rId18"/>
    <p:sldLayoutId id="2147483692" r:id="rId19"/>
    <p:sldLayoutId id="2147483730" r:id="rId20"/>
    <p:sldLayoutId id="2147483711" r:id="rId21"/>
    <p:sldLayoutId id="2147483731" r:id="rId22"/>
    <p:sldLayoutId id="2147483722" r:id="rId23"/>
    <p:sldLayoutId id="2147483732" r:id="rId24"/>
    <p:sldLayoutId id="2147483657" r:id="rId25"/>
    <p:sldLayoutId id="2147483733" r:id="rId26"/>
    <p:sldLayoutId id="2147483659" r:id="rId27"/>
    <p:sldLayoutId id="2147483734" r:id="rId28"/>
    <p:sldLayoutId id="2147483668" r:id="rId29"/>
    <p:sldLayoutId id="2147483735" r:id="rId30"/>
    <p:sldLayoutId id="2147483742" r:id="rId31"/>
  </p:sldLayoutIdLst>
  <p:transition spd="med"/>
  <p:hf hdr="0" dt="0"/>
  <p:txStyles>
    <p:title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p:titleStyle>
    <p:bodyStyle>
      <a:lvl1pPr marL="457120" indent="-457120" algn="l" defTabSz="1218987" rtl="0" eaLnBrk="1" latinLnBrk="0" hangingPunct="1">
        <a:spcBef>
          <a:spcPct val="20000"/>
        </a:spcBef>
        <a:buClr>
          <a:schemeClr val="tx2"/>
        </a:buClr>
        <a:buFont typeface="Wingdings" pitchFamily="2" charset="2"/>
        <a:buChar char="§"/>
        <a:defRPr sz="4300" kern="1200">
          <a:solidFill>
            <a:schemeClr val="tx1"/>
          </a:solidFill>
          <a:latin typeface="Arial" pitchFamily="34" charset="0"/>
          <a:ea typeface="+mn-ea"/>
          <a:cs typeface="Arial" pitchFamily="34" charset="0"/>
        </a:defRPr>
      </a:lvl1pPr>
      <a:lvl2pPr marL="990427" indent="-380933" algn="l" defTabSz="1218987" rtl="0" eaLnBrk="1" latinLnBrk="0" hangingPunct="1">
        <a:spcBef>
          <a:spcPct val="20000"/>
        </a:spcBef>
        <a:buClr>
          <a:schemeClr val="tx2"/>
        </a:buClr>
        <a:buFont typeface="Wingdings" pitchFamily="2" charset="2"/>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
          <a:schemeClr val="tx2"/>
        </a:buClr>
        <a:buFont typeface="Wingdings" pitchFamily="2" charset="2"/>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5">
            <a:extLst>
              <a:ext uri="{FF2B5EF4-FFF2-40B4-BE49-F238E27FC236}">
                <a16:creationId xmlns:a16="http://schemas.microsoft.com/office/drawing/2014/main" id="{BC0D48DB-E0B1-4023-A513-72CDDFEEF102}"/>
              </a:ext>
            </a:extLst>
          </p:cNvPr>
          <p:cNvSpPr txBox="1">
            <a:spLocks/>
          </p:cNvSpPr>
          <p:nvPr/>
        </p:nvSpPr>
        <p:spPr bwMode="gray">
          <a:xfrm>
            <a:off x="548639" y="5569431"/>
            <a:ext cx="5168669" cy="457200"/>
          </a:xfrm>
          <a:prstGeom prst="rect">
            <a:avLst/>
          </a:prstGeom>
        </p:spPr>
        <p:txBody>
          <a:bodyPr lIns="0" tIns="0" rIns="0" bIns="0" anchor="b" anchorCtr="0"/>
          <a:lstStyle>
            <a:lvl1pPr marL="0" indent="0" algn="l" defTabSz="1218987" rtl="0" eaLnBrk="1" latinLnBrk="0" hangingPunct="1">
              <a:lnSpc>
                <a:spcPct val="90000"/>
              </a:lnSpc>
              <a:spcBef>
                <a:spcPct val="0"/>
              </a:spcBef>
              <a:buClr>
                <a:schemeClr val="tx2"/>
              </a:buClr>
              <a:buFont typeface="Wingdings" pitchFamily="2" charset="2"/>
              <a:buNone/>
              <a:defRPr lang="en-US" sz="2600" b="0" kern="1200" cap="none" spc="0" baseline="0" dirty="0">
                <a:solidFill>
                  <a:schemeClr val="tx1"/>
                </a:solidFill>
                <a:latin typeface="Arial" pitchFamily="34" charset="0"/>
                <a:ea typeface="+mn-ea"/>
                <a:cs typeface="Arial" pitchFamily="34" charset="0"/>
              </a:defRPr>
            </a:lvl1pPr>
            <a:lvl2pPr marL="609493" indent="0" algn="ctr" defTabSz="1218987" rtl="0" eaLnBrk="1" latinLnBrk="0" hangingPunct="1">
              <a:spcBef>
                <a:spcPct val="20000"/>
              </a:spcBef>
              <a:buClr>
                <a:schemeClr val="tx2"/>
              </a:buClr>
              <a:buFont typeface="Wingdings" pitchFamily="2" charset="2"/>
              <a:buNone/>
              <a:defRPr sz="3700" kern="1200">
                <a:solidFill>
                  <a:schemeClr val="tx1">
                    <a:tint val="75000"/>
                  </a:schemeClr>
                </a:solidFill>
                <a:latin typeface="Arial" pitchFamily="34" charset="0"/>
                <a:ea typeface="+mn-ea"/>
                <a:cs typeface="Arial" pitchFamily="34" charset="0"/>
              </a:defRPr>
            </a:lvl2pPr>
            <a:lvl3pPr marL="1218987" indent="0" algn="ctr" defTabSz="1218987" rtl="0" eaLnBrk="1" latinLnBrk="0" hangingPunct="1">
              <a:spcBef>
                <a:spcPct val="20000"/>
              </a:spcBef>
              <a:buClr>
                <a:schemeClr val="tx2"/>
              </a:buClr>
              <a:buFont typeface="Wingdings" pitchFamily="2" charset="2"/>
              <a:buNone/>
              <a:defRPr sz="3200" kern="1200">
                <a:solidFill>
                  <a:schemeClr val="tx1">
                    <a:tint val="75000"/>
                  </a:schemeClr>
                </a:solidFill>
                <a:latin typeface="Arial" pitchFamily="34" charset="0"/>
                <a:ea typeface="+mn-ea"/>
                <a:cs typeface="Arial" pitchFamily="34" charset="0"/>
              </a:defRPr>
            </a:lvl3pPr>
            <a:lvl4pPr marL="1828480" indent="0" algn="ctr" defTabSz="1218987" rtl="0" eaLnBrk="1" latinLnBrk="0" hangingPunct="1">
              <a:spcBef>
                <a:spcPct val="20000"/>
              </a:spcBef>
              <a:buClr>
                <a:schemeClr val="tx2"/>
              </a:buClr>
              <a:buFont typeface="Wingdings" pitchFamily="2" charset="2"/>
              <a:buNone/>
              <a:defRPr sz="2700" kern="1200">
                <a:solidFill>
                  <a:schemeClr val="tx1">
                    <a:tint val="75000"/>
                  </a:schemeClr>
                </a:solidFill>
                <a:latin typeface="Arial" pitchFamily="34" charset="0"/>
                <a:ea typeface="+mn-ea"/>
                <a:cs typeface="Arial" pitchFamily="34" charset="0"/>
              </a:defRPr>
            </a:lvl4pPr>
            <a:lvl5pPr marL="2437973" indent="0" algn="ctr" defTabSz="1218987" rtl="0" eaLnBrk="1" latinLnBrk="0" hangingPunct="1">
              <a:spcBef>
                <a:spcPct val="20000"/>
              </a:spcBef>
              <a:buClr>
                <a:schemeClr val="tx2"/>
              </a:buClr>
              <a:buFont typeface="Wingdings" pitchFamily="2" charset="2"/>
              <a:buNone/>
              <a:defRPr sz="2700" kern="1200">
                <a:solidFill>
                  <a:schemeClr val="tx1">
                    <a:tint val="75000"/>
                  </a:schemeClr>
                </a:solidFill>
                <a:latin typeface="Arial" pitchFamily="34" charset="0"/>
                <a:ea typeface="+mn-ea"/>
                <a:cs typeface="Arial" pitchFamily="34" charset="0"/>
              </a:defRPr>
            </a:lvl5pPr>
            <a:lvl6pPr marL="3047467"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6pPr>
            <a:lvl7pPr marL="3656960"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7pPr>
            <a:lvl8pPr marL="4266453"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8pPr>
            <a:lvl9pPr marL="4875947"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9pPr>
          </a:lstStyle>
          <a:p>
            <a:pPr marL="0" marR="0" lvl="0" indent="0" algn="l" defTabSz="1218987" rtl="0" eaLnBrk="1" fontAlgn="auto" latinLnBrk="0" hangingPunct="1">
              <a:lnSpc>
                <a:spcPct val="90000"/>
              </a:lnSpc>
              <a:spcBef>
                <a:spcPct val="0"/>
              </a:spcBef>
              <a:spcAft>
                <a:spcPts val="0"/>
              </a:spcAft>
              <a:buClr>
                <a:srgbClr val="8246AF"/>
              </a:buClr>
              <a:buSzTx/>
              <a:buFont typeface="Wingdings" pitchFamily="2" charset="2"/>
              <a:buNone/>
              <a:tabLst/>
              <a:defRPr/>
            </a:pPr>
            <a:r>
              <a:rPr kumimoji="0" lang="en-US" sz="1600" b="0" i="0" u="none" strike="noStrike" kern="1200" cap="none" spc="0" normalizeH="0" baseline="0" noProof="0">
                <a:ln>
                  <a:noFill/>
                </a:ln>
                <a:solidFill>
                  <a:srgbClr val="000000"/>
                </a:solidFill>
                <a:effectLst/>
                <a:uLnTx/>
                <a:uFillTx/>
                <a:latin typeface="Arial" pitchFamily="34" charset="0"/>
                <a:ea typeface="+mn-ea"/>
                <a:cs typeface="Arial" pitchFamily="34" charset="0"/>
              </a:rPr>
              <a:t> 5G Team / Lenovo Research / MBG</a:t>
            </a:r>
          </a:p>
        </p:txBody>
      </p:sp>
      <p:sp>
        <p:nvSpPr>
          <p:cNvPr id="7" name="Title 2">
            <a:extLst>
              <a:ext uri="{FF2B5EF4-FFF2-40B4-BE49-F238E27FC236}">
                <a16:creationId xmlns:a16="http://schemas.microsoft.com/office/drawing/2014/main" id="{024E794F-686C-4EB0-B213-56529BF56313}"/>
              </a:ext>
            </a:extLst>
          </p:cNvPr>
          <p:cNvSpPr>
            <a:spLocks noGrp="1"/>
          </p:cNvSpPr>
          <p:nvPr>
            <p:ph type="title"/>
          </p:nvPr>
        </p:nvSpPr>
        <p:spPr>
          <a:xfrm>
            <a:off x="548639" y="2558646"/>
            <a:ext cx="10368514" cy="914613"/>
          </a:xfrm>
        </p:spPr>
        <p:txBody>
          <a:bodyPr/>
          <a:lstStyle/>
          <a:p>
            <a:pPr>
              <a:lnSpc>
                <a:spcPct val="100000"/>
              </a:lnSpc>
            </a:pPr>
            <a:r>
              <a:rPr lang="en-US" sz="4000" dirty="0" err="1"/>
              <a:t>RedCap</a:t>
            </a:r>
            <a:r>
              <a:rPr lang="en-US" sz="4000" dirty="0"/>
              <a:t> Evolutions in Rel.18</a:t>
            </a:r>
            <a:endParaRPr lang="de-DE" sz="4000" spc="0" dirty="0"/>
          </a:p>
        </p:txBody>
      </p:sp>
      <p:sp>
        <p:nvSpPr>
          <p:cNvPr id="8" name="Title 4">
            <a:extLst>
              <a:ext uri="{FF2B5EF4-FFF2-40B4-BE49-F238E27FC236}">
                <a16:creationId xmlns:a16="http://schemas.microsoft.com/office/drawing/2014/main" id="{322DBFE0-FE1B-4247-B4A2-EC33E4794F94}"/>
              </a:ext>
            </a:extLst>
          </p:cNvPr>
          <p:cNvSpPr txBox="1">
            <a:spLocks/>
          </p:cNvSpPr>
          <p:nvPr/>
        </p:nvSpPr>
        <p:spPr bwMode="gray">
          <a:xfrm>
            <a:off x="678293" y="5009515"/>
            <a:ext cx="9544498" cy="914613"/>
          </a:xfrm>
          <a:prstGeom prst="rect">
            <a:avLst/>
          </a:prstGeom>
        </p:spPr>
        <p:txBody>
          <a:bodyPr wrap="square" lIns="0" tIns="0" rIns="121867" bIns="0" anchor="b" anchorCtr="0"/>
          <a:lstStyle>
            <a:lvl1pPr marL="0" algn="l" defTabSz="1218987" rtl="0" eaLnBrk="1" latinLnBrk="0" hangingPunct="1">
              <a:lnSpc>
                <a:spcPts val="68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pPr marL="0" marR="0" lvl="0" indent="0" algn="l" defTabSz="1218987" rtl="0" eaLnBrk="1" fontAlgn="auto" latinLnBrk="0" hangingPunct="1">
              <a:lnSpc>
                <a:spcPct val="100000"/>
              </a:lnSpc>
              <a:spcBef>
                <a:spcPct val="0"/>
              </a:spcBef>
              <a:spcAft>
                <a:spcPts val="0"/>
              </a:spcAft>
              <a:buClrTx/>
              <a:buSzTx/>
              <a:buFontTx/>
              <a:buNone/>
              <a:tabLst/>
              <a:defRPr/>
            </a:pPr>
            <a:r>
              <a:rPr kumimoji="0" lang="en-US" sz="1999" b="0" i="0" u="none" strike="noStrike" kern="1200" cap="none" spc="-150" normalizeH="0" baseline="0" noProof="0" dirty="0">
                <a:ln>
                  <a:noFill/>
                </a:ln>
                <a:solidFill>
                  <a:prstClr val="white"/>
                </a:solidFill>
                <a:effectLst/>
                <a:uLnTx/>
                <a:uFillTx/>
                <a:latin typeface="Arial" pitchFamily="34" charset="0"/>
                <a:ea typeface="+mn-ea"/>
                <a:cs typeface="Arial" pitchFamily="34" charset="0"/>
              </a:rPr>
              <a:t>Agenda Item:		9.0.2</a:t>
            </a:r>
          </a:p>
          <a:p>
            <a:pPr marL="0" marR="0" lvl="0" indent="0" algn="l" defTabSz="1218987" rtl="0" eaLnBrk="1" fontAlgn="auto" latinLnBrk="0" hangingPunct="1">
              <a:lnSpc>
                <a:spcPct val="100000"/>
              </a:lnSpc>
              <a:spcBef>
                <a:spcPct val="0"/>
              </a:spcBef>
              <a:spcAft>
                <a:spcPts val="0"/>
              </a:spcAft>
              <a:buClrTx/>
              <a:buSzTx/>
              <a:buFontTx/>
              <a:buNone/>
              <a:tabLst/>
              <a:defRPr/>
            </a:pPr>
            <a:r>
              <a:rPr kumimoji="0" lang="en-US" sz="1999" b="0" i="0" u="none" strike="noStrike" kern="1200" cap="none" spc="-150" normalizeH="0" baseline="0" noProof="0" dirty="0">
                <a:ln>
                  <a:noFill/>
                </a:ln>
                <a:solidFill>
                  <a:prstClr val="white"/>
                </a:solidFill>
                <a:effectLst/>
                <a:uLnTx/>
                <a:uFillTx/>
                <a:latin typeface="Arial" pitchFamily="34" charset="0"/>
                <a:ea typeface="+mn-ea"/>
                <a:cs typeface="Arial" pitchFamily="34" charset="0"/>
              </a:rPr>
              <a:t>Source:			Lenovo, Motorola Mobility</a:t>
            </a:r>
          </a:p>
          <a:p>
            <a:pPr marL="0" marR="0" lvl="0" indent="0" algn="l" defTabSz="1218987" rtl="0" eaLnBrk="1" fontAlgn="auto" latinLnBrk="0" hangingPunct="1">
              <a:lnSpc>
                <a:spcPct val="100000"/>
              </a:lnSpc>
              <a:spcBef>
                <a:spcPct val="0"/>
              </a:spcBef>
              <a:spcAft>
                <a:spcPts val="0"/>
              </a:spcAft>
              <a:buClrTx/>
              <a:buSzTx/>
              <a:buFontTx/>
              <a:buNone/>
              <a:tabLst/>
              <a:defRPr/>
            </a:pPr>
            <a:r>
              <a:rPr kumimoji="0" lang="en-US" sz="1999" b="0" i="0" u="none" strike="noStrike" kern="1200" cap="none" spc="-150" normalizeH="0" baseline="0" noProof="0" dirty="0">
                <a:ln>
                  <a:noFill/>
                </a:ln>
                <a:solidFill>
                  <a:prstClr val="white"/>
                </a:solidFill>
                <a:effectLst/>
                <a:uLnTx/>
                <a:uFillTx/>
                <a:latin typeface="Arial" pitchFamily="34" charset="0"/>
                <a:ea typeface="+mn-ea"/>
                <a:cs typeface="Arial" pitchFamily="34" charset="0"/>
              </a:rPr>
              <a:t>Document  for:		Discussion</a:t>
            </a:r>
          </a:p>
        </p:txBody>
      </p:sp>
      <p:sp>
        <p:nvSpPr>
          <p:cNvPr id="9" name="Title 1">
            <a:extLst>
              <a:ext uri="{FF2B5EF4-FFF2-40B4-BE49-F238E27FC236}">
                <a16:creationId xmlns:a16="http://schemas.microsoft.com/office/drawing/2014/main" id="{B8FF7D3F-09B1-4E6A-B23F-2C54ED986DF8}"/>
              </a:ext>
            </a:extLst>
          </p:cNvPr>
          <p:cNvSpPr txBox="1">
            <a:spLocks/>
          </p:cNvSpPr>
          <p:nvPr/>
        </p:nvSpPr>
        <p:spPr bwMode="black">
          <a:xfrm>
            <a:off x="404800" y="1229400"/>
            <a:ext cx="9943470" cy="7076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16" tIns="45708" rIns="91416" bIns="45708"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lvl="0">
              <a:lnSpc>
                <a:spcPct val="100000"/>
              </a:lnSpc>
              <a:defRPr/>
            </a:pPr>
            <a:r>
              <a:rPr kumimoji="0" lang="en-US" sz="1999" b="1" i="0" u="none" strike="noStrike" kern="1200" cap="none" spc="0" normalizeH="0" baseline="0" noProof="0" dirty="0">
                <a:ln>
                  <a:noFill/>
                </a:ln>
                <a:solidFill>
                  <a:prstClr val="white"/>
                </a:solidFill>
                <a:effectLst/>
                <a:uLnTx/>
                <a:uFillTx/>
                <a:latin typeface="Arial" panose="020B0604020202020204" pitchFamily="34" charset="0"/>
                <a:ea typeface="Arial" charset="0"/>
                <a:cs typeface="Arial" panose="020B0604020202020204" pitchFamily="34" charset="0"/>
              </a:rPr>
              <a:t>3GPP TSG RAN #93	                  	             		            </a:t>
            </a:r>
            <a:r>
              <a:rPr lang="en-US" sz="1999" b="1" dirty="0">
                <a:solidFill>
                  <a:prstClr val="white"/>
                </a:solidFill>
                <a:latin typeface="Arial" panose="020B0604020202020204" pitchFamily="34" charset="0"/>
                <a:ea typeface="Arial" charset="0"/>
                <a:cs typeface="Arial" panose="020B0604020202020204" pitchFamily="34" charset="0"/>
              </a:rPr>
              <a:t>RP-212068</a:t>
            </a:r>
            <a:endParaRPr kumimoji="0" lang="en-US" sz="1999" b="1" i="0" u="none" strike="noStrike" kern="1200" cap="none" spc="0" normalizeH="0" baseline="0" noProof="0" dirty="0">
              <a:ln>
                <a:noFill/>
              </a:ln>
              <a:solidFill>
                <a:prstClr val="white"/>
              </a:solidFill>
              <a:effectLst/>
              <a:uLnTx/>
              <a:uFillTx/>
              <a:latin typeface="Arial" panose="020B0604020202020204" pitchFamily="34" charset="0"/>
              <a:ea typeface="Arial" charset="0"/>
              <a:cs typeface="Arial" panose="020B0604020202020204" pitchFamily="34" charset="0"/>
            </a:endParaRPr>
          </a:p>
          <a:p>
            <a:pPr marL="0" marR="0" lvl="0" indent="0" algn="l" defTabSz="1218987" rtl="0" eaLnBrk="0" fontAlgn="base" latinLnBrk="0" hangingPunct="0">
              <a:lnSpc>
                <a:spcPct val="100000"/>
              </a:lnSpc>
              <a:spcBef>
                <a:spcPct val="0"/>
              </a:spcBef>
              <a:spcAft>
                <a:spcPct val="0"/>
              </a:spcAft>
              <a:buClrTx/>
              <a:buSzTx/>
              <a:buFontTx/>
              <a:buNone/>
              <a:tabLst/>
              <a:defRPr/>
            </a:pPr>
            <a:r>
              <a:rPr kumimoji="0" lang="en-US" sz="1999" b="1" i="0" u="none" strike="noStrike" kern="1200" cap="none" spc="0" normalizeH="0" baseline="0" noProof="0" dirty="0">
                <a:ln>
                  <a:noFill/>
                </a:ln>
                <a:solidFill>
                  <a:prstClr val="white"/>
                </a:solidFill>
                <a:effectLst/>
                <a:uLnTx/>
                <a:uFillTx/>
                <a:latin typeface="Arial" panose="020B0604020202020204" pitchFamily="34" charset="0"/>
                <a:ea typeface="Arial" charset="0"/>
                <a:cs typeface="Arial" panose="020B0604020202020204" pitchFamily="34" charset="0"/>
              </a:rPr>
              <a:t>Electronic Meeting, September 13 – 17, 2021</a:t>
            </a:r>
          </a:p>
        </p:txBody>
      </p:sp>
    </p:spTree>
    <p:extLst>
      <p:ext uri="{BB962C8B-B14F-4D97-AF65-F5344CB8AC3E}">
        <p14:creationId xmlns:p14="http://schemas.microsoft.com/office/powerpoint/2010/main" val="114765058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2E155-B34D-4009-875F-CD308411EE3F}"/>
              </a:ext>
            </a:extLst>
          </p:cNvPr>
          <p:cNvSpPr>
            <a:spLocks noGrp="1"/>
          </p:cNvSpPr>
          <p:nvPr>
            <p:ph type="title"/>
          </p:nvPr>
        </p:nvSpPr>
        <p:spPr>
          <a:xfrm>
            <a:off x="548640" y="419882"/>
            <a:ext cx="11073384" cy="521208"/>
          </a:xfrm>
        </p:spPr>
        <p:txBody>
          <a:bodyPr/>
          <a:lstStyle/>
          <a:p>
            <a:r>
              <a:rPr lang="en-US" dirty="0"/>
              <a:t>Motivation</a:t>
            </a:r>
          </a:p>
        </p:txBody>
      </p:sp>
      <p:sp>
        <p:nvSpPr>
          <p:cNvPr id="4" name="Slide Number Placeholder 3">
            <a:extLst>
              <a:ext uri="{FF2B5EF4-FFF2-40B4-BE49-F238E27FC236}">
                <a16:creationId xmlns:a16="http://schemas.microsoft.com/office/drawing/2014/main" id="{6695828C-C7B3-4C9E-8CBE-2057AA2817FE}"/>
              </a:ext>
            </a:extLst>
          </p:cNvPr>
          <p:cNvSpPr>
            <a:spLocks noGrp="1"/>
          </p:cNvSpPr>
          <p:nvPr>
            <p:ph type="sldNum" sz="quarter" idx="4"/>
          </p:nvPr>
        </p:nvSpPr>
        <p:spPr/>
        <p:txBody>
          <a:bodyPr/>
          <a:lstStyle/>
          <a:p>
            <a:fld id="{6D22F896-40B5-4ADD-8801-0D06FADFA095}" type="slidenum">
              <a:rPr lang="en-US" smtClean="0"/>
              <a:pPr/>
              <a:t>2</a:t>
            </a:fld>
            <a:endParaRPr lang="en-US" dirty="0"/>
          </a:p>
        </p:txBody>
      </p:sp>
      <p:sp>
        <p:nvSpPr>
          <p:cNvPr id="7" name="Content Placeholder 2">
            <a:extLst>
              <a:ext uri="{FF2B5EF4-FFF2-40B4-BE49-F238E27FC236}">
                <a16:creationId xmlns:a16="http://schemas.microsoft.com/office/drawing/2014/main" id="{82384D62-6FEE-4594-B2D0-1E460BC5ECBC}"/>
              </a:ext>
            </a:extLst>
          </p:cNvPr>
          <p:cNvSpPr>
            <a:spLocks noGrp="1"/>
          </p:cNvSpPr>
          <p:nvPr>
            <p:ph sz="half" idx="1"/>
          </p:nvPr>
        </p:nvSpPr>
        <p:spPr>
          <a:xfrm>
            <a:off x="367161" y="1743164"/>
            <a:ext cx="5378958" cy="3813590"/>
          </a:xfrm>
        </p:spPr>
        <p:txBody>
          <a:bodyPr/>
          <a:lstStyle/>
          <a:p>
            <a:r>
              <a:rPr lang="en-US" sz="1800" dirty="0">
                <a:solidFill>
                  <a:schemeClr val="bg1">
                    <a:lumMod val="85000"/>
                  </a:schemeClr>
                </a:solidFill>
              </a:rPr>
              <a:t>Rel.17 </a:t>
            </a:r>
            <a:r>
              <a:rPr lang="en-US" sz="1800" dirty="0" err="1">
                <a:solidFill>
                  <a:schemeClr val="bg1">
                    <a:lumMod val="85000"/>
                  </a:schemeClr>
                </a:solidFill>
              </a:rPr>
              <a:t>RedCap</a:t>
            </a:r>
            <a:r>
              <a:rPr lang="en-US" sz="1800" dirty="0">
                <a:solidFill>
                  <a:schemeClr val="bg1">
                    <a:lumMod val="85000"/>
                  </a:schemeClr>
                </a:solidFill>
              </a:rPr>
              <a:t> with 20MHz maximum UE BW for FR1, 100MHz maximum UE BW for FR2 meet the data rate requirement up to 150Mbps DL for high-end wearables and high-end videos.</a:t>
            </a:r>
          </a:p>
          <a:p>
            <a:r>
              <a:rPr lang="en-US" sz="1800" dirty="0">
                <a:solidFill>
                  <a:schemeClr val="bg1">
                    <a:lumMod val="85000"/>
                  </a:schemeClr>
                </a:solidFill>
              </a:rPr>
              <a:t>Devices like industrial sensors, economic videos, etc., require much lower reference bit rate even less than 5Mbps, while cost reduction is significant for wide deployment of such devices and is vital for commercial success for </a:t>
            </a:r>
            <a:r>
              <a:rPr lang="en-US" sz="1800" dirty="0" err="1">
                <a:solidFill>
                  <a:schemeClr val="bg1">
                    <a:lumMod val="85000"/>
                  </a:schemeClr>
                </a:solidFill>
              </a:rPr>
              <a:t>RedCap</a:t>
            </a:r>
            <a:r>
              <a:rPr lang="en-US" sz="1800" dirty="0">
                <a:solidFill>
                  <a:schemeClr val="bg1">
                    <a:lumMod val="85000"/>
                  </a:schemeClr>
                </a:solidFill>
              </a:rPr>
              <a:t>.</a:t>
            </a:r>
          </a:p>
          <a:p>
            <a:r>
              <a:rPr lang="en-US" sz="1800" dirty="0">
                <a:solidFill>
                  <a:schemeClr val="bg1">
                    <a:lumMod val="85000"/>
                  </a:schemeClr>
                </a:solidFill>
              </a:rPr>
              <a:t>Further cost/complexity breakdown specific for the </a:t>
            </a:r>
            <a:r>
              <a:rPr lang="en-US" sz="1800" dirty="0" err="1">
                <a:solidFill>
                  <a:schemeClr val="bg1">
                    <a:lumMod val="85000"/>
                  </a:schemeClr>
                </a:solidFill>
              </a:rPr>
              <a:t>RedCap</a:t>
            </a:r>
            <a:r>
              <a:rPr lang="en-US" sz="1800" dirty="0">
                <a:solidFill>
                  <a:schemeClr val="bg1">
                    <a:lumMod val="85000"/>
                  </a:schemeClr>
                </a:solidFill>
              </a:rPr>
              <a:t> devices therefore needs to be studied and specified.</a:t>
            </a:r>
          </a:p>
          <a:p>
            <a:r>
              <a:rPr lang="en-US" sz="1800" dirty="0">
                <a:solidFill>
                  <a:schemeClr val="bg1">
                    <a:lumMod val="85000"/>
                  </a:schemeClr>
                </a:solidFill>
              </a:rPr>
              <a:t>Besides, further power consumption needs to be studied to ensure longer battery life.</a:t>
            </a:r>
          </a:p>
        </p:txBody>
      </p:sp>
      <p:graphicFrame>
        <p:nvGraphicFramePr>
          <p:cNvPr id="3" name="Table 2">
            <a:extLst>
              <a:ext uri="{FF2B5EF4-FFF2-40B4-BE49-F238E27FC236}">
                <a16:creationId xmlns:a16="http://schemas.microsoft.com/office/drawing/2014/main" id="{13E98BC6-DA02-4A25-8030-81C58D2AAE22}"/>
              </a:ext>
            </a:extLst>
          </p:cNvPr>
          <p:cNvGraphicFramePr>
            <a:graphicFrameLocks noGrp="1"/>
          </p:cNvGraphicFramePr>
          <p:nvPr>
            <p:extLst>
              <p:ext uri="{D42A27DB-BD31-4B8C-83A1-F6EECF244321}">
                <p14:modId xmlns:p14="http://schemas.microsoft.com/office/powerpoint/2010/main" val="3410621277"/>
              </p:ext>
            </p:extLst>
          </p:nvPr>
        </p:nvGraphicFramePr>
        <p:xfrm>
          <a:off x="5971130" y="1880231"/>
          <a:ext cx="5909945" cy="2910840"/>
        </p:xfrm>
        <a:graphic>
          <a:graphicData uri="http://schemas.openxmlformats.org/drawingml/2006/table">
            <a:tbl>
              <a:tblPr firstRow="1" firstCol="1" bandRow="1">
                <a:tableStyleId>{5C22544A-7EE6-4342-B048-85BDC9FD1C3A}</a:tableStyleId>
              </a:tblPr>
              <a:tblGrid>
                <a:gridCol w="1181735">
                  <a:extLst>
                    <a:ext uri="{9D8B030D-6E8A-4147-A177-3AD203B41FA5}">
                      <a16:colId xmlns:a16="http://schemas.microsoft.com/office/drawing/2014/main" val="1250202268"/>
                    </a:ext>
                  </a:extLst>
                </a:gridCol>
                <a:gridCol w="1181735">
                  <a:extLst>
                    <a:ext uri="{9D8B030D-6E8A-4147-A177-3AD203B41FA5}">
                      <a16:colId xmlns:a16="http://schemas.microsoft.com/office/drawing/2014/main" val="180768942"/>
                    </a:ext>
                  </a:extLst>
                </a:gridCol>
                <a:gridCol w="1181735">
                  <a:extLst>
                    <a:ext uri="{9D8B030D-6E8A-4147-A177-3AD203B41FA5}">
                      <a16:colId xmlns:a16="http://schemas.microsoft.com/office/drawing/2014/main" val="4148778208"/>
                    </a:ext>
                  </a:extLst>
                </a:gridCol>
                <a:gridCol w="1182370">
                  <a:extLst>
                    <a:ext uri="{9D8B030D-6E8A-4147-A177-3AD203B41FA5}">
                      <a16:colId xmlns:a16="http://schemas.microsoft.com/office/drawing/2014/main" val="3872983630"/>
                    </a:ext>
                  </a:extLst>
                </a:gridCol>
                <a:gridCol w="1182370">
                  <a:extLst>
                    <a:ext uri="{9D8B030D-6E8A-4147-A177-3AD203B41FA5}">
                      <a16:colId xmlns:a16="http://schemas.microsoft.com/office/drawing/2014/main" val="1143251896"/>
                    </a:ext>
                  </a:extLst>
                </a:gridCol>
              </a:tblGrid>
              <a:tr h="0">
                <a:tc>
                  <a:txBody>
                    <a:bodyPr/>
                    <a:lstStyle/>
                    <a:p>
                      <a:pPr algn="just">
                        <a:spcAft>
                          <a:spcPts val="600"/>
                        </a:spcAft>
                      </a:pPr>
                      <a:r>
                        <a:rPr lang="en-US" sz="1100">
                          <a:effectLst/>
                        </a:rPr>
                        <a:t>Use cases</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Reference bit rate</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Latency</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Reliability</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Battery life</a:t>
                      </a:r>
                      <a:endParaRPr lang="en-US" sz="1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4135371002"/>
                  </a:ext>
                </a:extLst>
              </a:tr>
              <a:tr h="0">
                <a:tc>
                  <a:txBody>
                    <a:bodyPr/>
                    <a:lstStyle/>
                    <a:p>
                      <a:pPr algn="just">
                        <a:spcAft>
                          <a:spcPts val="600"/>
                        </a:spcAft>
                      </a:pPr>
                      <a:r>
                        <a:rPr lang="en-US" sz="1100">
                          <a:effectLst/>
                        </a:rPr>
                        <a:t>Industrial wireless sensors </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&lt;2Mbps</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dirty="0">
                          <a:effectLst/>
                        </a:rPr>
                        <a:t>&lt;100ms;</a:t>
                      </a:r>
                    </a:p>
                    <a:p>
                      <a:pPr algn="just">
                        <a:spcAft>
                          <a:spcPts val="600"/>
                        </a:spcAft>
                      </a:pPr>
                      <a:r>
                        <a:rPr lang="en-US" sz="1100" dirty="0">
                          <a:effectLst/>
                        </a:rPr>
                        <a:t>5-10ms for safety related sensors.</a:t>
                      </a:r>
                      <a:endParaRPr lang="en-US" sz="1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99.99%</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At least few years. </a:t>
                      </a:r>
                      <a:endParaRPr lang="en-US" sz="1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535012235"/>
                  </a:ext>
                </a:extLst>
              </a:tr>
              <a:tr h="0">
                <a:tc>
                  <a:txBody>
                    <a:bodyPr/>
                    <a:lstStyle/>
                    <a:p>
                      <a:pPr algn="just">
                        <a:spcAft>
                          <a:spcPts val="600"/>
                        </a:spcAft>
                      </a:pPr>
                      <a:r>
                        <a:rPr lang="en-US" sz="1100">
                          <a:effectLst/>
                        </a:rPr>
                        <a:t>Video surveillance</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2-4Mbps for economic video;</a:t>
                      </a:r>
                    </a:p>
                    <a:p>
                      <a:pPr algn="just">
                        <a:spcAft>
                          <a:spcPts val="600"/>
                        </a:spcAft>
                      </a:pPr>
                      <a:r>
                        <a:rPr lang="en-US" sz="1100">
                          <a:effectLst/>
                        </a:rPr>
                        <a:t>7.5-25Mbps for high-end video</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&lt;500ms</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99%-99.9%</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NA</a:t>
                      </a:r>
                      <a:endParaRPr lang="en-US" sz="1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974947390"/>
                  </a:ext>
                </a:extLst>
              </a:tr>
              <a:tr h="0">
                <a:tc>
                  <a:txBody>
                    <a:bodyPr/>
                    <a:lstStyle/>
                    <a:p>
                      <a:pPr algn="just">
                        <a:spcAft>
                          <a:spcPts val="600"/>
                        </a:spcAft>
                      </a:pPr>
                      <a:r>
                        <a:rPr lang="en-US" sz="1100">
                          <a:effectLst/>
                        </a:rPr>
                        <a:t>Wearables</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dirty="0">
                          <a:effectLst/>
                        </a:rPr>
                        <a:t>5-50Mbps in DL, 2-5Mbps in UL.</a:t>
                      </a:r>
                    </a:p>
                    <a:p>
                      <a:pPr algn="just">
                        <a:spcAft>
                          <a:spcPts val="600"/>
                        </a:spcAft>
                      </a:pPr>
                      <a:r>
                        <a:rPr lang="en-US" sz="1100" dirty="0">
                          <a:effectLst/>
                        </a:rPr>
                        <a:t>peak data rate &lt;=150Mbps in DL, &lt;=50Mbps in UL.</a:t>
                      </a:r>
                      <a:endParaRPr lang="en-US" sz="1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NA</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NA</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dirty="0">
                          <a:effectLst/>
                        </a:rPr>
                        <a:t>&lt;= 1-2 weeks</a:t>
                      </a:r>
                      <a:endParaRPr lang="en-US" sz="1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855829182"/>
                  </a:ext>
                </a:extLst>
              </a:tr>
            </a:tbl>
          </a:graphicData>
        </a:graphic>
      </p:graphicFrame>
      <p:sp>
        <p:nvSpPr>
          <p:cNvPr id="6" name="Rectangle 5">
            <a:extLst>
              <a:ext uri="{FF2B5EF4-FFF2-40B4-BE49-F238E27FC236}">
                <a16:creationId xmlns:a16="http://schemas.microsoft.com/office/drawing/2014/main" id="{52ABE3A8-95F6-48CA-BE69-4FF9F4EB56FC}"/>
              </a:ext>
            </a:extLst>
          </p:cNvPr>
          <p:cNvSpPr/>
          <p:nvPr/>
        </p:nvSpPr>
        <p:spPr>
          <a:xfrm>
            <a:off x="7819645" y="1589275"/>
            <a:ext cx="2850460" cy="307777"/>
          </a:xfrm>
          <a:prstGeom prst="rect">
            <a:avLst/>
          </a:prstGeom>
        </p:spPr>
        <p:txBody>
          <a:bodyPr wrap="square">
            <a:spAutoFit/>
          </a:bodyPr>
          <a:lstStyle/>
          <a:p>
            <a:pPr algn="ctr">
              <a:spcAft>
                <a:spcPts val="600"/>
              </a:spcAft>
            </a:pPr>
            <a:r>
              <a:rPr lang="en-US" sz="1400" b="1" dirty="0" err="1">
                <a:solidFill>
                  <a:schemeClr val="bg1"/>
                </a:solidFill>
                <a:latin typeface="+mj-lt"/>
                <a:ea typeface="宋体" panose="02010600030101010101" pitchFamily="2" charset="-122"/>
              </a:rPr>
              <a:t>RedCap</a:t>
            </a:r>
            <a:r>
              <a:rPr lang="en-US" sz="1400" b="1" dirty="0">
                <a:solidFill>
                  <a:schemeClr val="bg1"/>
                </a:solidFill>
                <a:latin typeface="+mj-lt"/>
                <a:ea typeface="宋体" panose="02010600030101010101" pitchFamily="2" charset="-122"/>
              </a:rPr>
              <a:t> use case requirements</a:t>
            </a:r>
            <a:endParaRPr lang="en-US" sz="1400" dirty="0">
              <a:solidFill>
                <a:schemeClr val="bg1"/>
              </a:solidFill>
              <a:latin typeface="+mj-lt"/>
              <a:ea typeface="宋体" panose="02010600030101010101" pitchFamily="2" charset="-122"/>
            </a:endParaRPr>
          </a:p>
        </p:txBody>
      </p:sp>
    </p:spTree>
    <p:extLst>
      <p:ext uri="{BB962C8B-B14F-4D97-AF65-F5344CB8AC3E}">
        <p14:creationId xmlns:p14="http://schemas.microsoft.com/office/powerpoint/2010/main" val="184459313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2E155-B34D-4009-875F-CD308411EE3F}"/>
              </a:ext>
            </a:extLst>
          </p:cNvPr>
          <p:cNvSpPr>
            <a:spLocks noGrp="1"/>
          </p:cNvSpPr>
          <p:nvPr>
            <p:ph type="title"/>
          </p:nvPr>
        </p:nvSpPr>
        <p:spPr>
          <a:xfrm>
            <a:off x="548640" y="419882"/>
            <a:ext cx="11073384" cy="521208"/>
          </a:xfrm>
        </p:spPr>
        <p:txBody>
          <a:bodyPr/>
          <a:lstStyle/>
          <a:p>
            <a:r>
              <a:rPr lang="en-US" dirty="0"/>
              <a:t>Scope</a:t>
            </a:r>
          </a:p>
        </p:txBody>
      </p:sp>
      <p:sp>
        <p:nvSpPr>
          <p:cNvPr id="4" name="Slide Number Placeholder 3">
            <a:extLst>
              <a:ext uri="{FF2B5EF4-FFF2-40B4-BE49-F238E27FC236}">
                <a16:creationId xmlns:a16="http://schemas.microsoft.com/office/drawing/2014/main" id="{6695828C-C7B3-4C9E-8CBE-2057AA2817FE}"/>
              </a:ext>
            </a:extLst>
          </p:cNvPr>
          <p:cNvSpPr>
            <a:spLocks noGrp="1"/>
          </p:cNvSpPr>
          <p:nvPr>
            <p:ph type="sldNum" sz="quarter" idx="4"/>
          </p:nvPr>
        </p:nvSpPr>
        <p:spPr/>
        <p:txBody>
          <a:bodyPr/>
          <a:lstStyle/>
          <a:p>
            <a:fld id="{6D22F896-40B5-4ADD-8801-0D06FADFA095}" type="slidenum">
              <a:rPr lang="en-US" smtClean="0"/>
              <a:pPr/>
              <a:t>3</a:t>
            </a:fld>
            <a:endParaRPr lang="en-US" dirty="0"/>
          </a:p>
        </p:txBody>
      </p:sp>
      <p:sp>
        <p:nvSpPr>
          <p:cNvPr id="7" name="Content Placeholder 2">
            <a:extLst>
              <a:ext uri="{FF2B5EF4-FFF2-40B4-BE49-F238E27FC236}">
                <a16:creationId xmlns:a16="http://schemas.microsoft.com/office/drawing/2014/main" id="{82384D62-6FEE-4594-B2D0-1E460BC5ECBC}"/>
              </a:ext>
            </a:extLst>
          </p:cNvPr>
          <p:cNvSpPr>
            <a:spLocks noGrp="1"/>
          </p:cNvSpPr>
          <p:nvPr>
            <p:ph sz="half" idx="1"/>
          </p:nvPr>
        </p:nvSpPr>
        <p:spPr>
          <a:xfrm>
            <a:off x="367161" y="1743164"/>
            <a:ext cx="5978280" cy="3813590"/>
          </a:xfrm>
        </p:spPr>
        <p:txBody>
          <a:bodyPr/>
          <a:lstStyle/>
          <a:p>
            <a:r>
              <a:rPr lang="en-US" dirty="0">
                <a:solidFill>
                  <a:schemeClr val="bg1">
                    <a:lumMod val="85000"/>
                  </a:schemeClr>
                </a:solidFill>
              </a:rPr>
              <a:t>Lower maximum BW supported in Rel.18 </a:t>
            </a:r>
            <a:r>
              <a:rPr lang="en-US" dirty="0" err="1">
                <a:solidFill>
                  <a:schemeClr val="bg1">
                    <a:lumMod val="85000"/>
                  </a:schemeClr>
                </a:solidFill>
              </a:rPr>
              <a:t>RedCap</a:t>
            </a:r>
            <a:r>
              <a:rPr lang="en-US" dirty="0">
                <a:solidFill>
                  <a:schemeClr val="bg1">
                    <a:lumMod val="85000"/>
                  </a:schemeClr>
                </a:solidFill>
              </a:rPr>
              <a:t> with e.g.,</a:t>
            </a:r>
          </a:p>
          <a:p>
            <a:pPr lvl="1"/>
            <a:r>
              <a:rPr lang="en-US" dirty="0">
                <a:solidFill>
                  <a:schemeClr val="bg1">
                    <a:lumMod val="85000"/>
                  </a:schemeClr>
                </a:solidFill>
              </a:rPr>
              <a:t>5MHz for FR1</a:t>
            </a:r>
          </a:p>
          <a:p>
            <a:pPr lvl="1"/>
            <a:r>
              <a:rPr lang="en-US" dirty="0">
                <a:solidFill>
                  <a:schemeClr val="bg1">
                    <a:lumMod val="85000"/>
                  </a:schemeClr>
                </a:solidFill>
              </a:rPr>
              <a:t>20MHz for FR2</a:t>
            </a:r>
          </a:p>
          <a:p>
            <a:r>
              <a:rPr lang="en-US" dirty="0">
                <a:solidFill>
                  <a:schemeClr val="bg1">
                    <a:lumMod val="85000"/>
                  </a:schemeClr>
                </a:solidFill>
              </a:rPr>
              <a:t>Lower reference bit rate down to 5~10Mbps. </a:t>
            </a:r>
          </a:p>
          <a:p>
            <a:r>
              <a:rPr lang="en-US" dirty="0">
                <a:solidFill>
                  <a:schemeClr val="bg1">
                    <a:lumMod val="85000"/>
                  </a:schemeClr>
                </a:solidFill>
              </a:rPr>
              <a:t>Lower UE power class with maximum transmit power of e.g., 14dBm.</a:t>
            </a:r>
          </a:p>
          <a:p>
            <a:r>
              <a:rPr lang="en-US" dirty="0">
                <a:solidFill>
                  <a:schemeClr val="bg1">
                    <a:lumMod val="85000"/>
                  </a:schemeClr>
                </a:solidFill>
              </a:rPr>
              <a:t>Lower power consumption to ensure longer battery life.</a:t>
            </a:r>
          </a:p>
          <a:p>
            <a:r>
              <a:rPr lang="en-US" dirty="0">
                <a:solidFill>
                  <a:schemeClr val="bg1">
                    <a:lumMod val="85000"/>
                  </a:schemeClr>
                </a:solidFill>
              </a:rPr>
              <a:t>Improved transmit efficiency/latency/reliability. </a:t>
            </a:r>
          </a:p>
          <a:p>
            <a:r>
              <a:rPr lang="en-US" dirty="0">
                <a:solidFill>
                  <a:schemeClr val="bg1">
                    <a:lumMod val="85000"/>
                  </a:schemeClr>
                </a:solidFill>
              </a:rPr>
              <a:t>Improved coverage.</a:t>
            </a:r>
          </a:p>
        </p:txBody>
      </p:sp>
      <p:pic>
        <p:nvPicPr>
          <p:cNvPr id="11" name="Picture 10">
            <a:extLst>
              <a:ext uri="{FF2B5EF4-FFF2-40B4-BE49-F238E27FC236}">
                <a16:creationId xmlns:a16="http://schemas.microsoft.com/office/drawing/2014/main" id="{B60E667F-18CA-4BCC-B5E1-CC141DB3AECD}"/>
              </a:ext>
            </a:extLst>
          </p:cNvPr>
          <p:cNvPicPr>
            <a:picLocks noChangeAspect="1"/>
          </p:cNvPicPr>
          <p:nvPr/>
        </p:nvPicPr>
        <p:blipFill>
          <a:blip r:embed="rId2"/>
          <a:stretch>
            <a:fillRect/>
          </a:stretch>
        </p:blipFill>
        <p:spPr>
          <a:xfrm>
            <a:off x="6094412" y="2444914"/>
            <a:ext cx="5978280" cy="2410090"/>
          </a:xfrm>
          <a:prstGeom prst="rect">
            <a:avLst/>
          </a:prstGeom>
        </p:spPr>
      </p:pic>
    </p:spTree>
    <p:extLst>
      <p:ext uri="{BB962C8B-B14F-4D97-AF65-F5344CB8AC3E}">
        <p14:creationId xmlns:p14="http://schemas.microsoft.com/office/powerpoint/2010/main" val="98484704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2E155-B34D-4009-875F-CD308411EE3F}"/>
              </a:ext>
            </a:extLst>
          </p:cNvPr>
          <p:cNvSpPr>
            <a:spLocks noGrp="1"/>
          </p:cNvSpPr>
          <p:nvPr>
            <p:ph type="title"/>
          </p:nvPr>
        </p:nvSpPr>
        <p:spPr>
          <a:xfrm>
            <a:off x="548640" y="419882"/>
            <a:ext cx="11073384" cy="521208"/>
          </a:xfrm>
        </p:spPr>
        <p:txBody>
          <a:bodyPr/>
          <a:lstStyle/>
          <a:p>
            <a:r>
              <a:rPr lang="en-US" dirty="0"/>
              <a:t>Proposed objectives</a:t>
            </a:r>
          </a:p>
        </p:txBody>
      </p:sp>
      <p:sp>
        <p:nvSpPr>
          <p:cNvPr id="4" name="Slide Number Placeholder 3">
            <a:extLst>
              <a:ext uri="{FF2B5EF4-FFF2-40B4-BE49-F238E27FC236}">
                <a16:creationId xmlns:a16="http://schemas.microsoft.com/office/drawing/2014/main" id="{6695828C-C7B3-4C9E-8CBE-2057AA2817FE}"/>
              </a:ext>
            </a:extLst>
          </p:cNvPr>
          <p:cNvSpPr>
            <a:spLocks noGrp="1"/>
          </p:cNvSpPr>
          <p:nvPr>
            <p:ph type="sldNum" sz="quarter" idx="4"/>
          </p:nvPr>
        </p:nvSpPr>
        <p:spPr/>
        <p:txBody>
          <a:bodyPr/>
          <a:lstStyle/>
          <a:p>
            <a:fld id="{6D22F896-40B5-4ADD-8801-0D06FADFA095}" type="slidenum">
              <a:rPr lang="en-US" smtClean="0"/>
              <a:pPr/>
              <a:t>4</a:t>
            </a:fld>
            <a:endParaRPr lang="en-US" dirty="0"/>
          </a:p>
        </p:txBody>
      </p:sp>
      <p:sp>
        <p:nvSpPr>
          <p:cNvPr id="7" name="Content Placeholder 2">
            <a:extLst>
              <a:ext uri="{FF2B5EF4-FFF2-40B4-BE49-F238E27FC236}">
                <a16:creationId xmlns:a16="http://schemas.microsoft.com/office/drawing/2014/main" id="{82384D62-6FEE-4594-B2D0-1E460BC5ECBC}"/>
              </a:ext>
            </a:extLst>
          </p:cNvPr>
          <p:cNvSpPr>
            <a:spLocks noGrp="1"/>
          </p:cNvSpPr>
          <p:nvPr>
            <p:ph sz="half" idx="1"/>
          </p:nvPr>
        </p:nvSpPr>
        <p:spPr>
          <a:xfrm>
            <a:off x="367161" y="1743164"/>
            <a:ext cx="11382752" cy="3813590"/>
          </a:xfrm>
        </p:spPr>
        <p:txBody>
          <a:bodyPr/>
          <a:lstStyle/>
          <a:p>
            <a:r>
              <a:rPr lang="en-US" sz="2400" dirty="0">
                <a:solidFill>
                  <a:schemeClr val="bg1">
                    <a:lumMod val="85000"/>
                  </a:schemeClr>
                </a:solidFill>
              </a:rPr>
              <a:t>Further cost/complexity reduction with lower max. UE BW</a:t>
            </a:r>
          </a:p>
          <a:p>
            <a:pPr lvl="1"/>
            <a:r>
              <a:rPr lang="en-US" sz="2000" dirty="0">
                <a:solidFill>
                  <a:schemeClr val="bg1">
                    <a:lumMod val="85000"/>
                  </a:schemeClr>
                </a:solidFill>
              </a:rPr>
              <a:t>Study the potential impact for both initial access and after initial access.</a:t>
            </a:r>
          </a:p>
          <a:p>
            <a:pPr lvl="1"/>
            <a:r>
              <a:rPr lang="en-US" sz="2000" dirty="0">
                <a:solidFill>
                  <a:schemeClr val="bg1">
                    <a:lumMod val="85000"/>
                  </a:schemeClr>
                </a:solidFill>
              </a:rPr>
              <a:t>Study co-existence of Rel.18 </a:t>
            </a:r>
            <a:r>
              <a:rPr lang="en-US" sz="2000" dirty="0" err="1">
                <a:solidFill>
                  <a:schemeClr val="bg1">
                    <a:lumMod val="85000"/>
                  </a:schemeClr>
                </a:solidFill>
              </a:rPr>
              <a:t>RedCap</a:t>
            </a:r>
            <a:r>
              <a:rPr lang="en-US" sz="2000" dirty="0">
                <a:solidFill>
                  <a:schemeClr val="bg1">
                    <a:lumMod val="85000"/>
                  </a:schemeClr>
                </a:solidFill>
              </a:rPr>
              <a:t> UEs with legacy UEs (incl. Rel.17 </a:t>
            </a:r>
            <a:r>
              <a:rPr lang="en-US" sz="2000" dirty="0" err="1">
                <a:solidFill>
                  <a:schemeClr val="bg1">
                    <a:lumMod val="85000"/>
                  </a:schemeClr>
                </a:solidFill>
              </a:rPr>
              <a:t>RedCap</a:t>
            </a:r>
            <a:r>
              <a:rPr lang="en-US" sz="2000" dirty="0">
                <a:solidFill>
                  <a:schemeClr val="bg1">
                    <a:lumMod val="85000"/>
                  </a:schemeClr>
                </a:solidFill>
              </a:rPr>
              <a:t> UEs).</a:t>
            </a:r>
          </a:p>
          <a:p>
            <a:r>
              <a:rPr lang="en-US" sz="2400" dirty="0">
                <a:solidFill>
                  <a:schemeClr val="bg1">
                    <a:lumMod val="85000"/>
                  </a:schemeClr>
                </a:solidFill>
              </a:rPr>
              <a:t>Further power saving</a:t>
            </a:r>
          </a:p>
          <a:p>
            <a:pPr lvl="1"/>
            <a:r>
              <a:rPr lang="en-US" sz="2000" dirty="0">
                <a:solidFill>
                  <a:schemeClr val="bg1">
                    <a:lumMod val="85000"/>
                  </a:schemeClr>
                </a:solidFill>
              </a:rPr>
              <a:t>Introduction the supporting of lower power class UEs.</a:t>
            </a:r>
          </a:p>
          <a:p>
            <a:pPr lvl="2"/>
            <a:r>
              <a:rPr lang="en-US" dirty="0">
                <a:solidFill>
                  <a:schemeClr val="bg1">
                    <a:lumMod val="85000"/>
                  </a:schemeClr>
                </a:solidFill>
              </a:rPr>
              <a:t> study coverage enhancement for such UEs.</a:t>
            </a:r>
          </a:p>
          <a:p>
            <a:pPr lvl="1"/>
            <a:r>
              <a:rPr lang="en-US" sz="2000" dirty="0">
                <a:solidFill>
                  <a:schemeClr val="bg1">
                    <a:lumMod val="85000"/>
                  </a:schemeClr>
                </a:solidFill>
              </a:rPr>
              <a:t>Study power efficient wake-up signals/procedures (maybe in a separate SI/WI).</a:t>
            </a:r>
          </a:p>
          <a:p>
            <a:r>
              <a:rPr lang="en-US" sz="2400" dirty="0">
                <a:solidFill>
                  <a:schemeClr val="bg1">
                    <a:lumMod val="85000"/>
                  </a:schemeClr>
                </a:solidFill>
              </a:rPr>
              <a:t>Study upper layer support for Rel.18 </a:t>
            </a:r>
            <a:r>
              <a:rPr lang="en-US" sz="2400" dirty="0" err="1">
                <a:solidFill>
                  <a:schemeClr val="bg1">
                    <a:lumMod val="85000"/>
                  </a:schemeClr>
                </a:solidFill>
              </a:rPr>
              <a:t>RedCap</a:t>
            </a:r>
            <a:r>
              <a:rPr lang="en-US" sz="2400" dirty="0">
                <a:solidFill>
                  <a:schemeClr val="bg1">
                    <a:lumMod val="85000"/>
                  </a:schemeClr>
                </a:solidFill>
              </a:rPr>
              <a:t> new UE type, including UE identification and access control, etc.</a:t>
            </a:r>
          </a:p>
          <a:p>
            <a:r>
              <a:rPr lang="en-US" sz="2400" dirty="0">
                <a:solidFill>
                  <a:schemeClr val="bg1">
                    <a:lumMod val="85000"/>
                  </a:schemeClr>
                </a:solidFill>
              </a:rPr>
              <a:t>Specify Rel.17 leftovers if any.</a:t>
            </a:r>
          </a:p>
        </p:txBody>
      </p:sp>
    </p:spTree>
    <p:extLst>
      <p:ext uri="{BB962C8B-B14F-4D97-AF65-F5344CB8AC3E}">
        <p14:creationId xmlns:p14="http://schemas.microsoft.com/office/powerpoint/2010/main" val="5622105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52582576"/>
      </p:ext>
    </p:extLst>
  </p:cSld>
  <p:clrMapOvr>
    <a:masterClrMapping/>
  </p:clrMapOvr>
  <p:transition spd="med"/>
</p:sld>
</file>

<file path=ppt/theme/theme1.xml><?xml version="1.0" encoding="utf-8"?>
<a:theme xmlns:a="http://schemas.openxmlformats.org/drawingml/2006/main" name="Lenovo Master">
  <a:themeElements>
    <a:clrScheme name="Lenovo Colors">
      <a:dk1>
        <a:srgbClr val="000000"/>
      </a:dk1>
      <a:lt1>
        <a:sysClr val="window" lastClr="FFFFFF"/>
      </a:lt1>
      <a:dk2>
        <a:srgbClr val="8246AF"/>
      </a:dk2>
      <a:lt2>
        <a:srgbClr val="333F48"/>
      </a:lt2>
      <a:accent1>
        <a:srgbClr val="E1140A"/>
      </a:accent1>
      <a:accent2>
        <a:srgbClr val="FF6A00"/>
      </a:accent2>
      <a:accent3>
        <a:srgbClr val="F04187"/>
      </a:accent3>
      <a:accent4>
        <a:srgbClr val="3E8DDD"/>
      </a:accent4>
      <a:accent5>
        <a:srgbClr val="46C8E1"/>
      </a:accent5>
      <a:accent6>
        <a:srgbClr val="6AC346"/>
      </a:accent6>
      <a:hlink>
        <a:srgbClr val="4AC0E0"/>
      </a:hlink>
      <a:folHlink>
        <a:srgbClr val="4AC0E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F7170"/>
        </a:solidFill>
        <a:ln>
          <a:noFill/>
        </a:ln>
      </a:spPr>
      <a:bodyPr lIns="182880" tIns="182880" rIns="182880" bIns="182880" rtlCol="0" anchor="t"/>
      <a:lstStyle>
        <a:defPPr algn="l">
          <a:defRPr sz="1600" dirty="0" err="1" smtClean="0">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9EFDFD9491C1B4EB5AD1C1F0DD77AEF" ma:contentTypeVersion="8" ma:contentTypeDescription="Create a new document." ma:contentTypeScope="" ma:versionID="92947332ef03447f574ff4b9d4fddcc4">
  <xsd:schema xmlns:xsd="http://www.w3.org/2001/XMLSchema" xmlns:xs="http://www.w3.org/2001/XMLSchema" xmlns:p="http://schemas.microsoft.com/office/2006/metadata/properties" xmlns:ns2="3cf6f596-7900-42dc-afdd-a636648ef1bd" targetNamespace="http://schemas.microsoft.com/office/2006/metadata/properties" ma:root="true" ma:fieldsID="3a9c05a953a4aea5b56dbd205067280d" ns2:_="">
    <xsd:import namespace="3cf6f596-7900-42dc-afdd-a636648ef1b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f6f596-7900-42dc-afdd-a636648ef1b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D343E24-E407-41CD-B499-ECBA4C49DBD7}">
  <ds:schemaRefs>
    <ds:schemaRef ds:uri="http://purl.org/dc/dcmitype/"/>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3cf6f596-7900-42dc-afdd-a636648ef1bd"/>
    <ds:schemaRef ds:uri="http://schemas.microsoft.com/office/2006/metadata/properties"/>
    <ds:schemaRef ds:uri="http://www.w3.org/XML/1998/namespace"/>
    <ds:schemaRef ds:uri="http://purl.org/dc/elements/1.1/"/>
  </ds:schemaRefs>
</ds:datastoreItem>
</file>

<file path=customXml/itemProps2.xml><?xml version="1.0" encoding="utf-8"?>
<ds:datastoreItem xmlns:ds="http://schemas.openxmlformats.org/officeDocument/2006/customXml" ds:itemID="{927F5D40-AAA7-42F4-B168-F8A4D8AB0961}">
  <ds:schemaRefs>
    <ds:schemaRef ds:uri="http://schemas.microsoft.com/sharepoint/v3/contenttype/forms"/>
  </ds:schemaRefs>
</ds:datastoreItem>
</file>

<file path=customXml/itemProps3.xml><?xml version="1.0" encoding="utf-8"?>
<ds:datastoreItem xmlns:ds="http://schemas.openxmlformats.org/officeDocument/2006/customXml" ds:itemID="{2B0AE619-12E3-4ADF-8595-E3011517B6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f6f596-7900-42dc-afdd-a636648ef1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6831</TotalTime>
  <Words>425</Words>
  <Application>Microsoft Office PowerPoint</Application>
  <PresentationFormat>Custom</PresentationFormat>
  <Paragraphs>59</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Times New Roman</vt:lpstr>
      <vt:lpstr>Wingdings</vt:lpstr>
      <vt:lpstr>Lenovo Master</vt:lpstr>
      <vt:lpstr>RedCap Evolutions in Rel.18</vt:lpstr>
      <vt:lpstr>Motivation</vt:lpstr>
      <vt:lpstr>Scope</vt:lpstr>
      <vt:lpstr>Proposed objectives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R18 Presentations</dc:title>
  <dc:creator>Ravi.Kuchibhotla@motorola.com</dc:creator>
  <cp:lastModifiedBy>Yuantao YT18 Zhang</cp:lastModifiedBy>
  <cp:revision>241</cp:revision>
  <dcterms:created xsi:type="dcterms:W3CDTF">2020-11-11T10:47:48Z</dcterms:created>
  <dcterms:modified xsi:type="dcterms:W3CDTF">2021-09-06T01:45:02Z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0x01010049EFDFD9491C1B4EB5AD1C1F0DD77AEF</vt:lpwstr>
  </property>
</Properties>
</file>