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8"/>
  </p:notesMasterIdLst>
  <p:sldIdLst>
    <p:sldId id="376" r:id="rId2"/>
    <p:sldId id="446" r:id="rId3"/>
    <p:sldId id="1959" r:id="rId4"/>
    <p:sldId id="444" r:id="rId5"/>
    <p:sldId id="493" r:id="rId6"/>
    <p:sldId id="347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EEF8"/>
    <a:srgbClr val="E848EC"/>
    <a:srgbClr val="415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275" autoAdjust="0"/>
    <p:restoredTop sz="94660"/>
  </p:normalViewPr>
  <p:slideViewPr>
    <p:cSldViewPr snapToGrid="0">
      <p:cViewPr varScale="1">
        <p:scale>
          <a:sx n="84" d="100"/>
          <a:sy n="84" d="100"/>
        </p:scale>
        <p:origin x="739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54F19F-3FA9-4795-AFE1-3275E96BCBF1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AD797-4B9C-4C3A-80C9-A27718EC9A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68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Requirements, use case, motivation from IEEE</a:t>
            </a:r>
            <a:r>
              <a:rPr lang="zh-CN" altLang="en-US" dirty="0"/>
              <a:t>　</a:t>
            </a:r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044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封面（品牌标志）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占位符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78" name="图片占位符 5">
            <a:extLst>
              <a:ext uri="{FF2B5EF4-FFF2-40B4-BE49-F238E27FC236}">
                <a16:creationId xmlns:a16="http://schemas.microsoft.com/office/drawing/2014/main" id="{306741F4-943B-455E-8064-72C96DAA5F2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95" y="17379"/>
            <a:ext cx="12195175" cy="685800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endParaRPr lang="zh-CN" altLang="en-US" dirty="0"/>
          </a:p>
        </p:txBody>
      </p:sp>
      <p:sp>
        <p:nvSpPr>
          <p:cNvPr id="172" name="文本框 171"/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74" name="矩形 173"/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76" name="文本框 175"/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77" name="组 176"/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78" name="矩形 177"/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79" name="矩形 178"/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0" name="矩形 179"/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1" name="矩形 180"/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83" name="文本框 182"/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84" name="组 183"/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85" name="矩形 184"/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6" name="矩形 185"/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7" name="矩形 186"/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88" name="矩形 187"/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4" name="矩形 203"/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5" name="矩形 204"/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6" name="矩形 205"/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7" name="矩形 206"/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8" name="文本框 207"/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210" name="组 209"/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212" name="矩形 211"/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3" name="矩形 212"/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4" name="矩形 213"/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15" name="矩形 214"/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11" name="文本框 210"/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17" name="矩形 216"/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9" name="矩形 218"/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0" name="矩形 219"/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1" name="文本框 220"/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23" name="矩形 222"/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4" name="矩形 223"/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5" name="矩形 224"/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6" name="矩形 225"/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7" name="矩形 226"/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8" name="矩形 227"/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37" name="文本框 236"/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81" name="组 65"/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83" name="矩形 82"/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/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/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/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88"/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90" name="矩形 89"/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/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/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/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70" name="内容占位符 14"/>
          <p:cNvSpPr>
            <a:spLocks noGrp="1"/>
          </p:cNvSpPr>
          <p:nvPr>
            <p:ph sz="quarter" idx="37"/>
          </p:nvPr>
        </p:nvSpPr>
        <p:spPr>
          <a:xfrm>
            <a:off x="-993" y="3556922"/>
            <a:ext cx="8653431" cy="2087507"/>
          </a:xfrm>
          <a:solidFill>
            <a:schemeClr val="accent5">
              <a:lumMod val="75000"/>
              <a:alpha val="82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400">
                <a:solidFill>
                  <a:schemeClr val="accent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0" name="Textplatzhalter 8"/>
          <p:cNvSpPr>
            <a:spLocks noGrp="1"/>
          </p:cNvSpPr>
          <p:nvPr>
            <p:ph type="body" sz="quarter" idx="14" hasCustomPrompt="1"/>
          </p:nvPr>
        </p:nvSpPr>
        <p:spPr>
          <a:xfrm>
            <a:off x="863349" y="4265758"/>
            <a:ext cx="7387570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封面副标题可在此处添加</a:t>
            </a:r>
            <a:endParaRPr lang="en-US" altLang="zh-CN" noProof="0" dirty="0"/>
          </a:p>
        </p:txBody>
      </p:sp>
      <p:sp>
        <p:nvSpPr>
          <p:cNvPr id="73" name="Textplatzhalter 3">
            <a:extLst>
              <a:ext uri="{FF2B5EF4-FFF2-40B4-BE49-F238E27FC236}">
                <a16:creationId xmlns:a16="http://schemas.microsoft.com/office/drawing/2014/main" id="{20E19EBB-5E87-324A-8532-4533415C7CBC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821781" y="5206233"/>
            <a:ext cx="3227360" cy="276283"/>
          </a:xfrm>
        </p:spPr>
        <p:txBody>
          <a:bodyPr anchor="b">
            <a:noAutofit/>
          </a:bodyPr>
          <a:lstStyle>
            <a:lvl1pPr marL="0" marR="0" indent="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marL="0" marR="0" lvl="0" indent="0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noProof="0" dirty="0"/>
              <a:t>部门名称  </a:t>
            </a:r>
            <a:r>
              <a:rPr lang="en-US" altLang="zh-CN" noProof="0" dirty="0"/>
              <a:t>|  </a:t>
            </a:r>
            <a:r>
              <a:rPr lang="zh-CN" altLang="en-US" noProof="0" dirty="0"/>
              <a:t>日期</a:t>
            </a:r>
            <a:endParaRPr lang="en-US" altLang="zh-CN" noProof="0" dirty="0"/>
          </a:p>
        </p:txBody>
      </p:sp>
      <p:sp>
        <p:nvSpPr>
          <p:cNvPr id="66" name="文本框 65"/>
          <p:cNvSpPr txBox="1"/>
          <p:nvPr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57306" y="3755487"/>
            <a:ext cx="7393613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3600" b="0" i="0" cap="none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en-US" altLang="zh-CN" noProof="0" dirty="0"/>
              <a:t>PPT</a:t>
            </a:r>
            <a:r>
              <a:rPr lang="zh-CN" altLang="en-US" noProof="0" dirty="0"/>
              <a:t>封面示意</a:t>
            </a:r>
            <a:endParaRPr lang="en-US" altLang="zh-CN" noProof="0" dirty="0"/>
          </a:p>
        </p:txBody>
      </p:sp>
      <p:pic>
        <p:nvPicPr>
          <p:cNvPr id="67" name="图片占位符 9">
            <a:extLst>
              <a:ext uri="{FF2B5EF4-FFF2-40B4-BE49-F238E27FC236}">
                <a16:creationId xmlns:a16="http://schemas.microsoft.com/office/drawing/2014/main" id="{2CCAB334-C536-4553-94E3-7A857B0DCF9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68" name="文本框 67">
            <a:extLst>
              <a:ext uri="{FF2B5EF4-FFF2-40B4-BE49-F238E27FC236}">
                <a16:creationId xmlns:a16="http://schemas.microsoft.com/office/drawing/2014/main" id="{D967A343-53E4-4A2B-A1AE-34EB41C10449}"/>
              </a:ext>
            </a:extLst>
          </p:cNvPr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91AB65B7-5168-4FA1-9CD0-9241506FCD11}"/>
              </a:ext>
            </a:extLst>
          </p:cNvPr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8A186D8A-1412-46DC-A614-4E7447A51F0E}"/>
              </a:ext>
            </a:extLst>
          </p:cNvPr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43B526AB-7B18-4AAF-818F-C56A77B910F3}"/>
              </a:ext>
            </a:extLst>
          </p:cNvPr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6" name="组 176">
            <a:extLst>
              <a:ext uri="{FF2B5EF4-FFF2-40B4-BE49-F238E27FC236}">
                <a16:creationId xmlns:a16="http://schemas.microsoft.com/office/drawing/2014/main" id="{22C4FB35-8DA6-4F9E-9DB5-BE5A165655EE}"/>
              </a:ext>
            </a:extLst>
          </p:cNvPr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30E28527-6E44-4A89-BC6A-DFC381E92CDF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2E58E048-B62E-4D65-80C8-5AAA78BAF67A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17D8823C-5757-444B-8B1D-8DA0DD5DD627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1CEB8132-5188-4CA1-B1D8-003F36D182B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F4FCED97-50DF-4AFC-8D56-40ED6ED3B338}"/>
              </a:ext>
            </a:extLst>
          </p:cNvPr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>
            <a:extLst>
              <a:ext uri="{FF2B5EF4-FFF2-40B4-BE49-F238E27FC236}">
                <a16:creationId xmlns:a16="http://schemas.microsoft.com/office/drawing/2014/main" id="{FA175D65-6532-4D4E-B1E3-B5D31B463150}"/>
              </a:ext>
            </a:extLst>
          </p:cNvPr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5F57FF41-03B3-475B-85D9-95737AA0B3D7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79F38637-879F-444F-BC55-8C0C81AA91AF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C1DEAF41-944F-46EF-BEF2-9A38B511E28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B15F312B-4312-440E-BA37-5DD9C3A181DC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矩形 106">
            <a:extLst>
              <a:ext uri="{FF2B5EF4-FFF2-40B4-BE49-F238E27FC236}">
                <a16:creationId xmlns:a16="http://schemas.microsoft.com/office/drawing/2014/main" id="{BD20A853-CC0B-4128-9FD9-7E2AB8787E29}"/>
              </a:ext>
            </a:extLst>
          </p:cNvPr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21E36365-35CA-4EBF-B099-332B6F77D39B}"/>
              </a:ext>
            </a:extLst>
          </p:cNvPr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id="{C6537CBA-8DEC-496A-8B23-F3710B118881}"/>
              </a:ext>
            </a:extLst>
          </p:cNvPr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0" name="矩形 109">
            <a:extLst>
              <a:ext uri="{FF2B5EF4-FFF2-40B4-BE49-F238E27FC236}">
                <a16:creationId xmlns:a16="http://schemas.microsoft.com/office/drawing/2014/main" id="{403CC930-795C-4CE8-A64D-9B3560C6A76C}"/>
              </a:ext>
            </a:extLst>
          </p:cNvPr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4CA6DEB6-5E3C-4413-8C94-D319C3D6F601}"/>
              </a:ext>
            </a:extLst>
          </p:cNvPr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2" name="组 209">
            <a:extLst>
              <a:ext uri="{FF2B5EF4-FFF2-40B4-BE49-F238E27FC236}">
                <a16:creationId xmlns:a16="http://schemas.microsoft.com/office/drawing/2014/main" id="{5DCACB47-B003-4258-8774-1C6624D0EF78}"/>
              </a:ext>
            </a:extLst>
          </p:cNvPr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8C638061-244E-4C3E-A0A9-49AF14D65031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71645BF-CF74-425E-96AA-81D032F7559D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6F490FCC-1844-416B-AD30-4FF55868F817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1E4BA4A3-5ABF-4C02-AF2B-587EAD3F429A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7" name="文本框 116">
            <a:extLst>
              <a:ext uri="{FF2B5EF4-FFF2-40B4-BE49-F238E27FC236}">
                <a16:creationId xmlns:a16="http://schemas.microsoft.com/office/drawing/2014/main" id="{859F3931-71B3-439D-AB2D-5CD96799CBA6}"/>
              </a:ext>
            </a:extLst>
          </p:cNvPr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59559819-147E-40A3-A9FA-0FDC9F50678E}"/>
              </a:ext>
            </a:extLst>
          </p:cNvPr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6D29082E-DFD0-4E87-9116-33F321D6EBEC}"/>
              </a:ext>
            </a:extLst>
          </p:cNvPr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矩形 119">
            <a:extLst>
              <a:ext uri="{FF2B5EF4-FFF2-40B4-BE49-F238E27FC236}">
                <a16:creationId xmlns:a16="http://schemas.microsoft.com/office/drawing/2014/main" id="{54EC09A7-925A-406F-A066-DE0D15FAAE5D}"/>
              </a:ext>
            </a:extLst>
          </p:cNvPr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B21AE1D2-836D-4D4B-8FAE-E1333659011D}"/>
              </a:ext>
            </a:extLst>
          </p:cNvPr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3848A460-7EC4-4550-82EA-F31D327909C8}"/>
              </a:ext>
            </a:extLst>
          </p:cNvPr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CA21C14C-A663-481D-94AD-BEEB231A10B0}"/>
              </a:ext>
            </a:extLst>
          </p:cNvPr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214D2382-5B9D-4551-B3FB-263701BB2180}"/>
              </a:ext>
            </a:extLst>
          </p:cNvPr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1D969076-F136-4CA9-92AF-2355F0054EBC}"/>
              </a:ext>
            </a:extLst>
          </p:cNvPr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CA1AF179-8E6E-45CB-A65F-30D4D90E59BC}"/>
              </a:ext>
            </a:extLst>
          </p:cNvPr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8F1882BC-9BFF-4085-A7C9-4D7132F28EF6}"/>
              </a:ext>
            </a:extLst>
          </p:cNvPr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FB05EB2C-B4C9-4F95-B383-C9414A28CB43}"/>
              </a:ext>
            </a:extLst>
          </p:cNvPr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45998546-24BB-4984-A206-B733043E641C}"/>
              </a:ext>
            </a:extLst>
          </p:cNvPr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BCBDB587-CA23-4082-BA8D-A1948847E9A5}"/>
              </a:ext>
            </a:extLst>
          </p:cNvPr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1" name="组 65">
            <a:extLst>
              <a:ext uri="{FF2B5EF4-FFF2-40B4-BE49-F238E27FC236}">
                <a16:creationId xmlns:a16="http://schemas.microsoft.com/office/drawing/2014/main" id="{678D17F5-C217-48A7-B687-1B48296E80A2}"/>
              </a:ext>
            </a:extLst>
          </p:cNvPr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EE8BDE78-BF75-4E55-81A8-8CB6306981A9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6F3EF7EF-5FC7-45C2-82C3-33ED1725AF20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32F8AB00-6EF8-4FE1-88CD-52313E31949A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30FE2EA9-7D3A-425C-8613-0880447874A3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6" name="文本框 135">
            <a:extLst>
              <a:ext uri="{FF2B5EF4-FFF2-40B4-BE49-F238E27FC236}">
                <a16:creationId xmlns:a16="http://schemas.microsoft.com/office/drawing/2014/main" id="{86453F15-A539-4E89-8E66-4D371FDB4E76}"/>
              </a:ext>
            </a:extLst>
          </p:cNvPr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37" name="组 88">
            <a:extLst>
              <a:ext uri="{FF2B5EF4-FFF2-40B4-BE49-F238E27FC236}">
                <a16:creationId xmlns:a16="http://schemas.microsoft.com/office/drawing/2014/main" id="{5D9944B9-59BE-4D2D-9370-DFA757DA22B8}"/>
              </a:ext>
            </a:extLst>
          </p:cNvPr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31742AA8-4974-440D-A439-1AB66C47957D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DC9684F0-8589-4351-A306-BD494B1A739B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5D2E89C-9A7D-48E3-A9D9-C26C3FA2DE83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46360E4F-C1D7-452B-8700-0531FA24A3EB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2" name="文本框 141">
            <a:extLst>
              <a:ext uri="{FF2B5EF4-FFF2-40B4-BE49-F238E27FC236}">
                <a16:creationId xmlns:a16="http://schemas.microsoft.com/office/drawing/2014/main" id="{1B0142B7-A6B1-4F2F-9139-8343DFF72A27}"/>
              </a:ext>
            </a:extLst>
          </p:cNvPr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92FD117-9192-4B05-8E36-418039AFE8C3}"/>
              </a:ext>
            </a:extLst>
          </p:cNvPr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432CCE93-C15E-42BB-88DC-E20059AB4B4E}"/>
              </a:ext>
            </a:extLst>
          </p:cNvPr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E7BEF2A0-AB58-4477-BAB0-21000008F039}"/>
              </a:ext>
            </a:extLst>
          </p:cNvPr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349522C4-4C3E-4BD1-BD26-98E56227AC4C}"/>
              </a:ext>
            </a:extLst>
          </p:cNvPr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00916C4D-1038-4E6E-98E5-5E9D5475F1F9}"/>
              </a:ext>
            </a:extLst>
          </p:cNvPr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ED494B82-3BF8-4BB1-B644-63382E4D4243}"/>
              </a:ext>
            </a:extLst>
          </p:cNvPr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C63AEC17-8346-40E0-A323-0DBCBB7115B3}"/>
              </a:ext>
            </a:extLst>
          </p:cNvPr>
          <p:cNvSpPr txBox="1"/>
          <p:nvPr userDrawn="1"/>
        </p:nvSpPr>
        <p:spPr>
          <a:xfrm>
            <a:off x="785907" y="1438816"/>
            <a:ext cx="4325055" cy="4755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4427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132">
          <p15:clr>
            <a:srgbClr val="FBAE40"/>
          </p15:clr>
        </p15:guide>
        <p15:guide id="2" pos="1080">
          <p15:clr>
            <a:srgbClr val="FBAE40"/>
          </p15:clr>
        </p15:guide>
        <p15:guide id="3" pos="717">
          <p15:clr>
            <a:srgbClr val="FBAE40"/>
          </p15:clr>
        </p15:guide>
        <p15:guide id="4" pos="10900">
          <p15:clr>
            <a:srgbClr val="FBAE40"/>
          </p15:clr>
        </p15:guide>
        <p15:guide id="5" orient="horz" pos="8153">
          <p15:clr>
            <a:srgbClr val="FBAE40"/>
          </p15:clr>
        </p15:guide>
        <p15:guide id="6" orient="horz" pos="5295">
          <p15:clr>
            <a:srgbClr val="FBAE40"/>
          </p15:clr>
        </p15:guide>
        <p15:guide id="7" orient="horz" pos="4479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6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2577289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213425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393028" y="1321918"/>
            <a:ext cx="2575806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9026099" y="1321918"/>
            <a:ext cx="257928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9A353CFD-7D5B-4E18-9BBE-31EE281C6DA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FE3D92DC-705F-4D27-81CE-D62C06A6A0EB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CE55B1F0-F421-426B-8928-362869BE65FD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8" name="组 176">
            <a:extLst>
              <a:ext uri="{FF2B5EF4-FFF2-40B4-BE49-F238E27FC236}">
                <a16:creationId xmlns:a16="http://schemas.microsoft.com/office/drawing/2014/main" id="{CE05989D-C032-4EE7-9C72-EC90CF16CB82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61268E27-AAB6-4CB9-8CE6-50F71B2A6BF4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D4F1BB8F-E445-48CD-97E1-6796264EFBD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0886715F-D6E2-49AA-BFB7-4B3115E029BB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80924DF0-2C99-4BA6-BBE2-09B32E3FFAD7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7" name="文本框 106">
            <a:extLst>
              <a:ext uri="{FF2B5EF4-FFF2-40B4-BE49-F238E27FC236}">
                <a16:creationId xmlns:a16="http://schemas.microsoft.com/office/drawing/2014/main" id="{61F2D004-AB15-4ADE-9B57-703EE0BB8FD5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8" name="组 183">
            <a:extLst>
              <a:ext uri="{FF2B5EF4-FFF2-40B4-BE49-F238E27FC236}">
                <a16:creationId xmlns:a16="http://schemas.microsoft.com/office/drawing/2014/main" id="{3E3F1EE4-73C8-47D6-AC60-88A060C65D16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8937E239-8D9F-4BAB-865C-FEDDB63E49F1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D30B32A5-B1C3-4A66-A928-ED6E680ADC6F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E6DC8E78-559E-49EA-9F2B-98852CE8463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98BAFECF-5EE8-4698-B3E1-80FCD2905064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5" name="矩形 134">
            <a:extLst>
              <a:ext uri="{FF2B5EF4-FFF2-40B4-BE49-F238E27FC236}">
                <a16:creationId xmlns:a16="http://schemas.microsoft.com/office/drawing/2014/main" id="{EEFC0DD7-BC5E-4AD9-9834-A4EF3A126DE2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76A5CB59-6B81-48C8-8108-F332AB164019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B2287061-0C24-4216-870C-4FEB2B824FB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3887FA24-0C91-4B63-8D8E-609FED274804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B60DB91B-E594-4543-B72D-5AACCF33E64E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40" name="组 209">
            <a:extLst>
              <a:ext uri="{FF2B5EF4-FFF2-40B4-BE49-F238E27FC236}">
                <a16:creationId xmlns:a16="http://schemas.microsoft.com/office/drawing/2014/main" id="{4C2E876E-2668-4CCC-810E-EF09A864E1E4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7F83A457-4D8D-413A-966C-9F1435721E12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A26F26F9-E53D-443C-B69E-DA0066579007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D38DA9CD-8299-40D2-B5A9-5A277223BF4F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3E3D5FD4-0D0E-4014-83C6-52867674BC39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5" name="文本框 144">
            <a:extLst>
              <a:ext uri="{FF2B5EF4-FFF2-40B4-BE49-F238E27FC236}">
                <a16:creationId xmlns:a16="http://schemas.microsoft.com/office/drawing/2014/main" id="{1505A19C-7052-4F2D-9161-90753C64E3E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333B4AB7-9258-4FC6-92D4-CB6E224DC90A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B13598E5-6F97-4093-BA20-69F114226C40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3878794B-B969-4E59-9C75-ECCFEDD3B619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E274A831-9449-4C5F-8D3A-6658EB44C317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E9229E36-ED2E-4B91-A230-9BBD15907794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71CA3019-CAEE-419C-A1F8-FE36C59FFC0A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24C7C8BB-4693-41DB-8117-AF0E880D19FC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AF82A40F-ACFD-4334-B31E-3D5E323CD121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D1858B7A-BB4B-472F-9BC9-FF703525FD7B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5C1FD838-41F3-4521-BBE0-974EAD54FAEE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DCE1DFFD-0BFB-4568-A2CD-7A3CB80EEB46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5E20FC05-7097-4B3F-89D0-91ACA885EC3A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292C8688-A51D-4F16-95C7-EF6CC5B3C61C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9" name="组 65">
            <a:extLst>
              <a:ext uri="{FF2B5EF4-FFF2-40B4-BE49-F238E27FC236}">
                <a16:creationId xmlns:a16="http://schemas.microsoft.com/office/drawing/2014/main" id="{E343692E-58F0-46A4-9BE6-A27926A1B066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F3A2AD89-5505-4FA9-BB54-88199042B4AF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27383E8E-0957-4292-92F3-BCFE717E2CBC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F7E98032-D9DF-46B2-B7BD-EAAEB9233062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F9DBA96A-07B4-4299-BA6C-DCE8682653D2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4A5E9F48-3BD1-42F9-A9D7-942C7D38DFAC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>
            <a:extLst>
              <a:ext uri="{FF2B5EF4-FFF2-40B4-BE49-F238E27FC236}">
                <a16:creationId xmlns:a16="http://schemas.microsoft.com/office/drawing/2014/main" id="{A2CCE472-42FE-4BD2-BF41-048B92728265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C3B801A6-E8E8-4E3D-88F4-570B93E565CB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ED837674-A6B5-424C-BC08-135CF510DDF3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CD9F0340-4C18-44E9-A189-F1C6F738C942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BC27B166-B476-4344-B4B8-7451264E044E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E6998066-9F98-4640-A333-BEECE255AF9F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64A7BFC2-F3EC-4C4F-A551-38DAF8E0622E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6B507B74-6DA6-47AF-8E31-2E3397D863D3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C64E81D6-B70F-4D91-A981-E732FA5C9077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67C62A06-F2E7-44FB-847F-355DF8AFEA47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F8C00BD2-D129-46BE-9ED9-C9AAC6425074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B13E6F4F-F3C1-4A5E-80AF-3D3D863E4EE1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431C3D33-F44A-47E1-A326-C67CE6F00E49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0" name="内容占位符 4"/>
          <p:cNvSpPr>
            <a:spLocks noGrp="1"/>
          </p:cNvSpPr>
          <p:nvPr>
            <p:ph sz="quarter" idx="83"/>
          </p:nvPr>
        </p:nvSpPr>
        <p:spPr>
          <a:xfrm>
            <a:off x="729118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3" name="内容占位符 4"/>
          <p:cNvSpPr>
            <a:spLocks noGrp="1"/>
          </p:cNvSpPr>
          <p:nvPr>
            <p:ph sz="quarter" idx="84"/>
          </p:nvPr>
        </p:nvSpPr>
        <p:spPr>
          <a:xfrm>
            <a:off x="3550365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5"/>
          </p:nvPr>
        </p:nvSpPr>
        <p:spPr>
          <a:xfrm>
            <a:off x="6370761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97" name="内容占位符 4"/>
          <p:cNvSpPr>
            <a:spLocks noGrp="1"/>
          </p:cNvSpPr>
          <p:nvPr>
            <p:ph sz="quarter" idx="86"/>
          </p:nvPr>
        </p:nvSpPr>
        <p:spPr>
          <a:xfrm>
            <a:off x="9186910" y="2870366"/>
            <a:ext cx="2261134" cy="3434182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8" name="图片占位符 2"/>
          <p:cNvSpPr>
            <a:spLocks noGrp="1"/>
          </p:cNvSpPr>
          <p:nvPr>
            <p:ph type="pic" sz="quarter" idx="87"/>
          </p:nvPr>
        </p:nvSpPr>
        <p:spPr>
          <a:xfrm>
            <a:off x="583829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79" name="图片占位符 2"/>
          <p:cNvSpPr>
            <a:spLocks noGrp="1"/>
          </p:cNvSpPr>
          <p:nvPr>
            <p:ph type="pic" sz="quarter" idx="88"/>
          </p:nvPr>
        </p:nvSpPr>
        <p:spPr>
          <a:xfrm>
            <a:off x="3407701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1" name="图片占位符 2"/>
          <p:cNvSpPr>
            <a:spLocks noGrp="1"/>
          </p:cNvSpPr>
          <p:nvPr>
            <p:ph type="pic" sz="quarter" idx="89"/>
          </p:nvPr>
        </p:nvSpPr>
        <p:spPr>
          <a:xfrm>
            <a:off x="6202228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2" name="图片占位符 2"/>
          <p:cNvSpPr>
            <a:spLocks noGrp="1"/>
          </p:cNvSpPr>
          <p:nvPr>
            <p:ph type="pic" sz="quarter" idx="90"/>
          </p:nvPr>
        </p:nvSpPr>
        <p:spPr>
          <a:xfrm>
            <a:off x="9026100" y="1328988"/>
            <a:ext cx="2561133" cy="1430505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 dirty="0"/>
          </a:p>
        </p:txBody>
      </p:sp>
      <p:sp>
        <p:nvSpPr>
          <p:cNvPr id="89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0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8024212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31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1" orient="horz" pos="1666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7949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尾页">
    <p:bg>
      <p:bgPr>
        <a:solidFill>
          <a:srgbClr val="415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8BA1FB61-1F86-4E3A-8ED9-11A8718BAC47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7EEBC3EE-6BBB-41A0-A575-A455A43D1FB9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A134314B-CEC4-4196-AA16-46E719A94AE4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3" name="组 176">
            <a:extLst>
              <a:ext uri="{FF2B5EF4-FFF2-40B4-BE49-F238E27FC236}">
                <a16:creationId xmlns:a16="http://schemas.microsoft.com/office/drawing/2014/main" id="{279F56B0-D17E-407B-B410-C7368439E9C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3BDAA519-93EB-4F76-A63C-1B8BDECE59F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39B73C58-C3D3-49E7-9750-1C9D3565E71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88134088-92DE-4837-B8FE-49FF3E165A60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ACDB1D54-1422-436E-AA7D-DB36B30BAE60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id="{CF30474B-D57F-48DA-A808-4DBED2B58027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79" name="组 183">
            <a:extLst>
              <a:ext uri="{FF2B5EF4-FFF2-40B4-BE49-F238E27FC236}">
                <a16:creationId xmlns:a16="http://schemas.microsoft.com/office/drawing/2014/main" id="{3D6AE417-D466-4C29-830B-E19B235AB638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01F3B9ED-C20C-454D-8D44-CE10F5DBE19A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4F4A1DB-D4B3-49E6-8E03-727B61BD35A5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670202E4-FDDF-45D4-9E64-44E3B6511E39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C995D01-822E-4171-80FF-E11E7B56BC65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4" name="矩形 83">
            <a:extLst>
              <a:ext uri="{FF2B5EF4-FFF2-40B4-BE49-F238E27FC236}">
                <a16:creationId xmlns:a16="http://schemas.microsoft.com/office/drawing/2014/main" id="{76A33746-EB32-41D5-9ACB-097C145A3D6A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id="{5183DDE3-1E35-435A-A72B-DF27AC883C64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DEEC4770-5C05-4A3C-9BF2-59DE1F5D346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6ADB1B62-9209-41E9-9F0E-E9B3FCE3C8B8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A41F2385-FB49-4C2D-A0C6-CCDB96DE4BB9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0" name="组 209">
            <a:extLst>
              <a:ext uri="{FF2B5EF4-FFF2-40B4-BE49-F238E27FC236}">
                <a16:creationId xmlns:a16="http://schemas.microsoft.com/office/drawing/2014/main" id="{3D1563F0-C9DC-4387-9C95-CE8C4486512C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456C2ED5-9CC3-45AA-8AA3-95970443F8C0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77F1527E-A913-4CEA-8E08-209D378E113B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0551C959-CA45-4838-99A4-9F95ACA2E77D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097238B0-4283-4FC7-AE64-31C99FE7D514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0BA4F50-EA6A-4E4D-AA5E-0AEDC4446F36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16" name="矩形 115">
            <a:extLst>
              <a:ext uri="{FF2B5EF4-FFF2-40B4-BE49-F238E27FC236}">
                <a16:creationId xmlns:a16="http://schemas.microsoft.com/office/drawing/2014/main" id="{9664B0DD-0E5D-4DFC-B24C-58CDB576632E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7" name="矩形 116">
            <a:extLst>
              <a:ext uri="{FF2B5EF4-FFF2-40B4-BE49-F238E27FC236}">
                <a16:creationId xmlns:a16="http://schemas.microsoft.com/office/drawing/2014/main" id="{3690E41C-B5C2-472C-9B82-90BEF8ACB56A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81667544-25DC-4137-BC1A-39B73C51991A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73F33CEC-6737-497E-A359-7EECA127634A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BD6C90E4-842B-4720-A096-ED17DA08B31F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F2132AB7-247A-4E57-9EA1-6B3AA3874F8D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5B80E99-8F56-4E85-87D6-28B34C728F57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F1CCEA5F-1A30-4CC9-8645-BAC1F7736089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651CA7F3-E9D8-4FBE-8D7E-5B4F99C98668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BF2830DA-4FC7-4672-8D4A-7175971B510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F2EFDBD1-2950-47DF-8FA5-70F9C59826E4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6EABDC17-A9A4-41C4-9291-2BBAA2DF0D16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6583D0A4-BA83-4094-99A2-90BB64DB2792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29" name="组 65">
            <a:extLst>
              <a:ext uri="{FF2B5EF4-FFF2-40B4-BE49-F238E27FC236}">
                <a16:creationId xmlns:a16="http://schemas.microsoft.com/office/drawing/2014/main" id="{37174C01-51D8-4917-B3B3-A5048D508637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8DD66AF9-C1CE-43C0-9F6E-1041D3F55A81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id="{A8417AF3-D383-4D8A-9D07-25BF5DD54792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053C3242-F499-4169-8A37-EFDD2D62197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2A47290F-9EF7-486A-823F-09FCBC452D1E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1" name="文本框 150">
            <a:extLst>
              <a:ext uri="{FF2B5EF4-FFF2-40B4-BE49-F238E27FC236}">
                <a16:creationId xmlns:a16="http://schemas.microsoft.com/office/drawing/2014/main" id="{D37E9BE6-C49D-44CC-AF54-7B2833942577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2" name="组 88">
            <a:extLst>
              <a:ext uri="{FF2B5EF4-FFF2-40B4-BE49-F238E27FC236}">
                <a16:creationId xmlns:a16="http://schemas.microsoft.com/office/drawing/2014/main" id="{6D9886EA-6511-410A-BED4-74950AAF936E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42FA0CDC-C15B-4FCE-BF30-5544CD6EFF95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0EFAA0B3-CF36-4C99-BDC4-0BAF0CC98C9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C5F39394-0957-4AD2-BC7B-6A58F5201A26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72053F83-1056-4AAC-B8A1-FE516F9262B9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7" name="文本框 156">
            <a:extLst>
              <a:ext uri="{FF2B5EF4-FFF2-40B4-BE49-F238E27FC236}">
                <a16:creationId xmlns:a16="http://schemas.microsoft.com/office/drawing/2014/main" id="{6185B72B-CC30-4AA5-983B-6D242E48954A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90EBE25D-35E2-4E95-A9FF-5709C1AF50F7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FD3DB394-8801-415A-A84E-F92BDEF111BB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5B098FC0-534A-4996-AEE6-48FD70A7ACDB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5161F824-DE98-4485-87D8-5FCD1469B3E6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D61311A-F8D6-452E-AA73-F7213A490D39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6721CE36-3B39-4F63-AB1E-69AFC74809D9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E80ED22A-128D-42AA-940C-F3C503644F0B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92" name="Textplatzhalter 3">
            <a:extLst>
              <a:ext uri="{FF2B5EF4-FFF2-40B4-BE49-F238E27FC236}">
                <a16:creationId xmlns:a16="http://schemas.microsoft.com/office/drawing/2014/main" id="{9AFD6035-52F9-4A87-8672-68CFBF320A8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735493" y="6096530"/>
            <a:ext cx="9160221" cy="151857"/>
          </a:xfrm>
        </p:spPr>
        <p:txBody>
          <a:bodyPr tIns="36000" bIns="36000" anchor="t">
            <a:noAutofit/>
          </a:bodyPr>
          <a:lstStyle>
            <a:lvl1pPr marL="0" indent="0">
              <a:lnSpc>
                <a:spcPct val="100000"/>
              </a:lnSpc>
              <a:buNone/>
              <a:defRPr sz="1600" b="0" i="0" spc="0" baseline="0">
                <a:solidFill>
                  <a:schemeClr val="bg1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S" charset="-122"/>
              </a:defRPr>
            </a:lvl1pPr>
          </a:lstStyle>
          <a:p>
            <a:pPr lvl="0"/>
            <a:r>
              <a:rPr lang="en-US" altLang="zh-CN" noProof="0" dirty="0"/>
              <a:t>www.vivo.com</a:t>
            </a:r>
            <a:endParaRPr lang="zh-CN" altLang="en-US" noProof="0" dirty="0"/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  <p:sp>
        <p:nvSpPr>
          <p:cNvPr id="62" name="矩形 61">
            <a:extLst>
              <a:ext uri="{FF2B5EF4-FFF2-40B4-BE49-F238E27FC236}">
                <a16:creationId xmlns:a16="http://schemas.microsoft.com/office/drawing/2014/main" id="{A3DE5C06-072D-4374-A1D9-6D4DCC2C9467}"/>
              </a:ext>
            </a:extLst>
          </p:cNvPr>
          <p:cNvSpPr/>
          <p:nvPr userDrawn="1"/>
        </p:nvSpPr>
        <p:spPr>
          <a:xfrm>
            <a:off x="678070" y="1492739"/>
            <a:ext cx="81766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THANK YOU.</a:t>
            </a:r>
          </a:p>
          <a:p>
            <a:pPr lvl="0"/>
            <a:r>
              <a:rPr lang="zh-CN" altLang="en-US" sz="5800" b="1" i="0" noProof="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vivo type CNS" charset="-122"/>
              </a:rPr>
              <a:t>谢谢。</a:t>
            </a:r>
            <a:endParaRPr lang="en-US" altLang="zh-CN" sz="5800" b="1" i="0" noProof="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  <a:cs typeface="vivo type CNS" charset="-122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85C87E0E-902F-4140-B0A1-2B79F388606A}"/>
              </a:ext>
            </a:extLst>
          </p:cNvPr>
          <p:cNvSpPr/>
          <p:nvPr userDrawn="1"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0C0C8038-2D3E-40D8-AA43-FD5C1EDB3640}"/>
              </a:ext>
            </a:extLst>
          </p:cNvPr>
          <p:cNvSpPr/>
          <p:nvPr userDrawn="1"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B8503914-6CE9-4F9D-882C-D81BE95A286D}"/>
              </a:ext>
            </a:extLst>
          </p:cNvPr>
          <p:cNvSpPr txBox="1"/>
          <p:nvPr userDrawn="1"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67" name="组 176">
            <a:extLst>
              <a:ext uri="{FF2B5EF4-FFF2-40B4-BE49-F238E27FC236}">
                <a16:creationId xmlns:a16="http://schemas.microsoft.com/office/drawing/2014/main" id="{8B0B2478-3DAA-4963-80F1-7E484DF3082D}"/>
              </a:ext>
            </a:extLst>
          </p:cNvPr>
          <p:cNvGrpSpPr/>
          <p:nvPr userDrawn="1"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60AB0454-1038-4E52-B37C-496C6A6FB0DC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83630251-08D5-4764-8B9B-28C9716DE6C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3D68ADC-EB45-4D6E-A4C2-C1AA40C75426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8B990BF3-9BB3-4E51-834A-CE891F7811F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id="{DBDB738A-68BE-4A11-8B03-54B0F786F581}"/>
              </a:ext>
            </a:extLst>
          </p:cNvPr>
          <p:cNvSpPr txBox="1"/>
          <p:nvPr userDrawn="1"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0" name="组 183">
            <a:extLst>
              <a:ext uri="{FF2B5EF4-FFF2-40B4-BE49-F238E27FC236}">
                <a16:creationId xmlns:a16="http://schemas.microsoft.com/office/drawing/2014/main" id="{CFD4501D-14DB-4A7F-ADAC-5B72054A4251}"/>
              </a:ext>
            </a:extLst>
          </p:cNvPr>
          <p:cNvGrpSpPr/>
          <p:nvPr userDrawn="1"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D9CE95E7-F6E3-4537-8C9D-D8AE36589835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B6C33016-F020-412B-9145-C66C9A5A4A8E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5582A293-AED6-4744-8C7D-B2C974F10D9A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B16B2C74-1BD8-4A92-AE1B-C86BEDA4DB8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5" name="矩形 94">
            <a:extLst>
              <a:ext uri="{FF2B5EF4-FFF2-40B4-BE49-F238E27FC236}">
                <a16:creationId xmlns:a16="http://schemas.microsoft.com/office/drawing/2014/main" id="{A32BA1EE-8462-47A0-BF1E-3D2D9A8F1DB6}"/>
              </a:ext>
            </a:extLst>
          </p:cNvPr>
          <p:cNvSpPr/>
          <p:nvPr userDrawn="1"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974025ED-E0D4-4C44-A726-29E18A395676}"/>
              </a:ext>
            </a:extLst>
          </p:cNvPr>
          <p:cNvSpPr/>
          <p:nvPr userDrawn="1"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id="{7EF99069-6A04-4203-A0E3-96B7C0B93124}"/>
              </a:ext>
            </a:extLst>
          </p:cNvPr>
          <p:cNvSpPr/>
          <p:nvPr userDrawn="1"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id="{6EB189A2-B699-4C99-84A9-127E59A7B2F0}"/>
              </a:ext>
            </a:extLst>
          </p:cNvPr>
          <p:cNvSpPr/>
          <p:nvPr userDrawn="1"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0A0EB27F-2DFB-4C23-BBBA-63374FA3EC05}"/>
              </a:ext>
            </a:extLst>
          </p:cNvPr>
          <p:cNvSpPr txBox="1"/>
          <p:nvPr userDrawn="1"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00" name="组 209">
            <a:extLst>
              <a:ext uri="{FF2B5EF4-FFF2-40B4-BE49-F238E27FC236}">
                <a16:creationId xmlns:a16="http://schemas.microsoft.com/office/drawing/2014/main" id="{7B0DE2DB-9BE6-476D-A9DB-760DE55AD004}"/>
              </a:ext>
            </a:extLst>
          </p:cNvPr>
          <p:cNvGrpSpPr/>
          <p:nvPr userDrawn="1"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id="{58F52824-6F53-4139-85C9-AEF1F4F724D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ED9721EF-84C0-4715-A202-6E1C83847BDA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6135B451-7A48-40E7-87DA-362070E29656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FE0D0139-8D40-4A6E-BD57-4ED805D049ED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5" name="文本框 104">
            <a:extLst>
              <a:ext uri="{FF2B5EF4-FFF2-40B4-BE49-F238E27FC236}">
                <a16:creationId xmlns:a16="http://schemas.microsoft.com/office/drawing/2014/main" id="{673F1A72-8F30-4CEF-8715-29E5CB02C00D}"/>
              </a:ext>
            </a:extLst>
          </p:cNvPr>
          <p:cNvSpPr txBox="1"/>
          <p:nvPr userDrawn="1"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4B0FF7EC-7D8C-487C-A829-018E048DE92A}"/>
              </a:ext>
            </a:extLst>
          </p:cNvPr>
          <p:cNvSpPr/>
          <p:nvPr userDrawn="1"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id="{F64AB6C0-8A0B-4D4C-8971-DE68839D373A}"/>
              </a:ext>
            </a:extLst>
          </p:cNvPr>
          <p:cNvSpPr/>
          <p:nvPr userDrawn="1"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E127176F-59FE-4680-B9C8-4BCCFF04BBD5}"/>
              </a:ext>
            </a:extLst>
          </p:cNvPr>
          <p:cNvSpPr/>
          <p:nvPr userDrawn="1"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87BEE52F-3370-42AE-BEE2-D4E0A13F78C5}"/>
              </a:ext>
            </a:extLst>
          </p:cNvPr>
          <p:cNvSpPr/>
          <p:nvPr userDrawn="1"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497D3A03-C669-44E9-8C46-3229BEE38A15}"/>
              </a:ext>
            </a:extLst>
          </p:cNvPr>
          <p:cNvSpPr txBox="1"/>
          <p:nvPr userDrawn="1"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91442137-822E-49A5-A5E0-EB5104C9E798}"/>
              </a:ext>
            </a:extLst>
          </p:cNvPr>
          <p:cNvSpPr/>
          <p:nvPr userDrawn="1"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214B1FFE-BC32-4BE9-AA79-29282D2313BE}"/>
              </a:ext>
            </a:extLst>
          </p:cNvPr>
          <p:cNvSpPr/>
          <p:nvPr userDrawn="1"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78F86C1D-4633-46CB-87C5-3ED96586F155}"/>
              </a:ext>
            </a:extLst>
          </p:cNvPr>
          <p:cNvSpPr/>
          <p:nvPr userDrawn="1"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A934B038-4D14-4501-91BC-423B0BB01750}"/>
              </a:ext>
            </a:extLst>
          </p:cNvPr>
          <p:cNvSpPr/>
          <p:nvPr userDrawn="1"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8DADDD-7919-43C7-B545-FDAB6E71293A}"/>
              </a:ext>
            </a:extLst>
          </p:cNvPr>
          <p:cNvSpPr/>
          <p:nvPr userDrawn="1"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7A01CB75-D1C5-4472-A015-64DDE844618E}"/>
              </a:ext>
            </a:extLst>
          </p:cNvPr>
          <p:cNvSpPr/>
          <p:nvPr userDrawn="1"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05B79341-C6F1-47EF-ACE7-3842D3825494}"/>
              </a:ext>
            </a:extLst>
          </p:cNvPr>
          <p:cNvSpPr txBox="1"/>
          <p:nvPr userDrawn="1"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9233F9A9-9519-40B9-9DF5-692403680009}"/>
              </a:ext>
            </a:extLst>
          </p:cNvPr>
          <p:cNvSpPr txBox="1"/>
          <p:nvPr userDrawn="1"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3A4F6A7C-A564-4B3C-87D3-73C38CE7FA44}"/>
              </a:ext>
            </a:extLst>
          </p:cNvPr>
          <p:cNvGrpSpPr/>
          <p:nvPr userDrawn="1"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A5BF773F-C4B8-428C-90F8-E8028346C235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9AF3EED9-962D-40C4-8B14-DC79CB945D93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B024DAED-266A-4D9C-90EB-42194BA2BA2B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570A224D-67D9-4ADF-9792-128D3CFD9F8D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42E0C74A-C3A1-4A0D-8D57-C5B1C2C6FA7D}"/>
              </a:ext>
            </a:extLst>
          </p:cNvPr>
          <p:cNvSpPr txBox="1"/>
          <p:nvPr userDrawn="1"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5" name="组 88">
            <a:extLst>
              <a:ext uri="{FF2B5EF4-FFF2-40B4-BE49-F238E27FC236}">
                <a16:creationId xmlns:a16="http://schemas.microsoft.com/office/drawing/2014/main" id="{A87C076F-F0B5-4A18-9A8F-9121DFC83135}"/>
              </a:ext>
            </a:extLst>
          </p:cNvPr>
          <p:cNvGrpSpPr/>
          <p:nvPr userDrawn="1"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B163ABDB-BCBF-4543-9F22-DC63D73B58A2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2EA60AE2-343E-4F5D-AFEC-E29A2BA01FC9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8" name="矩形 167">
              <a:extLst>
                <a:ext uri="{FF2B5EF4-FFF2-40B4-BE49-F238E27FC236}">
                  <a16:creationId xmlns:a16="http://schemas.microsoft.com/office/drawing/2014/main" id="{654D9BB9-6D37-4474-BB2B-ACC203891260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id="{6EF5AE66-F948-47C2-B14D-07E02BA32F2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1CCF05B8-8C43-4AA4-92B3-2A4E28E7DC3D}"/>
              </a:ext>
            </a:extLst>
          </p:cNvPr>
          <p:cNvSpPr txBox="1"/>
          <p:nvPr userDrawn="1"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C962B1A8-1E23-42E4-BA12-06B1401A043E}"/>
              </a:ext>
            </a:extLst>
          </p:cNvPr>
          <p:cNvSpPr txBox="1"/>
          <p:nvPr userDrawn="1"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047ECF5C-09F8-4259-94BE-5FB2344FE26C}"/>
              </a:ext>
            </a:extLst>
          </p:cNvPr>
          <p:cNvSpPr txBox="1"/>
          <p:nvPr userDrawn="1"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97B28D3F-5B6B-4846-9491-BEFE8363ED04}"/>
              </a:ext>
            </a:extLst>
          </p:cNvPr>
          <p:cNvSpPr txBox="1"/>
          <p:nvPr userDrawn="1"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92C0151D-94B6-43CD-95E2-B54A9F2F2897}"/>
              </a:ext>
            </a:extLst>
          </p:cNvPr>
          <p:cNvSpPr txBox="1"/>
          <p:nvPr userDrawn="1"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1E284BE1-A8C4-4BFB-800D-57F33E5B361A}"/>
              </a:ext>
            </a:extLst>
          </p:cNvPr>
          <p:cNvSpPr txBox="1"/>
          <p:nvPr userDrawn="1"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8914F766-FEE6-4325-BF3F-14007CD400C4}"/>
              </a:ext>
            </a:extLst>
          </p:cNvPr>
          <p:cNvSpPr txBox="1"/>
          <p:nvPr userDrawn="1"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CDD39159-3089-48A8-8DA3-85F173FE744F}"/>
              </a:ext>
            </a:extLst>
          </p:cNvPr>
          <p:cNvSpPr txBox="1"/>
          <p:nvPr userDrawn="1"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178" name="图片 177">
            <a:extLst>
              <a:ext uri="{FF2B5EF4-FFF2-40B4-BE49-F238E27FC236}">
                <a16:creationId xmlns:a16="http://schemas.microsoft.com/office/drawing/2014/main" id="{3B594423-8E2C-4978-97D3-1DBCE24D28F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5158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87">
          <p15:clr>
            <a:srgbClr val="FBAE40"/>
          </p15:clr>
        </p15:guide>
        <p15:guide id="10" pos="944">
          <p15:clr>
            <a:srgbClr val="FBAE40"/>
          </p15:clr>
        </p15:guide>
        <p15:guide id="16" orient="horz" pos="7903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3目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占位符 2"/>
          <p:cNvSpPr>
            <a:spLocks noGrp="1"/>
          </p:cNvSpPr>
          <p:nvPr>
            <p:ph type="body" sz="quarter" idx="28" hasCustomPrompt="1"/>
          </p:nvPr>
        </p:nvSpPr>
        <p:spPr>
          <a:xfrm>
            <a:off x="829594" y="1996021"/>
            <a:ext cx="10477388" cy="4475423"/>
          </a:xfrm>
        </p:spPr>
        <p:txBody>
          <a:bodyPr>
            <a:normAutofit/>
          </a:bodyPr>
          <a:lstStyle>
            <a:lvl1pPr marL="371475" marR="0" indent="-371475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sz="1800" b="0" i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  <a:lvl2pPr marL="457177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2pPr>
            <a:lvl3pPr marL="914355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3pPr>
            <a:lvl4pPr marL="1371532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4pPr>
            <a:lvl5pPr marL="1828709" indent="0">
              <a:buNone/>
              <a:defRPr sz="1800" b="0" i="0">
                <a:solidFill>
                  <a:schemeClr val="bg1"/>
                </a:solidFill>
                <a:latin typeface="vivo type CNS" charset="-122"/>
                <a:ea typeface="vivo type CNS" charset="-122"/>
                <a:cs typeface="vivo type CNS" charset="-122"/>
              </a:defRPr>
            </a:lvl5pPr>
          </a:lstStyle>
          <a:p>
            <a:pPr lvl="0"/>
            <a:r>
              <a:rPr kumimoji="1" lang="en-US" altLang="zh-CN" dirty="0"/>
              <a:t>topic one</a:t>
            </a:r>
          </a:p>
          <a:p>
            <a:pPr lvl="0"/>
            <a:r>
              <a:rPr kumimoji="1" lang="en-US" altLang="zh-CN" dirty="0"/>
              <a:t>topic two</a:t>
            </a:r>
          </a:p>
          <a:p>
            <a:pPr lvl="0"/>
            <a:r>
              <a:rPr kumimoji="1" lang="en-US" altLang="zh-CN" dirty="0"/>
              <a:t>topic three</a:t>
            </a:r>
          </a:p>
          <a:p>
            <a:pPr lvl="0"/>
            <a:r>
              <a:rPr kumimoji="1" lang="en-US" altLang="zh-CN" dirty="0"/>
              <a:t>topic four</a:t>
            </a:r>
          </a:p>
          <a:p>
            <a:pPr lvl="0"/>
            <a:r>
              <a:rPr kumimoji="1" lang="en-US" altLang="zh-CN" dirty="0"/>
              <a:t>topic five</a:t>
            </a:r>
            <a:r>
              <a:rPr kumimoji="1" lang="zh-CN" altLang="en-US" dirty="0"/>
              <a:t> </a:t>
            </a:r>
            <a:endParaRPr kumimoji="1" lang="en-US" altLang="zh-CN" dirty="0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10B9B1AB-B382-4CC9-8F80-619CCDA8A521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11150520-F704-4828-88F3-B82D7570F590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3ECAC9EC-1AE6-4612-A54C-47CDDB8CC0A6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>
            <a:extLst>
              <a:ext uri="{FF2B5EF4-FFF2-40B4-BE49-F238E27FC236}">
                <a16:creationId xmlns:a16="http://schemas.microsoft.com/office/drawing/2014/main" id="{4D5AF6A2-992F-4AB6-B46D-E010D233386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20C95AAA-7168-45DE-9FED-7539A71854D0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ADC2E225-220C-4C09-877A-B7A14D0BE68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C573EAFD-A5E0-4D7E-B210-B42B999764A4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10FE6F93-0007-43D3-AA0E-0D6558B4B463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D027FE50-3805-4349-9E09-74059C898DDD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>
            <a:extLst>
              <a:ext uri="{FF2B5EF4-FFF2-40B4-BE49-F238E27FC236}">
                <a16:creationId xmlns:a16="http://schemas.microsoft.com/office/drawing/2014/main" id="{BD0D0D00-3DC1-48F1-808A-C384BB56287B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8" name="矩形 107">
              <a:extLst>
                <a:ext uri="{FF2B5EF4-FFF2-40B4-BE49-F238E27FC236}">
                  <a16:creationId xmlns:a16="http://schemas.microsoft.com/office/drawing/2014/main" id="{52809213-BF8C-47D3-96AE-7DA83E2E8233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B99179F2-A31B-4D05-96CF-7D1124226C32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0B9B6B03-83B0-419C-9DA7-2FA51EBBDD1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F7DB0DD0-FAC0-41F3-80BD-28A22A96BDBD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2" name="矩形 111">
            <a:extLst>
              <a:ext uri="{FF2B5EF4-FFF2-40B4-BE49-F238E27FC236}">
                <a16:creationId xmlns:a16="http://schemas.microsoft.com/office/drawing/2014/main" id="{13F5CB69-59CB-4821-BFFA-81B10E9A74E2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BEF71EDE-8808-41CD-8F3A-5061243B0EFA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41BFA55D-16ED-4990-B882-46534C21B6B6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id="{004964B0-386F-4464-9334-09D445ABF992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F603B128-2110-4573-8978-966E705E2608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7" name="组 209">
            <a:extLst>
              <a:ext uri="{FF2B5EF4-FFF2-40B4-BE49-F238E27FC236}">
                <a16:creationId xmlns:a16="http://schemas.microsoft.com/office/drawing/2014/main" id="{52D3E151-D661-45E6-AE87-B02661E57B34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46517A27-3177-492E-A0C0-890D5ED25089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3555E6AF-10EF-4BC6-B430-F29925C01DBB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9ABF9080-BAAF-4572-A6C3-E7B607280A52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6C8B3564-AD3C-4F65-AC76-FD75B7E256A7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文本框 121">
            <a:extLst>
              <a:ext uri="{FF2B5EF4-FFF2-40B4-BE49-F238E27FC236}">
                <a16:creationId xmlns:a16="http://schemas.microsoft.com/office/drawing/2014/main" id="{0A8473C8-5221-4BB9-810E-28061CBCC58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2B0E3041-DC11-434F-9977-EB0478831DD5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F47426FD-26A8-4014-A483-5CFACE4AF929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53FF9591-F9D0-4564-B535-12246599F4B7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38417629-F35D-4898-98C5-1E61CA957BF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8100ED8E-C606-4DC2-A5AA-B65F4144559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D0313E85-D569-46CC-B90D-5A88C3C1CF60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E65CDD4F-32FD-4D9C-9D6C-23733EF7EB25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4825EA36-FC81-4BEA-A9C6-7C59407FCBD6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8287A932-DD1F-48D7-A7FF-959FE4F0FDB4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1482FF08-D849-43E8-8B43-496B1DEF3492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44CB13CA-E581-4046-BE0B-1E1182279CD2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4813E597-946B-4D64-8A6F-EBBC4345C7B1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2B732240-537F-4FFE-BAC3-64761E378778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6" name="组 65">
            <a:extLst>
              <a:ext uri="{FF2B5EF4-FFF2-40B4-BE49-F238E27FC236}">
                <a16:creationId xmlns:a16="http://schemas.microsoft.com/office/drawing/2014/main" id="{8A0C35CA-3244-47B6-9140-712279228D65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118CA912-6E3D-4EDA-AC47-C9147C035777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FA7029D1-4ACD-4FDA-A58F-7F0A5EC6C808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AFFF5372-E360-4633-80E7-50A63F679682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DEB85AD8-4CB0-44E2-908C-139F79E39B0D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1" name="文本框 140">
            <a:extLst>
              <a:ext uri="{FF2B5EF4-FFF2-40B4-BE49-F238E27FC236}">
                <a16:creationId xmlns:a16="http://schemas.microsoft.com/office/drawing/2014/main" id="{3481508B-E468-4D96-B010-0067FA573AD3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2" name="组 88">
            <a:extLst>
              <a:ext uri="{FF2B5EF4-FFF2-40B4-BE49-F238E27FC236}">
                <a16:creationId xmlns:a16="http://schemas.microsoft.com/office/drawing/2014/main" id="{37731CC8-EEC8-4434-AA94-45A327DB7A14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45D61943-D118-4E8B-B732-D78A382B40C2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26EFCD55-EB58-4154-BDC7-18F74E2A6EBD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E43D8CA4-CA5A-4A3D-96BF-C7635534B728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A0055116-06D7-449B-B9E2-85664E93F83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7" name="文本框 146">
            <a:extLst>
              <a:ext uri="{FF2B5EF4-FFF2-40B4-BE49-F238E27FC236}">
                <a16:creationId xmlns:a16="http://schemas.microsoft.com/office/drawing/2014/main" id="{97EC234F-15D3-4DDC-AC68-31EA0A6B3AA5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D82D77BE-6C48-4D7D-85EB-68F973E790A3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3430A7FE-971C-4DA5-9511-9A8A6E027F73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DE0CEA62-B9C4-43F5-8DFA-252FC82C4D51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A4121989-FD79-45A4-BD74-A4A7A695EE98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E2A8EC44-45B3-4268-BC43-A69AFDD50872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1BB46D51-94FA-4395-97F8-BC39410BE00F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5AD3E42D-F7A3-466A-8AF8-C27D5CE5BD15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2" name="Textplatzhalter 8"/>
          <p:cNvSpPr>
            <a:spLocks noGrp="1"/>
          </p:cNvSpPr>
          <p:nvPr>
            <p:ph type="body" sz="quarter" idx="38" hasCustomPrompt="1"/>
          </p:nvPr>
        </p:nvSpPr>
        <p:spPr>
          <a:xfrm>
            <a:off x="818265" y="793944"/>
            <a:ext cx="5399968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7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目录 </a:t>
            </a:r>
            <a:r>
              <a:rPr lang="en-US" altLang="zh-CN" noProof="0" dirty="0"/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9745855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87">
          <p15:clr>
            <a:srgbClr val="FBAE40"/>
          </p15:clr>
        </p15:guide>
        <p15:guide id="10" pos="1057">
          <p15:clr>
            <a:srgbClr val="FBAE40"/>
          </p15:clr>
        </p15:guide>
        <p15:guide id="19" orient="horz" pos="2506">
          <p15:clr>
            <a:srgbClr val="FBAE40"/>
          </p15:clr>
        </p15:guide>
        <p15:guide id="20" pos="7453">
          <p15:clr>
            <a:srgbClr val="FBAE40"/>
          </p15:clr>
        </p15:guide>
        <p15:guide id="21" pos="7906">
          <p15:clr>
            <a:srgbClr val="FBAE40"/>
          </p15:clr>
        </p15:guide>
        <p15:guide id="23" orient="horz" pos="8153">
          <p15:clr>
            <a:srgbClr val="FBAE40"/>
          </p15:clr>
        </p15:guide>
        <p15:guide id="24" orient="horz" pos="150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6标题页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15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latin typeface="vivo type CN简 Regular" panose="02000500000000000000" charset="-122"/>
              <a:ea typeface="vivo type CN简 Regular" panose="02000500000000000000" charset="-122"/>
            </a:endParaRPr>
          </a:p>
        </p:txBody>
      </p:sp>
      <p:sp>
        <p:nvSpPr>
          <p:cNvPr id="36" name="Textplatzhalter 3"/>
          <p:cNvSpPr>
            <a:spLocks noGrp="1"/>
          </p:cNvSpPr>
          <p:nvPr>
            <p:ph type="body" sz="quarter" idx="26" hasCustomPrompt="1"/>
          </p:nvPr>
        </p:nvSpPr>
        <p:spPr>
          <a:xfrm>
            <a:off x="569156" y="2183384"/>
            <a:ext cx="7604082" cy="473390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Font typeface="+mj-lt"/>
              <a:buNone/>
              <a:defRPr sz="3600" b="0" i="0" spc="-75" baseline="0">
                <a:solidFill>
                  <a:schemeClr val="bg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kumimoji="1" lang="en-US" altLang="zh-CN" dirty="0"/>
              <a:t>Topic one </a:t>
            </a:r>
            <a:r>
              <a:rPr kumimoji="1" lang="zh-CN" altLang="en-US" dirty="0"/>
              <a:t>标题此处添加</a:t>
            </a:r>
            <a:endParaRPr kumimoji="1" lang="en-US" altLang="zh-CN" dirty="0"/>
          </a:p>
        </p:txBody>
      </p:sp>
      <p:sp>
        <p:nvSpPr>
          <p:cNvPr id="37" name="Textplatzhalter 3"/>
          <p:cNvSpPr>
            <a:spLocks noGrp="1"/>
          </p:cNvSpPr>
          <p:nvPr>
            <p:ph type="body" sz="quarter" idx="27" hasCustomPrompt="1"/>
          </p:nvPr>
        </p:nvSpPr>
        <p:spPr>
          <a:xfrm>
            <a:off x="568518" y="2857771"/>
            <a:ext cx="11036862" cy="690276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2000" b="0" i="0" spc="-75" baseline="0">
                <a:solidFill>
                  <a:srgbClr val="E5E5E5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CEB88033-3EF7-44C7-8146-CF92308196CE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4C400EA4-E108-4EDD-A3E2-341E8FF64D53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BE5BC632-589E-4C28-830A-A655166B6A45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0" name="组 176">
            <a:extLst>
              <a:ext uri="{FF2B5EF4-FFF2-40B4-BE49-F238E27FC236}">
                <a16:creationId xmlns:a16="http://schemas.microsoft.com/office/drawing/2014/main" id="{86E67D91-D473-4FD9-8F42-0A2CD6E4406C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5FCC12B1-9FD9-44AD-99B2-F04DF7A06AFB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F8C330E6-C550-4384-8651-9430FE59B7AA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8D7CDE7B-DBDC-4D7F-9BCF-E920A7E0712B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10844673-F8BB-4AF7-9702-8CD5E2EE2EF0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50FBF189-DD7B-4B6B-9EBA-017DE5AB1333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6" name="组 183">
            <a:extLst>
              <a:ext uri="{FF2B5EF4-FFF2-40B4-BE49-F238E27FC236}">
                <a16:creationId xmlns:a16="http://schemas.microsoft.com/office/drawing/2014/main" id="{F702E2FE-CDF9-4E41-9DCE-27CA46FC1EA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655D6614-CBF8-4E92-8634-B7D7D96E2935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885DF26E-619E-480C-91F0-ECF1F05FB5E0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0" name="矩形 89">
              <a:extLst>
                <a:ext uri="{FF2B5EF4-FFF2-40B4-BE49-F238E27FC236}">
                  <a16:creationId xmlns:a16="http://schemas.microsoft.com/office/drawing/2014/main" id="{8E5E2AEB-4820-4A09-9D42-74673E9FD61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614D5E87-1163-471B-BB85-E6D8DCF19DFF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1" name="矩形 110">
            <a:extLst>
              <a:ext uri="{FF2B5EF4-FFF2-40B4-BE49-F238E27FC236}">
                <a16:creationId xmlns:a16="http://schemas.microsoft.com/office/drawing/2014/main" id="{4A108570-45D7-469F-ADB6-28EB5A957BA5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id="{159F6079-B703-4FE5-A55B-B6FFD0CD4A40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id="{7419A378-6038-45DB-A037-6F49707A7D26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0584E0D4-D63A-4032-B903-666F307ECA7E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96DC6D93-FBF7-40FD-BC8E-C4AF81963922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16" name="组 209">
            <a:extLst>
              <a:ext uri="{FF2B5EF4-FFF2-40B4-BE49-F238E27FC236}">
                <a16:creationId xmlns:a16="http://schemas.microsoft.com/office/drawing/2014/main" id="{17605BEF-1C0B-4B6C-97F7-CA794C83BB6A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17" name="矩形 116">
              <a:extLst>
                <a:ext uri="{FF2B5EF4-FFF2-40B4-BE49-F238E27FC236}">
                  <a16:creationId xmlns:a16="http://schemas.microsoft.com/office/drawing/2014/main" id="{17C5556B-873F-4B35-9FF4-6F8B03546318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11179AD7-7768-4521-AF13-3B751CB0E9B3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4FBB74DB-D77F-483F-9C8E-D5E5B94ED41C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5E973410-0B6D-401C-A8BB-53BC11F2707E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44342C03-4F2C-4B10-8CBD-B0061CDED02F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F9F14B9A-13FF-439C-82A9-2CBC4F2056D8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477CA505-3F40-49EE-89AA-73665B9002B8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72AE27BB-0832-4B65-8FFB-D5C71F386B2A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156C1290-B031-4AC4-8D1E-4FA3D79970A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4BB179CE-F3C9-4EC8-9ABA-446D58A8C2A5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5A3F74CD-21B8-42AD-83E2-110F211B8E45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671A6857-74BB-4576-A3BF-8D6CAD125585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90FC54C9-AE0F-4C8B-BCB3-05E968207961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6846E5EA-D1B0-41FD-88FC-9F25B37EA2C6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6B127E68-414A-42B8-96B6-603E6378932F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409F4A9-EC3F-429F-AFAB-92F5711153D5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ACED8397-4EF6-4F00-ABDE-7E9F9D685B21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5E46C9B-5563-4E8A-B3CB-BDA336F2968B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35" name="组 65">
            <a:extLst>
              <a:ext uri="{FF2B5EF4-FFF2-40B4-BE49-F238E27FC236}">
                <a16:creationId xmlns:a16="http://schemas.microsoft.com/office/drawing/2014/main" id="{D2A58107-DB5B-4FDF-B4EF-7730040D376B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6067BBB9-0150-42D6-B59B-5B363CE38B58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4567FD7B-6519-4B83-AC59-83430EF8DBDB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BCC2DA5C-97CA-43FF-8541-C43585D29B4F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1FE7222E-1E57-4E26-B3CE-7E0C0DD2E94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D4F1FEBB-8040-4053-BA88-58258CB4B9EC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41" name="组 88">
            <a:extLst>
              <a:ext uri="{FF2B5EF4-FFF2-40B4-BE49-F238E27FC236}">
                <a16:creationId xmlns:a16="http://schemas.microsoft.com/office/drawing/2014/main" id="{A403113A-0515-4B14-9AD7-A4F7B0F122F1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0F01D7EF-6C7F-4229-8C10-0E365EB73F3F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id="{20E29CD8-E00D-4B64-9A6B-F016C20A95AE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57A9A6BC-324F-4136-9CD7-1750E03E2B21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id="{77AA2480-0807-417C-B76B-B34617C9B0EC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6" name="文本框 145">
            <a:extLst>
              <a:ext uri="{FF2B5EF4-FFF2-40B4-BE49-F238E27FC236}">
                <a16:creationId xmlns:a16="http://schemas.microsoft.com/office/drawing/2014/main" id="{742C9690-68A0-4F65-A407-F9DA2DB55F41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0B8389B5-6015-421F-B628-11137293DD39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E632C8A0-24D1-4405-9A63-3C32946239AF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3AE25588-E37B-463E-8C09-254469766D3E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1AA84812-3F28-4EAE-B59D-0A360BBA168E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0A4C72E2-E624-4816-80C3-AA5D58A6D590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9FF2E2A1-0B54-4092-8958-F0BBA81E3796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84BEC3D0-3EEE-4E5C-A112-8061D19A3A81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5" name="图片 64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4" y="317694"/>
            <a:ext cx="979636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7101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464">
          <p15:clr>
            <a:srgbClr val="FBAE40"/>
          </p15:clr>
        </p15:guide>
        <p15:guide id="11" pos="694">
          <p15:clr>
            <a:srgbClr val="FBAE40"/>
          </p15:clr>
        </p15:guide>
        <p15:guide id="16" orient="horz" pos="8153">
          <p15:clr>
            <a:srgbClr val="FBAE40"/>
          </p15:clr>
        </p15:guide>
        <p15:guide id="20" orient="horz" pos="3073">
          <p15:clr>
            <a:srgbClr val="FBAE40"/>
          </p15:clr>
        </p15:guide>
        <p15:guide id="21" orient="horz" pos="3889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7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>
            <a:extLst>
              <a:ext uri="{FF2B5EF4-FFF2-40B4-BE49-F238E27FC236}">
                <a16:creationId xmlns:a16="http://schemas.microsoft.com/office/drawing/2014/main" id="{FA1C6EAC-D74C-449E-BB3A-09C96EE187F4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783986A9-9A63-4C1F-8683-1FA2C9756A12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7BF6E8E8-ED00-477C-86AB-7AF889402C01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2" name="组 176">
            <a:extLst>
              <a:ext uri="{FF2B5EF4-FFF2-40B4-BE49-F238E27FC236}">
                <a16:creationId xmlns:a16="http://schemas.microsoft.com/office/drawing/2014/main" id="{2816222C-9E81-4982-B62F-A7D25684B936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202A6453-FA11-4DE9-95F7-BCC05634195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FFAAD43E-AB9A-4ACD-8BEB-41A51B965A1E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16755F09-F9FC-472C-A008-7FE730243869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F07EF8F-AE63-452D-B2F3-484F32CB6856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:a16="http://schemas.microsoft.com/office/drawing/2014/main" id="{76D3A509-F178-40F1-92A3-6255525A921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5" name="组 183">
            <a:extLst>
              <a:ext uri="{FF2B5EF4-FFF2-40B4-BE49-F238E27FC236}">
                <a16:creationId xmlns:a16="http://schemas.microsoft.com/office/drawing/2014/main" id="{3E50086D-A816-4FD9-B1C5-7AAA09700F6A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8D45C010-9505-4363-92ED-32841CCD0AF3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91DD7213-FF39-4102-B440-C37E32AF07B6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5655B82C-91B5-4CE2-AA4B-5F4729920F0D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4411C692-76C9-4E32-9305-3D2CC085E45E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矩形 120">
            <a:extLst>
              <a:ext uri="{FF2B5EF4-FFF2-40B4-BE49-F238E27FC236}">
                <a16:creationId xmlns:a16="http://schemas.microsoft.com/office/drawing/2014/main" id="{75CAEE26-63CD-43C1-845C-08D553705AD4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id="{080412CC-0A91-4197-8113-0A33AC372E35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3E8F3622-653B-4FFD-9932-8D9815568C72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C1A06EE2-5A44-45B5-AFE7-84090FDDCA7D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428063FA-B5CF-4B8F-AA21-365E11C7D7DF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26" name="组 209">
            <a:extLst>
              <a:ext uri="{FF2B5EF4-FFF2-40B4-BE49-F238E27FC236}">
                <a16:creationId xmlns:a16="http://schemas.microsoft.com/office/drawing/2014/main" id="{2FB29870-7F81-48E0-9CEF-A4F9AF2CF01E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B7D53EEC-00C1-4825-99A6-08CF719DF747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8547D20C-4A1F-43AE-B576-4250DB58388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174380BC-E7A0-46C6-8245-8422C3CC3A2C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067A59BF-B646-4495-A0E0-B17C14DD70C6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1" name="文本框 130">
            <a:extLst>
              <a:ext uri="{FF2B5EF4-FFF2-40B4-BE49-F238E27FC236}">
                <a16:creationId xmlns:a16="http://schemas.microsoft.com/office/drawing/2014/main" id="{059083EE-0C5A-4126-8F96-915D2D3F88DF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E8116737-AAAE-4BCE-8881-10CB2A77DABC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7A954988-FFFD-42E5-8B51-FCBE92D28D06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3EA3EE07-DE7A-4C07-A3C3-9CB6FF53FFC7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B0142FF1-C457-425F-9461-F99BA4ED7F2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6786003C-F295-407F-95FD-87D4EA3FE4BD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52B2DFBC-29F4-40E0-B57F-ED2468E83996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86F1494F-C83C-4E42-87C8-F4526856CF96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EFAEA67C-5D47-4C50-9C55-07175ADF1CF2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926C737-6B32-41A0-98B3-E7E4E6061067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9A2D7E8-8E99-44D6-A2C5-759047C797D7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511A0ED4-9628-44D9-8F67-CAB08B15C33F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A9CE24F-2BCB-43B3-A3AB-1411BE09EB25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D5EFEBF7-A366-48BC-9B99-124902AD53AF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45" name="组 65">
            <a:extLst>
              <a:ext uri="{FF2B5EF4-FFF2-40B4-BE49-F238E27FC236}">
                <a16:creationId xmlns:a16="http://schemas.microsoft.com/office/drawing/2014/main" id="{78886D46-F137-4D1D-B6BD-BEEFFC897379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F5EDAF70-7F14-43F6-B5E3-4415EEA310BB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61CEC496-210D-4351-A90B-ADC6B435DB5E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E8394EB2-B65F-4590-BC56-2DEF9490873E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id="{148222B2-96FA-4870-8FAF-92278301D5A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CA990CC1-0372-4631-BD53-FFD250E8D139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1" name="组 88">
            <a:extLst>
              <a:ext uri="{FF2B5EF4-FFF2-40B4-BE49-F238E27FC236}">
                <a16:creationId xmlns:a16="http://schemas.microsoft.com/office/drawing/2014/main" id="{5C72FF8E-7076-4A65-9083-EA2AB5EFB26B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BDDC4288-CE49-47F8-8346-4F04B6321DEB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76FF4F58-E76F-4D91-AADE-26FB1B2A7962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B76174BF-F8E2-43BE-B9D8-E760331A6E0D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6755A15-8461-4FAD-A44A-B00A5966F672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F97E3E23-E438-4C50-AF76-4D672A4E190B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C6832770-6E47-42BA-AC84-7E1F9C210598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F653F43E-0991-476A-9678-190E90E34B3C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C0CBB01A-910A-44C7-A536-292554DA85D0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1E5679E1-2B31-4FDA-91F9-7C12CF82FD20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9A2B7A85-667A-475E-A961-D0D009227BB3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41245889-D887-458C-9EA7-751F77DD16C6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998DFA5A-28BE-4E3B-9100-B317DD0B8183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3" name="内容占位符 3">
            <a:extLst>
              <a:ext uri="{FF2B5EF4-FFF2-40B4-BE49-F238E27FC236}">
                <a16:creationId xmlns:a16="http://schemas.microsoft.com/office/drawing/2014/main" id="{A72C82FA-F9C4-0443-AE12-0400822AB902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567671" y="1353477"/>
            <a:ext cx="11033080" cy="5131822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909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67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68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42539888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694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487">
          <p15:clr>
            <a:srgbClr val="FBAE40"/>
          </p15:clr>
        </p15:guide>
        <p15:guide id="26" orient="horz" pos="1689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9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569156" y="1306186"/>
            <a:ext cx="11036224" cy="5165259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0" name="内容占位符 3">
            <a:extLst>
              <a:ext uri="{FF2B5EF4-FFF2-40B4-BE49-F238E27FC236}">
                <a16:creationId xmlns:a16="http://schemas.microsoft.com/office/drawing/2014/main" id="{A72C82FA-F9C4-0443-AE12-0400822AB902}"/>
              </a:ext>
            </a:extLst>
          </p:cNvPr>
          <p:cNvSpPr>
            <a:spLocks noGrp="1"/>
          </p:cNvSpPr>
          <p:nvPr>
            <p:ph sz="quarter" idx="57"/>
          </p:nvPr>
        </p:nvSpPr>
        <p:spPr>
          <a:xfrm>
            <a:off x="874769" y="1498891"/>
            <a:ext cx="10442461" cy="4792371"/>
          </a:xfrm>
        </p:spPr>
        <p:txBody>
          <a:bodyPr anchor="t">
            <a:normAutofit/>
          </a:bodyPr>
          <a:lstStyle>
            <a:lvl1pPr marL="228600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6909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11239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id="{4AD5F27D-D5C7-4A9F-9875-09709C9E9521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06674B41-8AB5-418A-B2A6-A4E1CEB01D05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E5D135F8-CE83-45AA-9046-9423636D71A8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0" name="组 176">
            <a:extLst>
              <a:ext uri="{FF2B5EF4-FFF2-40B4-BE49-F238E27FC236}">
                <a16:creationId xmlns:a16="http://schemas.microsoft.com/office/drawing/2014/main" id="{BC91147A-04F1-4334-83E7-E59B129AE63B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id="{F15B98BC-8F57-41B1-8A1C-7A8E834342E6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AFD15B29-3001-43AA-B0BA-F13276D0A6F9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9A8A9205-5B21-4B94-B412-A4C16DE03D28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id="{290AC77C-75CD-42C5-BAF5-1BCC42B9230F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16" name="文本框 115">
            <a:extLst>
              <a:ext uri="{FF2B5EF4-FFF2-40B4-BE49-F238E27FC236}">
                <a16:creationId xmlns:a16="http://schemas.microsoft.com/office/drawing/2014/main" id="{D6E44363-DFE6-4D67-851F-F665EB66A1FE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17" name="组 183">
            <a:extLst>
              <a:ext uri="{FF2B5EF4-FFF2-40B4-BE49-F238E27FC236}">
                <a16:creationId xmlns:a16="http://schemas.microsoft.com/office/drawing/2014/main" id="{D79B0E22-ADE6-44A4-8AB2-22731488D53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id="{C1009C96-2E96-4ACB-92F9-674430C337BB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id="{D6A8EAA3-71AD-44D3-8110-770AAE2911C1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7D5099CC-3A87-4B0F-8799-797A5B24275C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id="{4BAD3E1A-B640-4BAD-B3B9-EDFD92AB073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2" name="矩形 121">
            <a:extLst>
              <a:ext uri="{FF2B5EF4-FFF2-40B4-BE49-F238E27FC236}">
                <a16:creationId xmlns:a16="http://schemas.microsoft.com/office/drawing/2014/main" id="{E6081A9A-FE9E-493E-BFB8-5527ACD7BA8C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964A4DA9-C654-4629-9B88-8C120CBD9143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id="{3960D003-2CBE-4A3F-8F1B-9155474EA13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7C216689-237B-4999-AEC7-CB5C1B85D910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122D17B5-E76E-4C73-B785-50DACF6A6C40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3" name="组 209">
            <a:extLst>
              <a:ext uri="{FF2B5EF4-FFF2-40B4-BE49-F238E27FC236}">
                <a16:creationId xmlns:a16="http://schemas.microsoft.com/office/drawing/2014/main" id="{1C5BCE5C-9A4A-44CE-B076-8223A072EED6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C4FF9E1F-736C-4BB0-BC8F-B19842F96B1C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DE7E864A-ACEE-441D-A591-E1162D7AA7F0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486CED56-4F70-45D3-939E-047B4F1C3750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D4EA556-D66E-49BB-8250-6D4CC9FDC26E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6C23F85E-E61C-481D-A958-9F44748BAD78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43825588-F53E-4D53-87F1-1F7F5F084A9D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FA5127E7-58BD-4DCE-B590-C6F71604C199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9194E39A-9CDC-44DC-A683-BD2033EF1352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8AFE8B00-A0EF-4423-BB33-61331F539F5C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6A26F3A1-5B2F-4F8E-A535-132CE2F9CC67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C5E28761-5482-4E31-B473-3823DC9B407C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CAC9E3AF-0034-4CB9-B634-61C302400374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7" name="矩形 156">
            <a:extLst>
              <a:ext uri="{FF2B5EF4-FFF2-40B4-BE49-F238E27FC236}">
                <a16:creationId xmlns:a16="http://schemas.microsoft.com/office/drawing/2014/main" id="{0220C5A9-BBCB-4A16-9619-C5BCCDCDD3A7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8" name="矩形 157">
            <a:extLst>
              <a:ext uri="{FF2B5EF4-FFF2-40B4-BE49-F238E27FC236}">
                <a16:creationId xmlns:a16="http://schemas.microsoft.com/office/drawing/2014/main" id="{DD2F255E-AA79-4D27-8226-0110A82BAF7C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9" name="矩形 158">
            <a:extLst>
              <a:ext uri="{FF2B5EF4-FFF2-40B4-BE49-F238E27FC236}">
                <a16:creationId xmlns:a16="http://schemas.microsoft.com/office/drawing/2014/main" id="{9AD7F584-91C4-40D7-A1E5-0E9EB2B11B24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0" name="矩形 159">
            <a:extLst>
              <a:ext uri="{FF2B5EF4-FFF2-40B4-BE49-F238E27FC236}">
                <a16:creationId xmlns:a16="http://schemas.microsoft.com/office/drawing/2014/main" id="{56A023D3-2E60-48AF-8544-0E14E91D7CC1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7AE79BA5-186D-4484-A161-FF234B43149C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770161A-C010-4034-8C30-761596210AB3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63" name="组 65">
            <a:extLst>
              <a:ext uri="{FF2B5EF4-FFF2-40B4-BE49-F238E27FC236}">
                <a16:creationId xmlns:a16="http://schemas.microsoft.com/office/drawing/2014/main" id="{3FB893A0-0F1E-4E37-9C7A-13ADD2532A41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35ECC9D0-D90B-4F29-8A4A-5BBB0F2EBC84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2" name="矩形 191">
              <a:extLst>
                <a:ext uri="{FF2B5EF4-FFF2-40B4-BE49-F238E27FC236}">
                  <a16:creationId xmlns:a16="http://schemas.microsoft.com/office/drawing/2014/main" id="{1227F7A9-7029-4AA5-9FD8-97489E8B3DE5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3" name="矩形 192">
              <a:extLst>
                <a:ext uri="{FF2B5EF4-FFF2-40B4-BE49-F238E27FC236}">
                  <a16:creationId xmlns:a16="http://schemas.microsoft.com/office/drawing/2014/main" id="{BF16D61C-8485-44CE-B69B-A95034BA5F17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4" name="矩形 193">
              <a:extLst>
                <a:ext uri="{FF2B5EF4-FFF2-40B4-BE49-F238E27FC236}">
                  <a16:creationId xmlns:a16="http://schemas.microsoft.com/office/drawing/2014/main" id="{05D749CE-B6CD-4D00-A7AC-B971CC781EBE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95" name="文本框 194">
            <a:extLst>
              <a:ext uri="{FF2B5EF4-FFF2-40B4-BE49-F238E27FC236}">
                <a16:creationId xmlns:a16="http://schemas.microsoft.com/office/drawing/2014/main" id="{8CC4BF9F-60C3-4D62-8707-B7D528AAC2E2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96" name="组 88">
            <a:extLst>
              <a:ext uri="{FF2B5EF4-FFF2-40B4-BE49-F238E27FC236}">
                <a16:creationId xmlns:a16="http://schemas.microsoft.com/office/drawing/2014/main" id="{208D2C90-A5A0-42C3-BECD-F04A94DDA0B7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97" name="矩形 196">
              <a:extLst>
                <a:ext uri="{FF2B5EF4-FFF2-40B4-BE49-F238E27FC236}">
                  <a16:creationId xmlns:a16="http://schemas.microsoft.com/office/drawing/2014/main" id="{F16E1CE0-9DA7-46D7-9FB2-66C40CEC2587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99" name="矩形 198">
              <a:extLst>
                <a:ext uri="{FF2B5EF4-FFF2-40B4-BE49-F238E27FC236}">
                  <a16:creationId xmlns:a16="http://schemas.microsoft.com/office/drawing/2014/main" id="{085154BD-7974-436C-B9CC-0330F35FE180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0" name="矩形 199">
              <a:extLst>
                <a:ext uri="{FF2B5EF4-FFF2-40B4-BE49-F238E27FC236}">
                  <a16:creationId xmlns:a16="http://schemas.microsoft.com/office/drawing/2014/main" id="{C75C2875-0243-40FE-B640-2C168C9FB759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201" name="矩形 200">
              <a:extLst>
                <a:ext uri="{FF2B5EF4-FFF2-40B4-BE49-F238E27FC236}">
                  <a16:creationId xmlns:a16="http://schemas.microsoft.com/office/drawing/2014/main" id="{9B4E4A8A-CABD-44C8-B766-8BB99340B4AC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02" name="文本框 201">
            <a:extLst>
              <a:ext uri="{FF2B5EF4-FFF2-40B4-BE49-F238E27FC236}">
                <a16:creationId xmlns:a16="http://schemas.microsoft.com/office/drawing/2014/main" id="{69892798-8E7E-4D7D-956C-66164D4A76BC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id="{62CFD1B9-0EDD-45D9-A8F7-724DAF4E37BC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4" name="文本框 203">
            <a:extLst>
              <a:ext uri="{FF2B5EF4-FFF2-40B4-BE49-F238E27FC236}">
                <a16:creationId xmlns:a16="http://schemas.microsoft.com/office/drawing/2014/main" id="{5316823E-2E3E-442F-AD2B-A56F078941AB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id="{67AA035E-EC32-4818-8199-87DC61E70613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id="{6494D6F7-EE5E-41A8-9603-7401609B691A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7" name="文本框 206">
            <a:extLst>
              <a:ext uri="{FF2B5EF4-FFF2-40B4-BE49-F238E27FC236}">
                <a16:creationId xmlns:a16="http://schemas.microsoft.com/office/drawing/2014/main" id="{2BE82605-1D12-49E4-A44E-8AE39FFF50FC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8" name="文本框 207">
            <a:extLst>
              <a:ext uri="{FF2B5EF4-FFF2-40B4-BE49-F238E27FC236}">
                <a16:creationId xmlns:a16="http://schemas.microsoft.com/office/drawing/2014/main" id="{EFB143BA-D72E-469E-801A-7234BF882C53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209" name="文本框 208">
            <a:extLst>
              <a:ext uri="{FF2B5EF4-FFF2-40B4-BE49-F238E27FC236}">
                <a16:creationId xmlns:a16="http://schemas.microsoft.com/office/drawing/2014/main" id="{D7E05293-B8E2-4425-9BD1-D7EEAC5FABC1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8201"/>
            <a:ext cx="979635" cy="257702"/>
          </a:xfrm>
          <a:prstGeom prst="rect">
            <a:avLst/>
          </a:prstGeom>
        </p:spPr>
      </p:pic>
      <p:sp>
        <p:nvSpPr>
          <p:cNvPr id="73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7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9922868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3" pos="14257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2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0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4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17710"/>
            <a:ext cx="4776376" cy="4173553"/>
          </a:xfrm>
        </p:spPr>
        <p:txBody>
          <a:bodyPr anchor="t">
            <a:normAutofit/>
          </a:bodyPr>
          <a:lstStyle>
            <a:lvl1pPr marL="228600" marR="0" indent="-22860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782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657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279C9538-19F1-4728-8A81-B58A86C4196F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DFA2B352-4CD5-401F-B68E-B90A27080C7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C0D2A1BE-CD80-4C78-95BC-36125B6A6026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4" name="组 176">
            <a:extLst>
              <a:ext uri="{FF2B5EF4-FFF2-40B4-BE49-F238E27FC236}">
                <a16:creationId xmlns:a16="http://schemas.microsoft.com/office/drawing/2014/main" id="{316979F3-AB28-4B7C-B2CA-22C3FDDD6DF4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5" name="矩形 94">
              <a:extLst>
                <a:ext uri="{FF2B5EF4-FFF2-40B4-BE49-F238E27FC236}">
                  <a16:creationId xmlns:a16="http://schemas.microsoft.com/office/drawing/2014/main" id="{ED78EA44-CDD0-4696-870E-21125047A090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6" name="矩形 95">
              <a:extLst>
                <a:ext uri="{FF2B5EF4-FFF2-40B4-BE49-F238E27FC236}">
                  <a16:creationId xmlns:a16="http://schemas.microsoft.com/office/drawing/2014/main" id="{065B72C0-F403-495A-86AE-52CA6B14CC94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0539E742-3010-4495-B416-823DA1419953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F215BB35-BA3E-4C76-AD80-60D8D16B7CFB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1E4CF0F8-BEEC-44A3-832A-F9123A70EB6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>
            <a:extLst>
              <a:ext uri="{FF2B5EF4-FFF2-40B4-BE49-F238E27FC236}">
                <a16:creationId xmlns:a16="http://schemas.microsoft.com/office/drawing/2014/main" id="{4D077FF3-CA81-46CA-B439-85B81C69ABA2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8035B28E-D07C-4719-9695-3D66C1D78F5C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4" name="矩形 123">
              <a:extLst>
                <a:ext uri="{FF2B5EF4-FFF2-40B4-BE49-F238E27FC236}">
                  <a16:creationId xmlns:a16="http://schemas.microsoft.com/office/drawing/2014/main" id="{0EFC4868-2B54-4F53-9193-18C747E80617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5" name="矩形 124">
              <a:extLst>
                <a:ext uri="{FF2B5EF4-FFF2-40B4-BE49-F238E27FC236}">
                  <a16:creationId xmlns:a16="http://schemas.microsoft.com/office/drawing/2014/main" id="{7FFDD4B0-0BDD-4E41-A0AE-E58AE8E6E57F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C674D51B-7F31-4310-830A-B718C8537599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E44180D2-ABFA-40E3-AF4B-9A3FA568BC0F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5D10A8EC-0459-45B7-B74C-60D721F50D8C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46E373E9-47BF-489A-8FFE-A2589C9447AD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FB325073-578B-484B-BC75-814D21924F0B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3977C043-F391-4C80-8382-6B9EF0409DEC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>
            <a:extLst>
              <a:ext uri="{FF2B5EF4-FFF2-40B4-BE49-F238E27FC236}">
                <a16:creationId xmlns:a16="http://schemas.microsoft.com/office/drawing/2014/main" id="{709FA1D2-FF4B-4A68-9836-128C092E8330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5DD2B52D-D03A-46EA-9036-7826FA775430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3A08D16E-FE00-4D01-9906-38DE7771F9DD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055F4DBF-AD4A-40B9-BC9A-6EE67D8910D5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C8121941-FF48-484A-B36C-7456EA7A22E5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E3D243A6-7D56-4EEA-9140-546ADF68D6C5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7CF0A91C-5B83-461B-A627-C3D5191CF094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AEE997C9-ADE4-46DF-9E5C-DB3A96ADE742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3F98C0C3-0D81-4B52-8DA3-BB29C73B804D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F46A4C51-AE1E-4D40-BF4D-E6F906933ABB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24C3CE5B-A38C-4F90-B739-2FB57AB9EF49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1EC2F592-C075-4231-BD7A-A0E3F318B459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9C4B1807-E501-4C44-9EDA-28C417E4CAB2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864C961F-B330-4E96-9867-056A7D824B83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26E94961-2308-415A-BA60-DC073A4691BF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5E6BF854-B896-4343-9602-2602C7BFB95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9EED28A9-F932-4E5A-B226-6AD4F1BD048B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2EFC5B9-566D-454E-BDA6-70D1F7B69DF9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F3808BA9-B654-48EA-94EC-EE7E612C546F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>
            <a:extLst>
              <a:ext uri="{FF2B5EF4-FFF2-40B4-BE49-F238E27FC236}">
                <a16:creationId xmlns:a16="http://schemas.microsoft.com/office/drawing/2014/main" id="{FFED0AD4-0D37-424E-A867-5F618D03BF13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A7568DC4-D41C-4B2B-9FBB-C3DC7BBA59A6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0111ABE4-F1F4-48AB-9A4C-44D1F6BA713C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F3E78272-0CC7-4327-A36C-84336E760D4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836A840B-ED83-433C-8087-45ABBCCBE5A8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96EA8E04-2B32-4B05-8E25-38BF5F5A845A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>
            <a:extLst>
              <a:ext uri="{FF2B5EF4-FFF2-40B4-BE49-F238E27FC236}">
                <a16:creationId xmlns:a16="http://schemas.microsoft.com/office/drawing/2014/main" id="{6C007591-715E-4CD3-8B3E-1AA3E6A27DD3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5B8060B1-220A-4028-AF67-BE069C3BE3B4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CF6988CA-CAF9-4A72-B0D4-0EC88AA6D251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CC55163B-0EFB-43C0-9523-57096C079256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89C99F8F-F9D4-49EB-AFB8-BAE0FF50C346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62C66B0-87EF-4715-8E74-DF652B9B66DA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4D38BEC6-F45F-4379-B324-823600B3DCBD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E9067A64-277B-44BB-9BBD-E44F9793C951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CA2F9A09-ECEA-48B0-AB23-D1799AF20B4A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9BAC7F13-A20B-47B6-BD2F-E4B64D178C70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5730128F-78D6-4472-81BB-99618AEE71FA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16BBBA7A-F7D4-461D-B7C6-3467E31A7DD8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C4E2C816-E7B4-42E8-9129-ED3BD5A43A97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4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874770" y="1559072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0" name="矩形 79"/>
          <p:cNvSpPr/>
          <p:nvPr/>
        </p:nvSpPr>
        <p:spPr>
          <a:xfrm>
            <a:off x="6188622" y="1321815"/>
            <a:ext cx="5408719" cy="5146859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3" name="内容占位符 3"/>
          <p:cNvSpPr>
            <a:spLocks noGrp="1"/>
          </p:cNvSpPr>
          <p:nvPr>
            <p:ph sz="quarter" idx="63"/>
          </p:nvPr>
        </p:nvSpPr>
        <p:spPr>
          <a:xfrm>
            <a:off x="6491710" y="2124709"/>
            <a:ext cx="4776376" cy="4166554"/>
          </a:xfrm>
        </p:spPr>
        <p:txBody>
          <a:bodyPr anchor="t">
            <a:normAutofit/>
          </a:bodyPr>
          <a:lstStyle>
            <a:lvl1pPr marL="228600" marR="0" indent="-228600" algn="l" defTabSz="914355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408782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540544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78657" indent="-2286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6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0"/>
            <a:endParaRPr lang="zh-CN" altLang="en-US" noProof="0" dirty="0"/>
          </a:p>
        </p:txBody>
      </p:sp>
      <p:sp>
        <p:nvSpPr>
          <p:cNvPr id="76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6491710" y="1566071"/>
            <a:ext cx="4771542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976646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pos="14211">
          <p15:clr>
            <a:srgbClr val="FBAE40"/>
          </p15:clr>
        </p15:guide>
        <p15:guide id="26" pos="7113">
          <p15:clr>
            <a:srgbClr val="FBAE40"/>
          </p15:clr>
        </p15:guide>
        <p15:guide id="27" pos="8178">
          <p15:clr>
            <a:srgbClr val="FBAE40"/>
          </p15:clr>
        </p15:guide>
        <p15:guide id="28" orient="horz" pos="1666">
          <p15:clr>
            <a:srgbClr val="FBAE40"/>
          </p15:clr>
        </p15:guide>
        <p15:guide id="29" orient="horz" pos="196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1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/>
          <p:cNvSpPr/>
          <p:nvPr/>
        </p:nvSpPr>
        <p:spPr>
          <a:xfrm>
            <a:off x="567672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E4437152-43C5-4A53-A79E-4741B3D0DCD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FFFD7C7D-9115-4595-A677-B9C1B8A2167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DBC33B6B-FA31-4F36-AFEB-D670552957B0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9" name="组 176">
            <a:extLst>
              <a:ext uri="{FF2B5EF4-FFF2-40B4-BE49-F238E27FC236}">
                <a16:creationId xmlns:a16="http://schemas.microsoft.com/office/drawing/2014/main" id="{5BABF5AA-8DDE-4903-8016-E1E30530DA98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3DEE79CD-2C30-4C38-BB13-83A0241E71D3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6DB2988F-F504-4C90-9C12-A98A657E4806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3723DA4C-DB9B-4D27-8059-0E3DA7C4DC56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962F6D1D-DA6F-410F-8E15-1D141A9250B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6" name="文本框 95">
            <a:extLst>
              <a:ext uri="{FF2B5EF4-FFF2-40B4-BE49-F238E27FC236}">
                <a16:creationId xmlns:a16="http://schemas.microsoft.com/office/drawing/2014/main" id="{F2E2F250-02C6-470C-8562-1F555B8664E9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22" name="组 183">
            <a:extLst>
              <a:ext uri="{FF2B5EF4-FFF2-40B4-BE49-F238E27FC236}">
                <a16:creationId xmlns:a16="http://schemas.microsoft.com/office/drawing/2014/main" id="{CE0620B3-8099-4579-8DAE-49514FCFB771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F848A71B-2D6F-46EE-9F5A-CE046EEFCAB9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61AF48CA-7F46-4B9E-AD96-101DC935742D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id="{ED19BD06-DC3D-4AA7-B268-BE5F9CBEB24C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C4CBCCBB-AAC0-4AE9-A861-3ACEB2A92453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9" name="矩形 128">
            <a:extLst>
              <a:ext uri="{FF2B5EF4-FFF2-40B4-BE49-F238E27FC236}">
                <a16:creationId xmlns:a16="http://schemas.microsoft.com/office/drawing/2014/main" id="{94B7C4E6-EBE4-4204-BE3E-E95A7E63658D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3403D77A-D70B-44A5-B6FD-234F974B5C36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BA1334DF-FE9C-4DB7-97C6-2135C367FEAB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442F617A-656D-4F92-88E2-F4FCC5251EAE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798F5253-DE90-4503-ABCA-6E5F89ADF74A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4" name="组 209">
            <a:extLst>
              <a:ext uri="{FF2B5EF4-FFF2-40B4-BE49-F238E27FC236}">
                <a16:creationId xmlns:a16="http://schemas.microsoft.com/office/drawing/2014/main" id="{C5EA7891-CC55-4A39-91F8-C15E6BF42889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7CEE128A-729F-4850-A269-DFB2C7B456D8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E47B3DA-6D9B-43A0-ABFE-AE6D16C9E797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id="{3CC8E28F-9111-4FC9-81B8-76947AFA66F1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id="{12EF3B79-FE25-4CA4-B439-CD2E82C58491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9" name="文本框 138">
            <a:extLst>
              <a:ext uri="{FF2B5EF4-FFF2-40B4-BE49-F238E27FC236}">
                <a16:creationId xmlns:a16="http://schemas.microsoft.com/office/drawing/2014/main" id="{D6501316-BBCC-4F06-90AD-C0B61CEA9332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6FA02E92-F890-4042-97D1-11EB3826B9A1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DD1DDE88-354E-4200-9B60-712EBFCF1BC1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8441C6FF-3DEF-44DC-8941-DD07F9D9BCC0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3B61CF1B-9233-4692-8BE8-DFE71E8289F0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680B5FEC-B428-4A35-8EB8-AD75492EA8B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CC07F7EA-0586-48DE-88D5-DE2E45A47548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50B5C654-51C5-4F4F-ACEF-E135C6977470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D41EEB87-BFB0-435C-BE1A-83E7A0E76488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35020A5E-2474-4F6D-B765-E11D1809A932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5FAA85ED-9904-4783-B7B6-7867E228CD20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B5D48E44-80AC-4E0A-B46A-3F7C79452D8E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F173BD95-5A86-4F6C-8728-B681ED09013F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13D0962C-9567-4147-8036-2893EC5C40D0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3" name="组 65">
            <a:extLst>
              <a:ext uri="{FF2B5EF4-FFF2-40B4-BE49-F238E27FC236}">
                <a16:creationId xmlns:a16="http://schemas.microsoft.com/office/drawing/2014/main" id="{1CFE3848-2F28-468F-A4AC-62628EA7079D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C45A9922-266D-496F-B096-4114BC45C930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64777C84-77BC-4DBD-B91F-C3E4361B2871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30767BE2-D1BE-470B-BC0D-5E334D1D31C3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id="{40EFE53B-AC8E-4C2B-A260-BBE778495F29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8" name="文本框 157">
            <a:extLst>
              <a:ext uri="{FF2B5EF4-FFF2-40B4-BE49-F238E27FC236}">
                <a16:creationId xmlns:a16="http://schemas.microsoft.com/office/drawing/2014/main" id="{D5366C01-8ABF-4DC3-A87E-256CE23B3250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9" name="组 88">
            <a:extLst>
              <a:ext uri="{FF2B5EF4-FFF2-40B4-BE49-F238E27FC236}">
                <a16:creationId xmlns:a16="http://schemas.microsoft.com/office/drawing/2014/main" id="{8CDC55A7-E72F-47F4-846F-384F0EBEB609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8450C48D-CE76-4113-A515-63584D720351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C26E406F-8AE3-412B-8B47-6D8125A65A3C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id="{2F8F5A0C-8716-47D8-B927-01DDE65BE1A3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35B2E121-1106-4762-8515-CFC1C55F14FF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2DF041C4-0465-47CD-BFB4-27EC7FB98727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BA0AF572-EBD8-402C-9038-789ABD6F4AD5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8A6BF612-8BE3-429A-956E-D520BF9AA83F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7FCE25F2-B8CB-4E90-A3DC-7F6D6E0FBFB0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87110391-3B53-4F1E-AD8F-B79EAA97DE48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7B1121B4-A39D-4DD7-8751-0D3769EE63C6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22DACFE6-757C-4BF9-84E4-6A4C9F82B8B0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011BF9F7-36E2-4281-A324-E15751AA8FEA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4367497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78" name="矩形 77"/>
          <p:cNvSpPr/>
          <p:nvPr/>
        </p:nvSpPr>
        <p:spPr>
          <a:xfrm>
            <a:off x="8173144" y="1304925"/>
            <a:ext cx="3440233" cy="5180374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3" name="内容占位符 3"/>
          <p:cNvSpPr>
            <a:spLocks noGrp="1"/>
          </p:cNvSpPr>
          <p:nvPr>
            <p:ph sz="quarter" idx="57"/>
          </p:nvPr>
        </p:nvSpPr>
        <p:spPr>
          <a:xfrm>
            <a:off x="874770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9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874770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1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>
          <a:xfrm>
            <a:off x="4673904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82" name="Textplatzhalter 3">
            <a:extLst>
              <a:ext uri="{FF2B5EF4-FFF2-40B4-BE49-F238E27FC236}">
                <a16:creationId xmlns:a16="http://schemas.microsoft.com/office/drawing/2014/main" id="{CAABAA1D-4EB9-4D6C-B2A6-778ABB2DCE95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>
          <a:xfrm>
            <a:off x="8479173" y="1559479"/>
            <a:ext cx="2826728" cy="477232"/>
          </a:xfrm>
        </p:spPr>
        <p:txBody>
          <a:bodyPr tIns="36000" bIns="36000" anchor="t">
            <a:noAutofit/>
          </a:bodyPr>
          <a:lstStyle>
            <a:lvl1pPr marL="0" marR="0" indent="0" algn="l" defTabSz="914355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 spc="0" baseline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101" name="内容占位符 3"/>
          <p:cNvSpPr>
            <a:spLocks noGrp="1"/>
          </p:cNvSpPr>
          <p:nvPr>
            <p:ph sz="quarter" idx="67"/>
          </p:nvPr>
        </p:nvSpPr>
        <p:spPr>
          <a:xfrm>
            <a:off x="4673904" y="2125840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102" name="内容占位符 3"/>
          <p:cNvSpPr>
            <a:spLocks noGrp="1"/>
          </p:cNvSpPr>
          <p:nvPr>
            <p:ph sz="quarter" idx="68"/>
          </p:nvPr>
        </p:nvSpPr>
        <p:spPr>
          <a:xfrm>
            <a:off x="8481063" y="2125417"/>
            <a:ext cx="2826728" cy="4165423"/>
          </a:xfrm>
        </p:spPr>
        <p:txBody>
          <a:bodyPr anchor="t">
            <a:normAutofit/>
          </a:bodyPr>
          <a:lstStyle>
            <a:lvl1pPr marL="17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1441450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sz="1200" b="0" i="0">
                <a:solidFill>
                  <a:schemeClr val="tx1">
                    <a:lumMod val="95000"/>
                    <a:lumOff val="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95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97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7642596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1102">
          <p15:clr>
            <a:srgbClr val="FBAE40"/>
          </p15:clr>
        </p15:guide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257">
          <p15:clr>
            <a:srgbClr val="FBAE40"/>
          </p15:clr>
        </p15:guide>
        <p15:guide id="15" pos="15006">
          <p15:clr>
            <a:srgbClr val="FBAE40"/>
          </p15:clr>
        </p15:guide>
        <p15:guide id="16" orient="horz" pos="792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2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pos="14619">
          <p15:clr>
            <a:srgbClr val="FBAE40"/>
          </p15:clr>
        </p15:guide>
        <p15:guide id="26" pos="4686">
          <p15:clr>
            <a:srgbClr val="FBAE40"/>
          </p15:clr>
        </p15:guide>
        <p15:guide id="27" pos="5049">
          <p15:clr>
            <a:srgbClr val="FBAE40"/>
          </p15:clr>
        </p15:guide>
        <p15:guide id="28" pos="5502">
          <p15:clr>
            <a:srgbClr val="FBAE40"/>
          </p15:clr>
        </p15:guide>
        <p15:guide id="30" pos="9471">
          <p15:clr>
            <a:srgbClr val="FBAE40"/>
          </p15:clr>
        </p15:guide>
        <p15:guide id="31" pos="9811">
          <p15:clr>
            <a:srgbClr val="FBAE40"/>
          </p15:clr>
        </p15:guide>
        <p15:guide id="32" pos="10288">
          <p15:clr>
            <a:srgbClr val="FBAE40"/>
          </p15:clr>
        </p15:guide>
        <p15:guide id="33" pos="10673">
          <p15:clr>
            <a:srgbClr val="FBAE40"/>
          </p15:clr>
        </p15:guide>
        <p15:guide id="34" orient="horz" pos="196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3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/>
          <p:cNvSpPr/>
          <p:nvPr/>
        </p:nvSpPr>
        <p:spPr>
          <a:xfrm>
            <a:off x="588938" y="1321917"/>
            <a:ext cx="5408719" cy="5149527"/>
          </a:xfrm>
          <a:prstGeom prst="rect">
            <a:avLst/>
          </a:prstGeom>
          <a:solidFill>
            <a:srgbClr val="F3F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44" name="矩形 43"/>
          <p:cNvSpPr/>
          <p:nvPr/>
        </p:nvSpPr>
        <p:spPr>
          <a:xfrm>
            <a:off x="6190418" y="1322388"/>
            <a:ext cx="5408719" cy="5149057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vivo type CN简 Regular" panose="02000500000000000000" charset="-122"/>
              <a:ea typeface="vivo type CN简 Regular" panose="02000500000000000000" charset="-122"/>
              <a:cs typeface="+mn-cs"/>
              <a:sym typeface="Helvetica Neue Medium"/>
            </a:endParaRPr>
          </a:p>
        </p:txBody>
      </p:sp>
      <p:sp>
        <p:nvSpPr>
          <p:cNvPr id="75" name="内容占位符 4"/>
          <p:cNvSpPr>
            <a:spLocks noGrp="1"/>
          </p:cNvSpPr>
          <p:nvPr>
            <p:ph sz="quarter" idx="76"/>
          </p:nvPr>
        </p:nvSpPr>
        <p:spPr>
          <a:xfrm>
            <a:off x="787451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78" name="图片占位符 2"/>
          <p:cNvSpPr>
            <a:spLocks noGrp="1"/>
          </p:cNvSpPr>
          <p:nvPr>
            <p:ph type="pic" sz="quarter" idx="77"/>
          </p:nvPr>
        </p:nvSpPr>
        <p:spPr>
          <a:xfrm>
            <a:off x="6208429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charset="-122"/>
                <a:ea typeface="vivo type CN简 Light" panose="0200040000000000000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48C9F55C-BA16-42C4-BCAB-F3474B0BFC36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EEBCB9B6-4D3A-48E5-9E90-492F45326A4C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3FD7C691-3A70-47F2-A2F0-05338C8E6302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88" name="组 176">
            <a:extLst>
              <a:ext uri="{FF2B5EF4-FFF2-40B4-BE49-F238E27FC236}">
                <a16:creationId xmlns:a16="http://schemas.microsoft.com/office/drawing/2014/main" id="{D1D292D1-08E8-489D-A60C-8137F07E644A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89" name="矩形 88">
              <a:extLst>
                <a:ext uri="{FF2B5EF4-FFF2-40B4-BE49-F238E27FC236}">
                  <a16:creationId xmlns:a16="http://schemas.microsoft.com/office/drawing/2014/main" id="{28DF166D-861C-4E17-AFC7-01BE03F0806A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1" name="矩形 90">
              <a:extLst>
                <a:ext uri="{FF2B5EF4-FFF2-40B4-BE49-F238E27FC236}">
                  <a16:creationId xmlns:a16="http://schemas.microsoft.com/office/drawing/2014/main" id="{DCB0697E-964C-405B-AA56-4559D05F0FA6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DD6B0342-38EA-4FA8-B228-7EA8956E2710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1C0C0379-531C-42ED-ADC1-C2A8FA04C17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94" name="文本框 93">
            <a:extLst>
              <a:ext uri="{FF2B5EF4-FFF2-40B4-BE49-F238E27FC236}">
                <a16:creationId xmlns:a16="http://schemas.microsoft.com/office/drawing/2014/main" id="{852FB511-80F7-4825-B800-F2F166712E76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83">
            <a:extLst>
              <a:ext uri="{FF2B5EF4-FFF2-40B4-BE49-F238E27FC236}">
                <a16:creationId xmlns:a16="http://schemas.microsoft.com/office/drawing/2014/main" id="{5672C2B1-CE34-41CC-A7CA-E60C3A3C8FFF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12DCB1C0-5C29-4190-B366-7AC18C07CA0F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id="{BC93CD35-A7C5-482C-8C0B-5BD05C74D5C7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B65B12BE-AFF3-449A-9224-AE1272C32A72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DCE14A45-A622-4657-ADDA-9102A9C59075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27" name="矩形 126">
            <a:extLst>
              <a:ext uri="{FF2B5EF4-FFF2-40B4-BE49-F238E27FC236}">
                <a16:creationId xmlns:a16="http://schemas.microsoft.com/office/drawing/2014/main" id="{7E49C88C-4DF0-42FF-85E4-80E4D206C768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2E596213-5711-41D1-92FF-F7ABF4498381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60CE9105-AC57-4605-8122-D3400D872311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09B7FC6E-5F66-400E-87F8-FB5763A88801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EFCE15F4-F7C3-4756-BA82-7F7CD5FD03A2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2" name="组 209">
            <a:extLst>
              <a:ext uri="{FF2B5EF4-FFF2-40B4-BE49-F238E27FC236}">
                <a16:creationId xmlns:a16="http://schemas.microsoft.com/office/drawing/2014/main" id="{71C8C109-18AC-4C66-8082-6E67020CE868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B96D2BA6-0BE5-468C-AA0C-E5398D0D7FF3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71141753-4F90-4F74-ACDF-CA688AC1868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id="{057E0D37-3BAF-4E5E-B281-3BEDE2D118E7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2084AA8-6816-4CAF-9AB0-2FA30FD69BE1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1F57816-3050-4FAE-AA95-081A09BCFEBE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9AF19305-D3FF-4570-A1B0-19F4EBAAA0CB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id="{B1F629D8-0479-41E2-8FB4-4EAC36BACBEE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75E64383-918F-4848-AB4A-387B49E3E7FD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id="{20458158-96F4-407A-832A-D3B23603ACFD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B55AC5A5-B04E-4A4D-8651-64399AEE06E6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95C1E344-8BD9-435F-9924-E692D0B049B9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F62A00B2-F274-4A06-BAF2-5F30D9A9EEA7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964306D3-7365-40AC-B657-414EA124C7C8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07BFCF2E-0A29-4A09-A525-9F1B983FD9B1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038459BF-00B1-42AC-A22F-43DF5038F059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id="{2D3A7D50-C3E8-4995-945D-DF215E4C2FDD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F71F955-BEF7-4046-9743-05A99B52BB8B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D198BA9A-736B-4AE2-BC78-E30C874F61D2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1" name="组 65">
            <a:extLst>
              <a:ext uri="{FF2B5EF4-FFF2-40B4-BE49-F238E27FC236}">
                <a16:creationId xmlns:a16="http://schemas.microsoft.com/office/drawing/2014/main" id="{BF59BD44-BFFB-487D-9591-338B50C382AE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71079095-0219-4B52-98B2-9640044537A9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4DB11F6F-12E2-474D-8773-D8616BB278F0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9E6791A1-FB86-42BC-A5CA-53EBA5B02435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EBD84E50-7D22-48C1-8EB9-BD049B2AABE0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DDD16DB2-F0E0-43B9-BFBE-21F8E30ECA68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57" name="组 88">
            <a:extLst>
              <a:ext uri="{FF2B5EF4-FFF2-40B4-BE49-F238E27FC236}">
                <a16:creationId xmlns:a16="http://schemas.microsoft.com/office/drawing/2014/main" id="{2C77EE3B-AEDF-478C-A91A-6374039358C4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5C9D9D6D-7B9F-4868-85A6-2055E7A87FFF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8B54E415-25B4-48A5-9808-D618234480F8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D14CFA35-6C01-40C4-B807-0ACE7FCFE2C0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AC4AFFC2-DD80-4168-878A-3C6B2E74A4AE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6364824E-9FD5-410D-80D1-577CB662DC53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57C9619D-CD06-41DF-A783-F1A43F0D70B0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49A50869-6C7C-4E54-978A-FF4BAB799B2A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0D093A46-0725-436E-870D-CA8B24437394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BB38835C-2149-436B-AFCC-01C0CBD29DA7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04559A16-0B75-478A-A9DD-2D28276FCCC3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14FB9528-DC2E-499F-B531-E4A8DF800D37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AEF45566-0C06-4908-B23E-DE2EB9465334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1" name="内容占位符 4"/>
          <p:cNvSpPr>
            <a:spLocks noGrp="1"/>
          </p:cNvSpPr>
          <p:nvPr>
            <p:ph sz="quarter" idx="78"/>
          </p:nvPr>
        </p:nvSpPr>
        <p:spPr>
          <a:xfrm>
            <a:off x="6409455" y="3709449"/>
            <a:ext cx="4970644" cy="2595099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4" name="图片占位符 2"/>
          <p:cNvSpPr>
            <a:spLocks noGrp="1"/>
          </p:cNvSpPr>
          <p:nvPr>
            <p:ph type="pic" sz="quarter" idx="79"/>
          </p:nvPr>
        </p:nvSpPr>
        <p:spPr>
          <a:xfrm>
            <a:off x="580886" y="1329938"/>
            <a:ext cx="5407377" cy="220360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vivo type CN简 Light" panose="02000400000000000000" charset="-122"/>
                <a:ea typeface="vivo type CN简 Light" panose="02000400000000000000" charset="-122"/>
              </a:defRPr>
            </a:lvl1pPr>
          </a:lstStyle>
          <a:p>
            <a:endParaRPr kumimoji="1" lang="zh-CN" altLang="en-US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4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1558363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1666">
          <p15:clr>
            <a:srgbClr val="FBAE40"/>
          </p15:clr>
        </p15:guide>
        <p15:guide id="26" orient="horz" pos="797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#15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567673" y="1321918"/>
            <a:ext cx="3461990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142960" y="1321918"/>
            <a:ext cx="3462951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357911" y="1321918"/>
            <a:ext cx="3457758" cy="5147588"/>
          </a:xfrm>
          <a:prstGeom prst="rect">
            <a:avLst/>
          </a:prstGeom>
          <a:solidFill>
            <a:srgbClr val="F3F2F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no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7" name="图片占位符 2"/>
          <p:cNvSpPr>
            <a:spLocks noGrp="1"/>
          </p:cNvSpPr>
          <p:nvPr>
            <p:ph type="pic" sz="quarter" idx="77"/>
          </p:nvPr>
        </p:nvSpPr>
        <p:spPr>
          <a:xfrm>
            <a:off x="4355162" y="1321918"/>
            <a:ext cx="3460507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9" name="图片占位符 2"/>
          <p:cNvSpPr>
            <a:spLocks noGrp="1"/>
          </p:cNvSpPr>
          <p:nvPr>
            <p:ph type="pic" sz="quarter" idx="79"/>
          </p:nvPr>
        </p:nvSpPr>
        <p:spPr>
          <a:xfrm>
            <a:off x="8141168" y="1304925"/>
            <a:ext cx="3460507" cy="176339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6A5CF640-65C7-4C65-8E5D-3C4E5B788417}"/>
              </a:ext>
            </a:extLst>
          </p:cNvPr>
          <p:cNvSpPr/>
          <p:nvPr/>
        </p:nvSpPr>
        <p:spPr>
          <a:xfrm>
            <a:off x="-2595443" y="187627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竞品颜色</a:t>
            </a:r>
            <a:endParaRPr lang="zh-CN" altLang="en-US" sz="1600" dirty="0"/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id="{9F36BB82-A703-4E8B-81C5-1F2192D7363B}"/>
              </a:ext>
            </a:extLst>
          </p:cNvPr>
          <p:cNvSpPr/>
          <p:nvPr/>
        </p:nvSpPr>
        <p:spPr>
          <a:xfrm>
            <a:off x="12698804" y="422275"/>
            <a:ext cx="12653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#</a:t>
            </a:r>
            <a:r>
              <a:rPr lang="zh-CN" altLang="en-US" sz="1600" b="0" i="0" dirty="0">
                <a:solidFill>
                  <a:srgbClr val="415FFF"/>
                </a:solidFill>
                <a:latin typeface="vivo type CN简 Regular" panose="02000500000000000000" charset="-122"/>
                <a:ea typeface="vivo type CN简 Regular" panose="02000500000000000000" charset="-122"/>
                <a:cs typeface="vivo type CN简 Regular" panose="02000500000000000000" charset="-122"/>
              </a:rPr>
              <a:t>品牌颜色</a:t>
            </a:r>
            <a:endParaRPr lang="zh-CN" altLang="en-US" sz="1600" dirty="0"/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F4E2DABC-0A8D-4F48-A5B3-AD9DDC49CA3A}"/>
              </a:ext>
            </a:extLst>
          </p:cNvPr>
          <p:cNvSpPr txBox="1"/>
          <p:nvPr/>
        </p:nvSpPr>
        <p:spPr>
          <a:xfrm>
            <a:off x="-2354986" y="745116"/>
            <a:ext cx="78226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Apple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96" name="组 176">
            <a:extLst>
              <a:ext uri="{FF2B5EF4-FFF2-40B4-BE49-F238E27FC236}">
                <a16:creationId xmlns:a16="http://schemas.microsoft.com/office/drawing/2014/main" id="{4E25DD8F-7F9D-419C-AAC1-61616FE01034}"/>
              </a:ext>
            </a:extLst>
          </p:cNvPr>
          <p:cNvGrpSpPr/>
          <p:nvPr/>
        </p:nvGrpSpPr>
        <p:grpSpPr>
          <a:xfrm>
            <a:off x="-3386918" y="1009241"/>
            <a:ext cx="2795791" cy="348813"/>
            <a:chOff x="-5043485" y="1324983"/>
            <a:chExt cx="4785749" cy="538842"/>
          </a:xfrm>
        </p:grpSpPr>
        <p:sp>
          <p:nvSpPr>
            <p:cNvPr id="97" name="矩形 96">
              <a:extLst>
                <a:ext uri="{FF2B5EF4-FFF2-40B4-BE49-F238E27FC236}">
                  <a16:creationId xmlns:a16="http://schemas.microsoft.com/office/drawing/2014/main" id="{EF8CE8F5-975A-43FF-81B7-1342976ED0A6}"/>
                </a:ext>
              </a:extLst>
            </p:cNvPr>
            <p:cNvSpPr/>
            <p:nvPr userDrawn="1"/>
          </p:nvSpPr>
          <p:spPr>
            <a:xfrm>
              <a:off x="-3854817" y="1324983"/>
              <a:ext cx="1199028" cy="53884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9DF6FC70-27B8-4634-9E99-5231380574E4}"/>
                </a:ext>
              </a:extLst>
            </p:cNvPr>
            <p:cNvSpPr/>
            <p:nvPr userDrawn="1"/>
          </p:nvSpPr>
          <p:spPr>
            <a:xfrm>
              <a:off x="-2655789" y="1324983"/>
              <a:ext cx="1199028" cy="5388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D73533B1-45B5-4C61-9D57-489FC00BD8D8}"/>
                </a:ext>
              </a:extLst>
            </p:cNvPr>
            <p:cNvSpPr/>
            <p:nvPr userDrawn="1"/>
          </p:nvSpPr>
          <p:spPr>
            <a:xfrm>
              <a:off x="-5043485" y="1324983"/>
              <a:ext cx="1199028" cy="5388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id="{B5D5DC67-0F39-4834-96A8-B2CF13D9E552}"/>
                </a:ext>
              </a:extLst>
            </p:cNvPr>
            <p:cNvSpPr/>
            <p:nvPr userDrawn="1"/>
          </p:nvSpPr>
          <p:spPr>
            <a:xfrm>
              <a:off x="-1456764" y="1324983"/>
              <a:ext cx="1199028" cy="538842"/>
            </a:xfrm>
            <a:prstGeom prst="rect">
              <a:avLst/>
            </a:prstGeom>
            <a:solidFill>
              <a:schemeClr val="tx1">
                <a:lumMod val="9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400D481D-66AB-4FBB-AC37-F8FDB186E77B}"/>
              </a:ext>
            </a:extLst>
          </p:cNvPr>
          <p:cNvSpPr txBox="1"/>
          <p:nvPr/>
        </p:nvSpPr>
        <p:spPr>
          <a:xfrm>
            <a:off x="-2456774" y="1587829"/>
            <a:ext cx="98584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Samsung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02" name="组 183">
            <a:extLst>
              <a:ext uri="{FF2B5EF4-FFF2-40B4-BE49-F238E27FC236}">
                <a16:creationId xmlns:a16="http://schemas.microsoft.com/office/drawing/2014/main" id="{1C91BEF5-64A9-4096-BCBB-656EB40048F0}"/>
              </a:ext>
            </a:extLst>
          </p:cNvPr>
          <p:cNvGrpSpPr/>
          <p:nvPr/>
        </p:nvGrpSpPr>
        <p:grpSpPr>
          <a:xfrm>
            <a:off x="-3386918" y="1862479"/>
            <a:ext cx="2795791" cy="348813"/>
            <a:chOff x="16164196" y="17668285"/>
            <a:chExt cx="4785749" cy="486635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40201BBB-3EF8-471D-A100-761792947DF0}"/>
                </a:ext>
              </a:extLst>
            </p:cNvPr>
            <p:cNvSpPr/>
            <p:nvPr userDrawn="1"/>
          </p:nvSpPr>
          <p:spPr>
            <a:xfrm>
              <a:off x="17352864" y="17668285"/>
              <a:ext cx="1199028" cy="486635"/>
            </a:xfrm>
            <a:prstGeom prst="rect">
              <a:avLst/>
            </a:prstGeom>
            <a:solidFill>
              <a:srgbClr val="8C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32E6A3A0-8CC1-475E-B8D6-02B6BBE4305E}"/>
                </a:ext>
              </a:extLst>
            </p:cNvPr>
            <p:cNvSpPr/>
            <p:nvPr userDrawn="1"/>
          </p:nvSpPr>
          <p:spPr>
            <a:xfrm>
              <a:off x="18551892" y="17668285"/>
              <a:ext cx="1199028" cy="486635"/>
            </a:xfrm>
            <a:prstGeom prst="rect">
              <a:avLst/>
            </a:prstGeom>
            <a:solidFill>
              <a:srgbClr val="7832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9F18DB31-305A-4FA4-AE38-DCABE23C0173}"/>
                </a:ext>
              </a:extLst>
            </p:cNvPr>
            <p:cNvSpPr/>
            <p:nvPr userDrawn="1"/>
          </p:nvSpPr>
          <p:spPr>
            <a:xfrm>
              <a:off x="19750917" y="17668285"/>
              <a:ext cx="1199028" cy="486635"/>
            </a:xfrm>
            <a:prstGeom prst="rect">
              <a:avLst/>
            </a:prstGeom>
            <a:solidFill>
              <a:srgbClr val="6700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5199932F-7F1B-489F-9AC7-12BC18713920}"/>
                </a:ext>
              </a:extLst>
            </p:cNvPr>
            <p:cNvSpPr/>
            <p:nvPr userDrawn="1"/>
          </p:nvSpPr>
          <p:spPr>
            <a:xfrm>
              <a:off x="16164196" y="17668285"/>
              <a:ext cx="1199028" cy="486635"/>
            </a:xfrm>
            <a:prstGeom prst="rect">
              <a:avLst/>
            </a:prstGeom>
            <a:solidFill>
              <a:srgbClr val="8C6DFF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33" name="矩形 132">
            <a:extLst>
              <a:ext uri="{FF2B5EF4-FFF2-40B4-BE49-F238E27FC236}">
                <a16:creationId xmlns:a16="http://schemas.microsoft.com/office/drawing/2014/main" id="{D8D25B9E-26AC-4656-9644-3D27F480F28E}"/>
              </a:ext>
            </a:extLst>
          </p:cNvPr>
          <p:cNvSpPr/>
          <p:nvPr/>
        </p:nvSpPr>
        <p:spPr>
          <a:xfrm>
            <a:off x="-2692509" y="6189140"/>
            <a:ext cx="700461" cy="297517"/>
          </a:xfrm>
          <a:prstGeom prst="rect">
            <a:avLst/>
          </a:prstGeom>
          <a:solidFill>
            <a:srgbClr val="0033B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1C680DED-FC42-4551-8869-57F04131CC92}"/>
              </a:ext>
            </a:extLst>
          </p:cNvPr>
          <p:cNvSpPr/>
          <p:nvPr/>
        </p:nvSpPr>
        <p:spPr>
          <a:xfrm>
            <a:off x="-3398069" y="6189140"/>
            <a:ext cx="705560" cy="297517"/>
          </a:xfrm>
          <a:prstGeom prst="rect">
            <a:avLst/>
          </a:prstGeom>
          <a:solidFill>
            <a:srgbClr val="0A00C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04308477-A913-4BF6-88AC-157D06D7779C}"/>
              </a:ext>
            </a:extLst>
          </p:cNvPr>
          <p:cNvSpPr/>
          <p:nvPr/>
        </p:nvSpPr>
        <p:spPr>
          <a:xfrm>
            <a:off x="-1992048" y="6186830"/>
            <a:ext cx="700461" cy="297517"/>
          </a:xfrm>
          <a:prstGeom prst="rect">
            <a:avLst/>
          </a:prstGeom>
          <a:solidFill>
            <a:srgbClr val="012889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54B9D2C4-1227-417C-B0F5-705DF1D63D13}"/>
              </a:ext>
            </a:extLst>
          </p:cNvPr>
          <p:cNvSpPr/>
          <p:nvPr/>
        </p:nvSpPr>
        <p:spPr>
          <a:xfrm>
            <a:off x="-1291588" y="6186830"/>
            <a:ext cx="700461" cy="297517"/>
          </a:xfrm>
          <a:prstGeom prst="rect">
            <a:avLst/>
          </a:prstGeom>
          <a:solidFill>
            <a:srgbClr val="00095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5194619F-F8A3-4B4E-927E-64769D64EE4A}"/>
              </a:ext>
            </a:extLst>
          </p:cNvPr>
          <p:cNvSpPr txBox="1"/>
          <p:nvPr/>
        </p:nvSpPr>
        <p:spPr>
          <a:xfrm>
            <a:off x="-2451159" y="5860568"/>
            <a:ext cx="974626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其他品牌颜色</a:t>
            </a:r>
          </a:p>
        </p:txBody>
      </p:sp>
      <p:grpSp>
        <p:nvGrpSpPr>
          <p:cNvPr id="138" name="组 209">
            <a:extLst>
              <a:ext uri="{FF2B5EF4-FFF2-40B4-BE49-F238E27FC236}">
                <a16:creationId xmlns:a16="http://schemas.microsoft.com/office/drawing/2014/main" id="{FB46530F-CCB7-4E10-B6AD-AC9A283489CA}"/>
              </a:ext>
            </a:extLst>
          </p:cNvPr>
          <p:cNvGrpSpPr/>
          <p:nvPr/>
        </p:nvGrpSpPr>
        <p:grpSpPr>
          <a:xfrm>
            <a:off x="-3398070" y="4458239"/>
            <a:ext cx="2806943" cy="351124"/>
            <a:chOff x="-3429000" y="9944467"/>
            <a:chExt cx="3171264" cy="702248"/>
          </a:xfrm>
        </p:grpSpPr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0D7E2F19-5C0E-43E0-AA4C-3689AF62E24B}"/>
                </a:ext>
              </a:extLst>
            </p:cNvPr>
            <p:cNvSpPr/>
            <p:nvPr userDrawn="1"/>
          </p:nvSpPr>
          <p:spPr>
            <a:xfrm>
              <a:off x="-2631863" y="9949089"/>
              <a:ext cx="791376" cy="697626"/>
            </a:xfrm>
            <a:prstGeom prst="rect">
              <a:avLst/>
            </a:prstGeom>
            <a:solidFill>
              <a:srgbClr val="FF59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id="{CACFF86B-E028-49DA-85E9-4BAC9242E9F5}"/>
                </a:ext>
              </a:extLst>
            </p:cNvPr>
            <p:cNvSpPr/>
            <p:nvPr userDrawn="1"/>
          </p:nvSpPr>
          <p:spPr>
            <a:xfrm>
              <a:off x="-3429000" y="9949089"/>
              <a:ext cx="797137" cy="697626"/>
            </a:xfrm>
            <a:prstGeom prst="rect">
              <a:avLst/>
            </a:prstGeom>
            <a:solidFill>
              <a:srgbClr val="FFA31E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B68B12A8-88B7-48F5-A15B-2DED078853EF}"/>
                </a:ext>
              </a:extLst>
            </p:cNvPr>
            <p:cNvSpPr/>
            <p:nvPr userDrawn="1"/>
          </p:nvSpPr>
          <p:spPr>
            <a:xfrm>
              <a:off x="-1840486" y="9944467"/>
              <a:ext cx="791376" cy="697626"/>
            </a:xfrm>
            <a:prstGeom prst="rect">
              <a:avLst/>
            </a:prstGeom>
            <a:solidFill>
              <a:srgbClr val="DE4F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312B5EBF-80DA-4697-B4B3-6C7C4CCC7A7A}"/>
                </a:ext>
              </a:extLst>
            </p:cNvPr>
            <p:cNvSpPr/>
            <p:nvPr userDrawn="1"/>
          </p:nvSpPr>
          <p:spPr>
            <a:xfrm>
              <a:off x="-1049112" y="9944467"/>
              <a:ext cx="791376" cy="697626"/>
            </a:xfrm>
            <a:prstGeom prst="rect">
              <a:avLst/>
            </a:prstGeom>
            <a:solidFill>
              <a:srgbClr val="C646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43" name="文本框 142">
            <a:extLst>
              <a:ext uri="{FF2B5EF4-FFF2-40B4-BE49-F238E27FC236}">
                <a16:creationId xmlns:a16="http://schemas.microsoft.com/office/drawing/2014/main" id="{B17DB659-7AC7-4175-9FA2-9F3A54615E8B}"/>
              </a:ext>
            </a:extLst>
          </p:cNvPr>
          <p:cNvSpPr txBox="1"/>
          <p:nvPr/>
        </p:nvSpPr>
        <p:spPr>
          <a:xfrm>
            <a:off x="-2387041" y="4185714"/>
            <a:ext cx="846387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Xiaomi 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CF06A1CC-A671-4379-9C35-F9357E4AA258}"/>
              </a:ext>
            </a:extLst>
          </p:cNvPr>
          <p:cNvSpPr/>
          <p:nvPr/>
        </p:nvSpPr>
        <p:spPr>
          <a:xfrm>
            <a:off x="-2692509" y="5337669"/>
            <a:ext cx="700461" cy="297517"/>
          </a:xfrm>
          <a:prstGeom prst="rect">
            <a:avLst/>
          </a:prstGeom>
          <a:solidFill>
            <a:srgbClr val="348DF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5" name="矩形 144">
            <a:extLst>
              <a:ext uri="{FF2B5EF4-FFF2-40B4-BE49-F238E27FC236}">
                <a16:creationId xmlns:a16="http://schemas.microsoft.com/office/drawing/2014/main" id="{6158DF03-357F-47B8-89FD-42032C895B94}"/>
              </a:ext>
            </a:extLst>
          </p:cNvPr>
          <p:cNvSpPr/>
          <p:nvPr/>
        </p:nvSpPr>
        <p:spPr>
          <a:xfrm>
            <a:off x="-3398069" y="5337669"/>
            <a:ext cx="705560" cy="297517"/>
          </a:xfrm>
          <a:prstGeom prst="rect">
            <a:avLst/>
          </a:prstGeom>
          <a:solidFill>
            <a:srgbClr val="0FFBF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1D0F52F3-DEDD-4FA3-9C99-1DDEC430C5E2}"/>
              </a:ext>
            </a:extLst>
          </p:cNvPr>
          <p:cNvSpPr/>
          <p:nvPr/>
        </p:nvSpPr>
        <p:spPr>
          <a:xfrm>
            <a:off x="-1992048" y="5335358"/>
            <a:ext cx="700461" cy="297517"/>
          </a:xfrm>
          <a:prstGeom prst="rect">
            <a:avLst/>
          </a:prstGeom>
          <a:solidFill>
            <a:srgbClr val="705EE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B9539138-7B5D-4CA6-9734-37B09641C1BF}"/>
              </a:ext>
            </a:extLst>
          </p:cNvPr>
          <p:cNvSpPr/>
          <p:nvPr/>
        </p:nvSpPr>
        <p:spPr>
          <a:xfrm>
            <a:off x="-1291588" y="5335358"/>
            <a:ext cx="700461" cy="297517"/>
          </a:xfrm>
          <a:prstGeom prst="rect">
            <a:avLst/>
          </a:prstGeom>
          <a:solidFill>
            <a:srgbClr val="A837DC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C17945AF-09E6-47E4-8057-FF01137B860E}"/>
              </a:ext>
            </a:extLst>
          </p:cNvPr>
          <p:cNvSpPr txBox="1"/>
          <p:nvPr/>
        </p:nvSpPr>
        <p:spPr>
          <a:xfrm>
            <a:off x="-2371009" y="5037185"/>
            <a:ext cx="814325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Honor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id="{F247A5F7-76FC-4971-9474-77D7ED6D227F}"/>
              </a:ext>
            </a:extLst>
          </p:cNvPr>
          <p:cNvSpPr/>
          <p:nvPr/>
        </p:nvSpPr>
        <p:spPr>
          <a:xfrm>
            <a:off x="12494948" y="1401939"/>
            <a:ext cx="1673075" cy="297517"/>
          </a:xfrm>
          <a:prstGeom prst="rect">
            <a:avLst/>
          </a:prstGeom>
          <a:solidFill>
            <a:srgbClr val="00C9FF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E09711ED-7039-41D9-9BAF-301656F250F8}"/>
              </a:ext>
            </a:extLst>
          </p:cNvPr>
          <p:cNvSpPr/>
          <p:nvPr/>
        </p:nvSpPr>
        <p:spPr>
          <a:xfrm>
            <a:off x="12494948" y="1827004"/>
            <a:ext cx="1673075" cy="297517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4861F3DC-522D-49DA-A70A-6F4551489E6F}"/>
              </a:ext>
            </a:extLst>
          </p:cNvPr>
          <p:cNvSpPr/>
          <p:nvPr/>
        </p:nvSpPr>
        <p:spPr>
          <a:xfrm>
            <a:off x="12494948" y="2245700"/>
            <a:ext cx="1673075" cy="29751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1C68C5FE-E10B-4E3A-AEFD-0A794CF8E41C}"/>
              </a:ext>
            </a:extLst>
          </p:cNvPr>
          <p:cNvSpPr/>
          <p:nvPr/>
        </p:nvSpPr>
        <p:spPr>
          <a:xfrm>
            <a:off x="12494948" y="2664397"/>
            <a:ext cx="1673075" cy="297517"/>
          </a:xfrm>
          <a:prstGeom prst="rect">
            <a:avLst/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E07B87BC-F314-432A-B4B5-635FDC4C9BE1}"/>
              </a:ext>
            </a:extLst>
          </p:cNvPr>
          <p:cNvSpPr/>
          <p:nvPr/>
        </p:nvSpPr>
        <p:spPr>
          <a:xfrm>
            <a:off x="12494948" y="3086546"/>
            <a:ext cx="1673075" cy="297517"/>
          </a:xfrm>
          <a:prstGeom prst="rect">
            <a:avLst/>
          </a:prstGeom>
          <a:solidFill>
            <a:srgbClr val="F0B518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49ED82D3-4B6F-4104-B477-6CD9C50F465E}"/>
              </a:ext>
            </a:extLst>
          </p:cNvPr>
          <p:cNvSpPr/>
          <p:nvPr/>
        </p:nvSpPr>
        <p:spPr>
          <a:xfrm>
            <a:off x="12494948" y="3488918"/>
            <a:ext cx="1673075" cy="297517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85596064-67E5-4973-96B9-0DE045FDFB60}"/>
              </a:ext>
            </a:extLst>
          </p:cNvPr>
          <p:cNvSpPr txBox="1"/>
          <p:nvPr/>
        </p:nvSpPr>
        <p:spPr>
          <a:xfrm>
            <a:off x="12619797" y="3522997"/>
            <a:ext cx="1440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NEX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2AC999B5-E59A-44D7-A6B5-66C8CD8E9D51}"/>
              </a:ext>
            </a:extLst>
          </p:cNvPr>
          <p:cNvSpPr txBox="1"/>
          <p:nvPr/>
        </p:nvSpPr>
        <p:spPr>
          <a:xfrm>
            <a:off x="12653667" y="3111825"/>
            <a:ext cx="1407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vivo</a:t>
            </a:r>
            <a:r>
              <a:rPr kumimoji="1" lang="zh-CN" altLang="en-US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 </a:t>
            </a:r>
            <a:r>
              <a:rPr kumimoji="1" lang="en-US" altLang="zh-CN" sz="1400" b="0" i="0" dirty="0" err="1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iQOO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grpSp>
        <p:nvGrpSpPr>
          <p:cNvPr id="157" name="组 65">
            <a:extLst>
              <a:ext uri="{FF2B5EF4-FFF2-40B4-BE49-F238E27FC236}">
                <a16:creationId xmlns:a16="http://schemas.microsoft.com/office/drawing/2014/main" id="{6F9C77D8-EFD4-4D34-84D9-C2F929561E6A}"/>
              </a:ext>
            </a:extLst>
          </p:cNvPr>
          <p:cNvGrpSpPr/>
          <p:nvPr/>
        </p:nvGrpSpPr>
        <p:grpSpPr>
          <a:xfrm>
            <a:off x="-3400879" y="2739059"/>
            <a:ext cx="2809752" cy="348813"/>
            <a:chOff x="5058585" y="17714855"/>
            <a:chExt cx="4833751" cy="515167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ECB3C325-A1D3-497D-B737-F756C40B1FC3}"/>
                </a:ext>
              </a:extLst>
            </p:cNvPr>
            <p:cNvSpPr/>
            <p:nvPr userDrawn="1"/>
          </p:nvSpPr>
          <p:spPr>
            <a:xfrm>
              <a:off x="7494283" y="17714855"/>
              <a:ext cx="1199027" cy="515167"/>
            </a:xfrm>
            <a:prstGeom prst="rect">
              <a:avLst/>
            </a:prstGeom>
            <a:solidFill>
              <a:srgbClr val="00394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E583370B-7C67-4A6E-B4F3-1EE1C8A07E1F}"/>
                </a:ext>
              </a:extLst>
            </p:cNvPr>
            <p:cNvSpPr/>
            <p:nvPr userDrawn="1"/>
          </p:nvSpPr>
          <p:spPr>
            <a:xfrm>
              <a:off x="5058585" y="17714855"/>
              <a:ext cx="1215431" cy="515167"/>
            </a:xfrm>
            <a:prstGeom prst="rect">
              <a:avLst/>
            </a:prstGeom>
            <a:solidFill>
              <a:srgbClr val="00C87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2E98EC71-52DE-4FF5-ADD3-A44410871020}"/>
                </a:ext>
              </a:extLst>
            </p:cNvPr>
            <p:cNvSpPr/>
            <p:nvPr userDrawn="1"/>
          </p:nvSpPr>
          <p:spPr>
            <a:xfrm>
              <a:off x="8693309" y="17714855"/>
              <a:ext cx="1199027" cy="51516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066D3FE1-0F14-4D91-B4BC-1EBBB47C8268}"/>
                </a:ext>
              </a:extLst>
            </p:cNvPr>
            <p:cNvSpPr/>
            <p:nvPr userDrawn="1"/>
          </p:nvSpPr>
          <p:spPr>
            <a:xfrm>
              <a:off x="6267324" y="17714855"/>
              <a:ext cx="1215431" cy="515167"/>
            </a:xfrm>
            <a:prstGeom prst="rect">
              <a:avLst/>
            </a:prstGeom>
            <a:solidFill>
              <a:srgbClr val="66DECD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99054DAB-D9C2-499B-8A81-1297D4DD144F}"/>
              </a:ext>
            </a:extLst>
          </p:cNvPr>
          <p:cNvSpPr txBox="1"/>
          <p:nvPr/>
        </p:nvSpPr>
        <p:spPr>
          <a:xfrm>
            <a:off x="-2350175" y="2455919"/>
            <a:ext cx="772648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 err="1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Oppo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grpSp>
        <p:nvGrpSpPr>
          <p:cNvPr id="163" name="组 88">
            <a:extLst>
              <a:ext uri="{FF2B5EF4-FFF2-40B4-BE49-F238E27FC236}">
                <a16:creationId xmlns:a16="http://schemas.microsoft.com/office/drawing/2014/main" id="{255ED48A-89AA-4494-BCFF-F89157F826A8}"/>
              </a:ext>
            </a:extLst>
          </p:cNvPr>
          <p:cNvGrpSpPr/>
          <p:nvPr/>
        </p:nvGrpSpPr>
        <p:grpSpPr>
          <a:xfrm>
            <a:off x="-3388739" y="3603967"/>
            <a:ext cx="2797612" cy="348813"/>
            <a:chOff x="10651243" y="17726064"/>
            <a:chExt cx="4775839" cy="526796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id="{F2416C5B-B26A-4B83-A0ED-AC176D58D993}"/>
                </a:ext>
              </a:extLst>
            </p:cNvPr>
            <p:cNvSpPr/>
            <p:nvPr userDrawn="1"/>
          </p:nvSpPr>
          <p:spPr>
            <a:xfrm>
              <a:off x="14228056" y="17726064"/>
              <a:ext cx="1199026" cy="526796"/>
            </a:xfrm>
            <a:prstGeom prst="rect">
              <a:avLst/>
            </a:prstGeom>
            <a:solidFill>
              <a:srgbClr val="FF7575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5" name="矩形 164">
              <a:extLst>
                <a:ext uri="{FF2B5EF4-FFF2-40B4-BE49-F238E27FC236}">
                  <a16:creationId xmlns:a16="http://schemas.microsoft.com/office/drawing/2014/main" id="{63F32759-FE0E-4CAD-A5D5-220836B3C641}"/>
                </a:ext>
              </a:extLst>
            </p:cNvPr>
            <p:cNvSpPr/>
            <p:nvPr userDrawn="1"/>
          </p:nvSpPr>
          <p:spPr>
            <a:xfrm>
              <a:off x="11850271" y="17726064"/>
              <a:ext cx="1199026" cy="526796"/>
            </a:xfrm>
            <a:prstGeom prst="rect">
              <a:avLst/>
            </a:prstGeom>
            <a:solidFill>
              <a:srgbClr val="7A00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id="{BF5DBB36-7DBB-4728-94FF-8A34B966F394}"/>
                </a:ext>
              </a:extLst>
            </p:cNvPr>
            <p:cNvSpPr/>
            <p:nvPr userDrawn="1"/>
          </p:nvSpPr>
          <p:spPr>
            <a:xfrm>
              <a:off x="10651243" y="17726064"/>
              <a:ext cx="1199026" cy="526796"/>
            </a:xfrm>
            <a:prstGeom prst="rect">
              <a:avLst/>
            </a:prstGeom>
            <a:solidFill>
              <a:srgbClr val="FF3219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7AB8E82A-2B9B-4EC8-AA41-FC724F24BF31}"/>
                </a:ext>
              </a:extLst>
            </p:cNvPr>
            <p:cNvSpPr/>
            <p:nvPr userDrawn="1"/>
          </p:nvSpPr>
          <p:spPr>
            <a:xfrm>
              <a:off x="13035753" y="17726064"/>
              <a:ext cx="1199026" cy="526796"/>
            </a:xfrm>
            <a:prstGeom prst="rect">
              <a:avLst/>
            </a:prstGeom>
            <a:solidFill>
              <a:srgbClr val="361212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41275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168" name="文本框 167">
            <a:extLst>
              <a:ext uri="{FF2B5EF4-FFF2-40B4-BE49-F238E27FC236}">
                <a16:creationId xmlns:a16="http://schemas.microsoft.com/office/drawing/2014/main" id="{43D4F633-EBB8-47C9-96BA-F06CEC404D72}"/>
              </a:ext>
            </a:extLst>
          </p:cNvPr>
          <p:cNvSpPr txBox="1"/>
          <p:nvPr/>
        </p:nvSpPr>
        <p:spPr>
          <a:xfrm>
            <a:off x="-2403072" y="3324009"/>
            <a:ext cx="878446" cy="2051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Huawei</a:t>
            </a:r>
            <a:r>
              <a: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0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FA5786B7-CA2B-471F-A1F9-3C4684999904}"/>
              </a:ext>
            </a:extLst>
          </p:cNvPr>
          <p:cNvSpPr txBox="1"/>
          <p:nvPr/>
        </p:nvSpPr>
        <p:spPr>
          <a:xfrm>
            <a:off x="-2663134" y="367319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P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1F0F83EC-7862-4F4C-89F5-01C237B368AD}"/>
              </a:ext>
            </a:extLst>
          </p:cNvPr>
          <p:cNvSpPr txBox="1"/>
          <p:nvPr/>
        </p:nvSpPr>
        <p:spPr>
          <a:xfrm>
            <a:off x="-1954176" y="3667432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Mate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19926769-8443-418E-BE4C-D1848054D54C}"/>
              </a:ext>
            </a:extLst>
          </p:cNvPr>
          <p:cNvSpPr txBox="1"/>
          <p:nvPr/>
        </p:nvSpPr>
        <p:spPr>
          <a:xfrm>
            <a:off x="-1293545" y="3668248"/>
            <a:ext cx="702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Nova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6F55450C-EEA6-4B39-BCA5-C2D700AD12E6}"/>
              </a:ext>
            </a:extLst>
          </p:cNvPr>
          <p:cNvSpPr txBox="1"/>
          <p:nvPr/>
        </p:nvSpPr>
        <p:spPr>
          <a:xfrm>
            <a:off x="-1263986" y="2800229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R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F9715CAC-ECD4-43B5-9F98-E0C08A981CFD}"/>
              </a:ext>
            </a:extLst>
          </p:cNvPr>
          <p:cNvSpPr txBox="1"/>
          <p:nvPr/>
        </p:nvSpPr>
        <p:spPr>
          <a:xfrm>
            <a:off x="-1991764" y="2829531"/>
            <a:ext cx="710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Find X</a:t>
            </a:r>
          </a:p>
          <a:p>
            <a:pPr algn="ctr"/>
            <a:endParaRPr kumimoji="1" lang="zh-CN" altLang="en-US" sz="9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7603D823-A65B-40BF-AE69-13AE52BB6D1B}"/>
              </a:ext>
            </a:extLst>
          </p:cNvPr>
          <p:cNvSpPr txBox="1"/>
          <p:nvPr/>
        </p:nvSpPr>
        <p:spPr>
          <a:xfrm>
            <a:off x="-2663935" y="2807423"/>
            <a:ext cx="647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0" i="0" dirty="0">
                <a:solidFill>
                  <a:schemeClr val="bg1"/>
                </a:solidFill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</a:rPr>
              <a:t>K</a:t>
            </a:r>
            <a:endParaRPr kumimoji="1" lang="zh-CN" altLang="en-US" sz="1000" b="0" i="0" dirty="0">
              <a:solidFill>
                <a:schemeClr val="bg1"/>
              </a:solidFill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EDBC3312-4626-4019-A478-36979F3E745E}"/>
              </a:ext>
            </a:extLst>
          </p:cNvPr>
          <p:cNvSpPr txBox="1"/>
          <p:nvPr/>
        </p:nvSpPr>
        <p:spPr>
          <a:xfrm>
            <a:off x="12250725" y="924379"/>
            <a:ext cx="2208397" cy="2359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ctr" defTabSz="41275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vivo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415FFF"/>
                </a:solidFill>
                <a:effectLst/>
                <a:uFillTx/>
                <a:latin typeface="vivo type CN简 Light" panose="02000400000000000000" pitchFamily="50" charset="-122"/>
                <a:ea typeface="vivo type CN简 Light" panose="02000400000000000000" pitchFamily="50" charset="-122"/>
                <a:cs typeface="vivo type CNS" charset="-122"/>
                <a:sym typeface="Helvetica Neue"/>
              </a:rPr>
              <a:t>Color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415FFF"/>
              </a:solidFill>
              <a:effectLst/>
              <a:uFillTx/>
              <a:latin typeface="vivo type CN简 Light" panose="02000400000000000000" pitchFamily="50" charset="-122"/>
              <a:ea typeface="vivo type CN简 Light" panose="02000400000000000000" pitchFamily="50" charset="-122"/>
              <a:cs typeface="vivo type CNS" charset="-122"/>
              <a:sym typeface="Helvetica Neue"/>
            </a:endParaRPr>
          </a:p>
        </p:txBody>
      </p:sp>
      <p:sp>
        <p:nvSpPr>
          <p:cNvPr id="83" name="内容占位符 4"/>
          <p:cNvSpPr>
            <a:spLocks noGrp="1"/>
          </p:cNvSpPr>
          <p:nvPr>
            <p:ph sz="quarter" idx="81"/>
          </p:nvPr>
        </p:nvSpPr>
        <p:spPr>
          <a:xfrm>
            <a:off x="770578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4" name="内容占位符 4"/>
          <p:cNvSpPr>
            <a:spLocks noGrp="1"/>
          </p:cNvSpPr>
          <p:nvPr>
            <p:ph sz="quarter" idx="82"/>
          </p:nvPr>
        </p:nvSpPr>
        <p:spPr>
          <a:xfrm>
            <a:off x="4556585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sp>
        <p:nvSpPr>
          <p:cNvPr id="85" name="内容占位符 4"/>
          <p:cNvSpPr>
            <a:spLocks noGrp="1"/>
          </p:cNvSpPr>
          <p:nvPr>
            <p:ph sz="quarter" idx="83"/>
          </p:nvPr>
        </p:nvSpPr>
        <p:spPr>
          <a:xfrm>
            <a:off x="8342591" y="3211265"/>
            <a:ext cx="3057662" cy="3093283"/>
          </a:xfrm>
        </p:spPr>
        <p:txBody>
          <a:bodyPr>
            <a:normAutofit/>
          </a:bodyPr>
          <a:lstStyle>
            <a:lvl1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1pPr>
            <a:lvl2pPr marL="351632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2pPr>
            <a:lvl3pPr marL="483394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3pPr>
            <a:lvl4pPr marL="621507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4pPr>
            <a:lvl5pPr marL="2000159" indent="-171450">
              <a:lnSpc>
                <a:spcPct val="150000"/>
              </a:lnSpc>
              <a:buFont typeface="Arial" panose="020B0604020202020204" pitchFamily="34" charset="0"/>
              <a:buChar char="•"/>
              <a:defRPr sz="1200" b="0" i="0">
                <a:solidFill>
                  <a:schemeClr val="tx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方正兰亭黑简体" panose="02000000000000000000" pitchFamily="2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  <p:sp>
        <p:nvSpPr>
          <p:cNvPr id="77" name="图片占位符 2"/>
          <p:cNvSpPr>
            <a:spLocks noGrp="1"/>
          </p:cNvSpPr>
          <p:nvPr>
            <p:ph type="pic" sz="quarter" idx="84"/>
          </p:nvPr>
        </p:nvSpPr>
        <p:spPr>
          <a:xfrm>
            <a:off x="580222" y="1317296"/>
            <a:ext cx="3447648" cy="17464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kumimoji="1" lang="zh-CN" altLang="en-US"/>
          </a:p>
        </p:txBody>
      </p:sp>
      <p:sp>
        <p:nvSpPr>
          <p:cNvPr id="81" name="Textplatzhalter 8"/>
          <p:cNvSpPr>
            <a:spLocks noGrp="1"/>
          </p:cNvSpPr>
          <p:nvPr>
            <p:ph type="body" sz="quarter" idx="61" hasCustomPrompt="1"/>
          </p:nvPr>
        </p:nvSpPr>
        <p:spPr>
          <a:xfrm>
            <a:off x="560744" y="280072"/>
            <a:ext cx="9194219" cy="4568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600" b="0" i="0" cap="none" baseline="0">
                <a:solidFill>
                  <a:schemeClr val="tx1"/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标题可在此处添加</a:t>
            </a:r>
            <a:endParaRPr lang="en-US" altLang="zh-CN" noProof="0" dirty="0"/>
          </a:p>
        </p:txBody>
      </p:sp>
      <p:sp>
        <p:nvSpPr>
          <p:cNvPr id="82" name="Textplatzhalter 8"/>
          <p:cNvSpPr>
            <a:spLocks noGrp="1"/>
          </p:cNvSpPr>
          <p:nvPr>
            <p:ph type="body" sz="quarter" idx="62" hasCustomPrompt="1"/>
          </p:nvPr>
        </p:nvSpPr>
        <p:spPr>
          <a:xfrm>
            <a:off x="560744" y="742370"/>
            <a:ext cx="9194219" cy="267033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200" b="0" i="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</a:lstStyle>
          <a:p>
            <a:pPr lvl="0"/>
            <a:r>
              <a:rPr lang="zh-CN" altLang="en-US" noProof="0" dirty="0"/>
              <a:t>副标题可在此处添加</a:t>
            </a:r>
            <a:endParaRPr lang="en-US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5190151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1" pos="717">
          <p15:clr>
            <a:srgbClr val="FBAE40"/>
          </p15:clr>
        </p15:guide>
        <p15:guide id="12" pos="354">
          <p15:clr>
            <a:srgbClr val="FBAE40"/>
          </p15:clr>
        </p15:guide>
        <p15:guide id="14" pos="14620">
          <p15:clr>
            <a:srgbClr val="FBAE40"/>
          </p15:clr>
        </p15:guide>
        <p15:guide id="15" pos="15006">
          <p15:clr>
            <a:srgbClr val="FBAE40"/>
          </p15:clr>
        </p15:guide>
        <p15:guide id="20" orient="horz" pos="487">
          <p15:clr>
            <a:srgbClr val="FBAE40"/>
          </p15:clr>
        </p15:guide>
        <p15:guide id="21" orient="horz" pos="1644">
          <p15:clr>
            <a:srgbClr val="FBAE40"/>
          </p15:clr>
        </p15:guide>
        <p15:guide id="24" orient="horz" pos="8153">
          <p15:clr>
            <a:srgbClr val="FBAE40"/>
          </p15:clr>
        </p15:guide>
        <p15:guide id="25" orient="horz" pos="797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9235DC95-CA93-4412-83B5-44E84C2AB4A2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vivo type CNS" charset="-122"/>
                <a:ea typeface="vivo type CNS" charset="-122"/>
                <a:cs typeface="vivo type CNS" charset="-122"/>
              </a:defRPr>
            </a:lvl1pPr>
          </a:lstStyle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436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6" r:id="rId3"/>
    <p:sldLayoutId id="2147483667" r:id="rId4"/>
    <p:sldLayoutId id="2147483668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914355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vivo type CNS" charset="-122"/>
          <a:ea typeface="vivo type CNS" charset="-122"/>
          <a:cs typeface="vivo type CNS" charset="-122"/>
        </a:defRPr>
      </a:lvl1pPr>
    </p:titleStyle>
    <p:bodyStyle>
      <a:lvl1pPr marL="228589" indent="-228589" algn="l" defTabSz="91435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1pPr>
      <a:lvl2pPr marL="685766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2pPr>
      <a:lvl3pPr marL="1142943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3pPr>
      <a:lvl4pPr marL="1600120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4pPr>
      <a:lvl5pPr marL="2057297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ivo type CNS Light" charset="-122"/>
          <a:ea typeface="vivo type CNS Light" charset="-122"/>
          <a:cs typeface="vivo type CNS Light" charset="-122"/>
        </a:defRPr>
      </a:lvl5pPr>
      <a:lvl6pPr marL="2514475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jpe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png"/><Relationship Id="rId4" Type="http://schemas.openxmlformats.org/officeDocument/2006/relationships/image" Target="../media/image6.jpeg"/><Relationship Id="rId9" Type="http://schemas.openxmlformats.org/officeDocument/2006/relationships/image" Target="../media/image11.png"/><Relationship Id="rId14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13" Type="http://schemas.openxmlformats.org/officeDocument/2006/relationships/image" Target="../media/image27.sv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sv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svg"/><Relationship Id="rId9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8.e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2A002CB-CDE7-43AF-B30C-AFEE6C6257B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zh-CN" altLang="en-US" sz="1800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8"/>
          </p:nvPr>
        </p:nvSpPr>
        <p:spPr>
          <a:xfrm>
            <a:off x="628915" y="4037328"/>
            <a:ext cx="7393613" cy="456860"/>
          </a:xfrm>
        </p:spPr>
        <p:txBody>
          <a:bodyPr/>
          <a:lstStyle/>
          <a:p>
            <a:endParaRPr lang="zh-CN" altLang="en-US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8A190937-9540-4D5F-933D-A8D973E8E4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647" y="400505"/>
            <a:ext cx="979572" cy="257702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E44304B5-E1E7-4B5C-9AD8-32C23E7DC0F3}"/>
              </a:ext>
            </a:extLst>
          </p:cNvPr>
          <p:cNvGrpSpPr/>
          <p:nvPr/>
        </p:nvGrpSpPr>
        <p:grpSpPr>
          <a:xfrm>
            <a:off x="82508" y="3319391"/>
            <a:ext cx="8882621" cy="2087507"/>
            <a:chOff x="134659" y="3461275"/>
            <a:chExt cx="8882621" cy="2087507"/>
          </a:xfrm>
        </p:grpSpPr>
        <p:sp>
          <p:nvSpPr>
            <p:cNvPr id="9" name="内容占位符 6">
              <a:extLst>
                <a:ext uri="{FF2B5EF4-FFF2-40B4-BE49-F238E27FC236}">
                  <a16:creationId xmlns:a16="http://schemas.microsoft.com/office/drawing/2014/main" id="{E2ABAC35-D782-4D55-AF04-652A8A1A84CF}"/>
                </a:ext>
              </a:extLst>
            </p:cNvPr>
            <p:cNvSpPr txBox="1"/>
            <p:nvPr/>
          </p:nvSpPr>
          <p:spPr>
            <a:xfrm>
              <a:off x="134659" y="3461275"/>
              <a:ext cx="8653431" cy="2087507"/>
            </a:xfrm>
            <a:prstGeom prst="rect">
              <a:avLst/>
            </a:prstGeom>
            <a:solidFill>
              <a:schemeClr val="accent5">
                <a:lumMod val="75000"/>
                <a:alpha val="82000"/>
              </a:schemeClr>
            </a:solidFill>
          </p:spPr>
          <p:txBody>
            <a:bodyPr vert="horz" lIns="91440" tIns="45720" rIns="91440" bIns="45720" rtlCol="0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400" b="0" i="0" kern="1200">
                  <a:solidFill>
                    <a:schemeClr val="accent1"/>
                  </a:solidFill>
                  <a:latin typeface="vivo type CNS Light" charset="-122"/>
                  <a:ea typeface="vivo type CNS Light" charset="-122"/>
                  <a:cs typeface="vivo type CNS Light" charset="-122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b="0" i="0" kern="1200">
                  <a:solidFill>
                    <a:schemeClr val="tx1"/>
                  </a:solidFill>
                  <a:latin typeface="vivo type CNS Light" charset="-122"/>
                  <a:ea typeface="vivo type CNS Light" charset="-122"/>
                  <a:cs typeface="vivo type CNS Light" charset="-122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vivo type CNS Light" charset="-122"/>
                  <a:ea typeface="vivo type CNS Light" charset="-122"/>
                  <a:cs typeface="vivo type CNS Light" charset="-122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vivo type CNS Light" charset="-122"/>
                  <a:ea typeface="vivo type CNS Light" charset="-122"/>
                  <a:cs typeface="vivo type CNS Light" charset="-122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vivo type CNS Light" charset="-122"/>
                  <a:ea typeface="vivo type CNS Light" charset="-122"/>
                  <a:cs typeface="vivo type CNS Light" charset="-122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altLang="zh-CN" sz="1600" b="1" dirty="0">
                  <a:solidFill>
                    <a:schemeClr val="bg1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3GPP TSG RAN 93e			</a:t>
              </a:r>
              <a:r>
                <a:rPr lang="en-GB" altLang="zh-CN" sz="1600" b="1" dirty="0">
                  <a:solidFill>
                    <a:schemeClr val="bg1"/>
                  </a:solidFill>
                  <a:latin typeface="Arial" panose="020B0604020202020204" pitchFamily="34" charset="0"/>
                  <a:ea typeface="MS Mincho" panose="02020609040205080304" pitchFamily="49" charset="-128"/>
                </a:rPr>
                <a:t>	</a:t>
              </a:r>
              <a:r>
                <a:rPr lang="en-GB" altLang="zh-CN" sz="1600" b="1" dirty="0">
                  <a:solidFill>
                    <a:schemeClr val="bg1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RP-21</a:t>
              </a:r>
              <a:r>
                <a:rPr lang="en-US" altLang="zh-CN" sz="1600" b="1" dirty="0">
                  <a:solidFill>
                    <a:schemeClr val="bg1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2013</a:t>
              </a:r>
              <a:endParaRPr lang="zh-CN" altLang="zh-CN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r>
                <a:rPr lang="en-GB" altLang="zh-CN" sz="1600" b="1" dirty="0">
                  <a:solidFill>
                    <a:schemeClr val="bg1"/>
                  </a:solidFill>
                  <a:latin typeface="Arial" panose="020B0604020202020204" pitchFamily="34" charset="0"/>
                  <a:ea typeface="Times New Roman" panose="02020603050405020304" pitchFamily="18" charset="0"/>
                </a:rPr>
                <a:t>Electronic </a:t>
              </a:r>
              <a:r>
                <a:rPr lang="en-GB" altLang="zh-CN" sz="16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Meeting, Sep. 13th-17th, 2021</a:t>
              </a:r>
              <a:endPara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</a:endParaRPr>
            </a:p>
            <a:p>
              <a:endParaRPr lang="en-GB" altLang="zh-CN" sz="16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4152C831-6323-4A62-8603-EC355743A86B}"/>
                </a:ext>
              </a:extLst>
            </p:cNvPr>
            <p:cNvSpPr/>
            <p:nvPr/>
          </p:nvSpPr>
          <p:spPr>
            <a:xfrm>
              <a:off x="341847" y="4631844"/>
              <a:ext cx="6096000" cy="89255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  <a:spcBef>
                  <a:spcPts val="600"/>
                </a:spcBef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Source: vivo</a:t>
              </a:r>
              <a:endParaRPr lang="zh-CN" altLang="en-US" sz="1400" b="1" dirty="0">
                <a:solidFill>
                  <a:schemeClr val="bg1"/>
                </a:solidFill>
              </a:endParaRPr>
            </a:p>
            <a:p>
              <a:pPr>
                <a:lnSpc>
                  <a:spcPct val="100000"/>
                </a:lnSpc>
                <a:spcBef>
                  <a:spcPts val="600"/>
                </a:spcBef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Document for: Discussion &amp; Decision</a:t>
              </a:r>
            </a:p>
            <a:p>
              <a:pPr>
                <a:lnSpc>
                  <a:spcPct val="100000"/>
                </a:lnSpc>
                <a:spcBef>
                  <a:spcPts val="600"/>
                </a:spcBef>
              </a:pPr>
              <a:r>
                <a:rPr lang="en-GB" altLang="zh-CN" sz="1400" b="1" dirty="0">
                  <a:solidFill>
                    <a:schemeClr val="bg1"/>
                  </a:solidFill>
                </a:rPr>
                <a:t>Agenda Item: 9.0.3</a:t>
              </a:r>
              <a:endParaRPr lang="en-US" altLang="zh-CN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文本占位符 4">
              <a:extLst>
                <a:ext uri="{FF2B5EF4-FFF2-40B4-BE49-F238E27FC236}">
                  <a16:creationId xmlns:a16="http://schemas.microsoft.com/office/drawing/2014/main" id="{E078B32D-74EB-45AF-BD27-F0B679FA1898}"/>
                </a:ext>
              </a:extLst>
            </p:cNvPr>
            <p:cNvSpPr txBox="1"/>
            <p:nvPr/>
          </p:nvSpPr>
          <p:spPr>
            <a:xfrm>
              <a:off x="421920" y="4116220"/>
              <a:ext cx="8595360" cy="456860"/>
            </a:xfrm>
            <a:prstGeom prst="rect">
              <a:avLst/>
            </a:prstGeom>
          </p:spPr>
          <p:txBody>
            <a:bodyPr vert="horz" lIns="0" tIns="0" rIns="0" bIns="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 sz="3600" b="0" i="0" kern="1200" cap="none" baseline="0">
                  <a:solidFill>
                    <a:schemeClr val="bg1"/>
                  </a:solidFill>
                  <a:latin typeface="vivo type CN简 Regular" panose="02000500000000000000" charset="-122"/>
                  <a:ea typeface="vivo type CN简 Regular" panose="02000500000000000000" charset="-122"/>
                  <a:cs typeface="vivo type CN简 Regular" panose="02000500000000000000" charset="-122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b="0" i="0" kern="1200">
                  <a:solidFill>
                    <a:schemeClr val="tx1"/>
                  </a:solidFill>
                  <a:latin typeface="vivo type CNS Light" charset="-122"/>
                  <a:ea typeface="vivo type CNS Light" charset="-122"/>
                  <a:cs typeface="vivo type CNS Light" charset="-122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vivo type CNS Light" charset="-122"/>
                  <a:ea typeface="vivo type CNS Light" charset="-122"/>
                  <a:cs typeface="vivo type CNS Light" charset="-122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vivo type CNS Light" charset="-122"/>
                  <a:ea typeface="vivo type CNS Light" charset="-122"/>
                  <a:cs typeface="vivo type CNS Light" charset="-122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vivo type CNS Light" charset="-122"/>
                  <a:ea typeface="vivo type CNS Light" charset="-122"/>
                  <a:cs typeface="vivo type CNS Light" charset="-122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en-US" altLang="zh-CN" sz="2000" b="1" dirty="0"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Enhanced support for collaborative </a:t>
              </a:r>
              <a:r>
                <a:rPr lang="en-US" altLang="zh-CN" sz="2000" b="1" dirty="0" err="1"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Ues</a:t>
              </a:r>
              <a:r>
                <a:rPr lang="en-US" altLang="zh-CN" sz="2000" b="1" dirty="0"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 in Rel-18</a:t>
              </a:r>
              <a:endPara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6339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F93EB00-415A-4845-951C-ED094E99F10E}"/>
              </a:ext>
            </a:extLst>
          </p:cNvPr>
          <p:cNvSpPr>
            <a:spLocks noGrp="1"/>
          </p:cNvSpPr>
          <p:nvPr>
            <p:ph sz="quarter" idx="59"/>
          </p:nvPr>
        </p:nvSpPr>
        <p:spPr>
          <a:xfrm>
            <a:off x="475283" y="1546789"/>
            <a:ext cx="5139643" cy="4773917"/>
          </a:xfrm>
        </p:spPr>
        <p:txBody>
          <a:bodyPr>
            <a:normAutofit/>
          </a:bodyPr>
          <a:lstStyle/>
          <a:p>
            <a:r>
              <a:rPr lang="en-US" altLang="zh-CN" sz="1400" b="1" dirty="0">
                <a:solidFill>
                  <a:srgbClr val="000000"/>
                </a:solidFill>
                <a:effectLst/>
                <a:latin typeface="+mn-lt"/>
                <a:ea typeface="vivo type CNS"/>
              </a:rPr>
              <a:t>Motivation</a:t>
            </a:r>
          </a:p>
          <a:p>
            <a:pPr lvl="1"/>
            <a:r>
              <a:rPr lang="en-US" altLang="zh-CN" sz="1200" dirty="0">
                <a:solidFill>
                  <a:srgbClr val="000000"/>
                </a:solidFill>
                <a:effectLst/>
                <a:latin typeface="+mn-lt"/>
                <a:ea typeface="vivo type CNS"/>
              </a:rPr>
              <a:t>Trends of increasing wearable devices</a:t>
            </a:r>
          </a:p>
          <a:p>
            <a:pPr lvl="1"/>
            <a:r>
              <a:rPr lang="en-US" altLang="zh-CN" sz="1200" dirty="0">
                <a:solidFill>
                  <a:srgbClr val="000000"/>
                </a:solidFill>
                <a:latin typeface="+mn-lt"/>
                <a:ea typeface="vivo type CNS"/>
              </a:rPr>
              <a:t>Trends of increasing </a:t>
            </a:r>
            <a:r>
              <a:rPr lang="en-US" altLang="zh-CN" sz="1200" dirty="0">
                <a:solidFill>
                  <a:srgbClr val="000000"/>
                </a:solidFill>
                <a:effectLst/>
                <a:latin typeface="+mn-lt"/>
                <a:ea typeface="vivo type CNS"/>
              </a:rPr>
              <a:t>IoT devices in home environment</a:t>
            </a:r>
          </a:p>
          <a:p>
            <a:pPr lvl="1"/>
            <a:r>
              <a:rPr lang="en-GB" altLang="zh-CN" sz="1200" dirty="0">
                <a:solidFill>
                  <a:srgbClr val="000000"/>
                </a:solidFill>
                <a:effectLst/>
                <a:latin typeface="+mn-lt"/>
                <a:ea typeface="vivo type CNS"/>
              </a:rPr>
              <a:t>Trends of increasing IoT devices in small offices/factories</a:t>
            </a:r>
          </a:p>
          <a:p>
            <a:pPr lvl="1"/>
            <a:r>
              <a:rPr lang="en-US" altLang="zh-CN" sz="1200" dirty="0">
                <a:solidFill>
                  <a:srgbClr val="000000"/>
                </a:solidFill>
                <a:latin typeface="+mn-lt"/>
                <a:ea typeface="vivo type CNS"/>
              </a:rPr>
              <a:t>Capability constraints, e.g., size, weight, power, cost</a:t>
            </a:r>
          </a:p>
          <a:p>
            <a:pPr lvl="1"/>
            <a:r>
              <a:rPr lang="en-US" altLang="zh-CN" sz="1200" dirty="0">
                <a:solidFill>
                  <a:srgbClr val="000000"/>
                </a:solidFill>
                <a:latin typeface="+mn-lt"/>
                <a:ea typeface="vivo type CNS"/>
              </a:rPr>
              <a:t>Improve network capability, i.e., support large throughput without single point resource consumption</a:t>
            </a:r>
          </a:p>
          <a:p>
            <a:pPr lvl="1"/>
            <a:r>
              <a:rPr lang="en-US" altLang="zh-CN" sz="1200" dirty="0">
                <a:solidFill>
                  <a:srgbClr val="000000"/>
                </a:solidFill>
                <a:latin typeface="+mn-lt"/>
                <a:ea typeface="vivo type CNS"/>
              </a:rPr>
              <a:t>Improve coverage with 5GS resource efficiency, i.e., improve reliability without resource consumption during the period of good condition, which is the most case</a:t>
            </a:r>
          </a:p>
          <a:p>
            <a:pPr lvl="1"/>
            <a:r>
              <a:rPr lang="en-US" altLang="zh-CN" sz="1200" dirty="0">
                <a:solidFill>
                  <a:srgbClr val="000000"/>
                </a:solidFill>
                <a:latin typeface="+mn-lt"/>
                <a:ea typeface="vivo type CNS"/>
              </a:rPr>
              <a:t>Improve user experience, i.e., manage devices and communications in network style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BF902BC-F9D9-40DB-AE20-97FB741915FB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560743" y="280072"/>
            <a:ext cx="9964689" cy="456860"/>
          </a:xfrm>
        </p:spPr>
        <p:txBody>
          <a:bodyPr/>
          <a:lstStyle/>
          <a:p>
            <a:pPr marL="0" lvl="1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600" b="1" dirty="0">
                <a:ea typeface="vivo type CN简 Regular" panose="02000500000000000000" pitchFamily="50" charset="-122"/>
              </a:rPr>
              <a:t>Collaborative UE(PIOT)</a:t>
            </a:r>
            <a:endParaRPr lang="zh-CN" altLang="en-US" sz="2600" b="1" dirty="0">
              <a:ea typeface="vivo type CN简 Regular" panose="02000500000000000000" pitchFamily="50" charset="-122"/>
            </a:endParaRP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F368923-F86B-48EF-830D-5DAE43DA2DE7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560744" y="810738"/>
            <a:ext cx="9194219" cy="267033"/>
          </a:xfrm>
        </p:spPr>
        <p:txBody>
          <a:bodyPr/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Motivations</a:t>
            </a:r>
            <a:endParaRPr lang="en-US" altLang="en-US" dirty="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B3716C41-72B8-4FC2-8BE7-7DF054227B09}"/>
              </a:ext>
            </a:extLst>
          </p:cNvPr>
          <p:cNvGrpSpPr/>
          <p:nvPr/>
        </p:nvGrpSpPr>
        <p:grpSpPr>
          <a:xfrm>
            <a:off x="5488385" y="1027290"/>
            <a:ext cx="4186152" cy="3633856"/>
            <a:chOff x="6670172" y="2049481"/>
            <a:chExt cx="4991503" cy="4210846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FE4A71C5-1414-4B8B-8CBF-F344EB149D01}"/>
                </a:ext>
              </a:extLst>
            </p:cNvPr>
            <p:cNvSpPr/>
            <p:nvPr/>
          </p:nvSpPr>
          <p:spPr>
            <a:xfrm>
              <a:off x="6992023" y="2049481"/>
              <a:ext cx="4385569" cy="4210846"/>
            </a:xfrm>
            <a:prstGeom prst="ellipse">
              <a:avLst/>
            </a:prstGeom>
            <a:gradFill flip="none" rotWithShape="1">
              <a:gsLst>
                <a:gs pos="0">
                  <a:schemeClr val="accent6">
                    <a:lumMod val="67000"/>
                  </a:schemeClr>
                </a:gs>
                <a:gs pos="48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602BD9B9-1385-4282-9552-35697C9FCB3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57838" y="2749171"/>
              <a:ext cx="1196969" cy="734939"/>
            </a:xfrm>
            <a:prstGeom prst="roundRect">
              <a:avLst>
                <a:gd name="adj" fmla="val 21768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044" name="Picture 20">
              <a:extLst>
                <a:ext uri="{FF2B5EF4-FFF2-40B4-BE49-F238E27FC236}">
                  <a16:creationId xmlns:a16="http://schemas.microsoft.com/office/drawing/2014/main" id="{408030F6-9036-487F-9E4F-F8E5C2599D9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83990" y="2725804"/>
              <a:ext cx="1178646" cy="735475"/>
            </a:xfrm>
            <a:prstGeom prst="roundRect">
              <a:avLst>
                <a:gd name="adj" fmla="val 15908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22" name="Picture 2" descr="https://timgsa.baidu.com/timg?image&amp;quality=80&amp;size=b9999_10000&amp;sec=1522124984395&amp;di=93305b788566870c17903d0b26723e58&amp;imgtype=0&amp;src=http%3A%2F%2Fuppic.fd.zol-img.com.cn%2Ft_s500x2000%2Fg5%2FM00%2F01%2F03%2FChMkJ1bKbLaIZLdTAAFIOc8TKrUAALDjgJj0cUAAUhR210.jpg">
              <a:extLst>
                <a:ext uri="{FF2B5EF4-FFF2-40B4-BE49-F238E27FC236}">
                  <a16:creationId xmlns:a16="http://schemas.microsoft.com/office/drawing/2014/main" id="{73F5C6DF-3EF3-43DF-A935-853CFECB38FA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69456" y="2189954"/>
              <a:ext cx="1399885" cy="842727"/>
            </a:xfrm>
            <a:prstGeom prst="roundRect">
              <a:avLst>
                <a:gd name="adj" fmla="val 18806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038" name="Picture 14">
              <a:extLst>
                <a:ext uri="{FF2B5EF4-FFF2-40B4-BE49-F238E27FC236}">
                  <a16:creationId xmlns:a16="http://schemas.microsoft.com/office/drawing/2014/main" id="{E90C7C71-DFB4-4602-8C39-37F0428D7F7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69018" y="4758442"/>
              <a:ext cx="1190760" cy="693647"/>
            </a:xfrm>
            <a:prstGeom prst="roundRect">
              <a:avLst>
                <a:gd name="adj" fmla="val 19450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036" name="Picture 12">
              <a:extLst>
                <a:ext uri="{FF2B5EF4-FFF2-40B4-BE49-F238E27FC236}">
                  <a16:creationId xmlns:a16="http://schemas.microsoft.com/office/drawing/2014/main" id="{A441D6A7-9751-487A-A2EE-A3A5A05E1F2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95006" y="4722930"/>
              <a:ext cx="1190760" cy="793046"/>
            </a:xfrm>
            <a:prstGeom prst="roundRect">
              <a:avLst>
                <a:gd name="adj" fmla="val 18089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2B5C76C0-F096-484A-8E69-97CAF4AB086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315835" y="3498470"/>
              <a:ext cx="1705952" cy="1162233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034" name="Picture 10">
              <a:extLst>
                <a:ext uri="{FF2B5EF4-FFF2-40B4-BE49-F238E27FC236}">
                  <a16:creationId xmlns:a16="http://schemas.microsoft.com/office/drawing/2014/main" id="{56C08EB9-8177-4725-92CF-317045F391D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70681" y="5301154"/>
              <a:ext cx="1404544" cy="786126"/>
            </a:xfrm>
            <a:prstGeom prst="roundRect">
              <a:avLst>
                <a:gd name="adj" fmla="val 16805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DE68CC84-13F4-4A1E-9151-5E4A4858519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0539110" y="3711251"/>
              <a:ext cx="1122565" cy="735557"/>
            </a:xfrm>
            <a:prstGeom prst="roundRect">
              <a:avLst>
                <a:gd name="adj" fmla="val 12080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7760C85D-718D-481D-B012-224EE673DAA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670172" y="3709615"/>
              <a:ext cx="1196969" cy="737193"/>
            </a:xfrm>
            <a:prstGeom prst="roundRect">
              <a:avLst>
                <a:gd name="adj" fmla="val 16709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F2A4B1B-F0FE-4BC7-BB4D-BAF386F0E978}"/>
              </a:ext>
            </a:extLst>
          </p:cNvPr>
          <p:cNvGrpSpPr/>
          <p:nvPr/>
        </p:nvGrpSpPr>
        <p:grpSpPr>
          <a:xfrm>
            <a:off x="8278983" y="3365191"/>
            <a:ext cx="3668047" cy="3133991"/>
            <a:chOff x="5625856" y="1623982"/>
            <a:chExt cx="5745676" cy="4715546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E5096D6C-0389-4386-9A4D-47658B7A232B}"/>
                </a:ext>
              </a:extLst>
            </p:cNvPr>
            <p:cNvSpPr/>
            <p:nvPr/>
          </p:nvSpPr>
          <p:spPr>
            <a:xfrm>
              <a:off x="6811648" y="2921830"/>
              <a:ext cx="3303901" cy="3252852"/>
            </a:xfrm>
            <a:prstGeom prst="ellipse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18" name="Picture 8">
              <a:extLst>
                <a:ext uri="{FF2B5EF4-FFF2-40B4-BE49-F238E27FC236}">
                  <a16:creationId xmlns:a16="http://schemas.microsoft.com/office/drawing/2014/main" id="{F3C5BA71-54EC-463A-A7CE-41C41B9CFB7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91216" y="3785065"/>
              <a:ext cx="1560649" cy="1560649"/>
            </a:xfrm>
            <a:prstGeom prst="roundRect">
              <a:avLst>
                <a:gd name="adj" fmla="val 50000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  <a:softEdge rad="127000"/>
            </a:effectLst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947FBD47-306E-4EDE-84AB-C11C2205708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7613654" y="1623982"/>
              <a:ext cx="1712086" cy="2138969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A0FF93A-BCC0-4794-8113-593ABC257A70}"/>
                </a:ext>
              </a:extLst>
            </p:cNvPr>
            <p:cNvSpPr txBox="1"/>
            <p:nvPr/>
          </p:nvSpPr>
          <p:spPr>
            <a:xfrm>
              <a:off x="9263695" y="3006828"/>
              <a:ext cx="1018410" cy="4162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" dirty="0">
                  <a:solidFill>
                    <a:srgbClr val="00C9FF"/>
                  </a:solidFill>
                  <a:latin typeface="vivo type 简 Heavy" panose="02000900000000000000" pitchFamily="2" charset="-122"/>
                  <a:ea typeface="vivo type 简 Heavy" panose="02000900000000000000" pitchFamily="2" charset="-122"/>
                </a:rPr>
                <a:t>Wearables </a:t>
              </a:r>
              <a:r>
                <a:rPr lang="zh-CN" altLang="en-US" sz="600" dirty="0">
                  <a:solidFill>
                    <a:srgbClr val="00C9FF"/>
                  </a:solidFill>
                  <a:latin typeface="vivo type 简 Heavy" panose="02000900000000000000" pitchFamily="2" charset="-122"/>
                  <a:ea typeface="vivo type 简 Heavy" panose="02000900000000000000" pitchFamily="2" charset="-122"/>
                </a:rPr>
                <a:t>（</a:t>
              </a:r>
              <a:r>
                <a:rPr lang="en-US" altLang="zh-CN" sz="600" dirty="0">
                  <a:solidFill>
                    <a:srgbClr val="00C9FF"/>
                  </a:solidFill>
                  <a:latin typeface="vivo type 简 Heavy" panose="02000900000000000000" pitchFamily="2" charset="-122"/>
                  <a:ea typeface="vivo type 简 Heavy" panose="02000900000000000000" pitchFamily="2" charset="-122"/>
                </a:rPr>
                <a:t>to C)</a:t>
              </a:r>
              <a:endParaRPr lang="zh-CN" altLang="en-US" sz="600" dirty="0">
                <a:solidFill>
                  <a:srgbClr val="00C9FF"/>
                </a:solidFill>
                <a:latin typeface="vivo type 简 Heavy" panose="02000900000000000000" pitchFamily="2" charset="-122"/>
                <a:ea typeface="vivo type 简 Heavy" panose="02000900000000000000" pitchFamily="2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B7482D1-E451-4980-B7C6-265339C54D33}"/>
                </a:ext>
              </a:extLst>
            </p:cNvPr>
            <p:cNvSpPr txBox="1"/>
            <p:nvPr/>
          </p:nvSpPr>
          <p:spPr>
            <a:xfrm>
              <a:off x="9769964" y="4191754"/>
              <a:ext cx="1339570" cy="4162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" dirty="0">
                  <a:solidFill>
                    <a:srgbClr val="00C9FF"/>
                  </a:solidFill>
                  <a:latin typeface="vivo type 简 Heavy" panose="02000900000000000000" pitchFamily="2" charset="-122"/>
                  <a:ea typeface="vivo type 简 Heavy" panose="02000900000000000000" pitchFamily="2" charset="-122"/>
                </a:rPr>
                <a:t>Office/Factory (to B)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1A6CAAF-BE03-4833-BBC7-2BABF3731E60}"/>
                </a:ext>
              </a:extLst>
            </p:cNvPr>
            <p:cNvSpPr txBox="1"/>
            <p:nvPr/>
          </p:nvSpPr>
          <p:spPr>
            <a:xfrm>
              <a:off x="6327276" y="4183208"/>
              <a:ext cx="810047" cy="374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" dirty="0">
                  <a:solidFill>
                    <a:srgbClr val="00C9FF"/>
                  </a:solidFill>
                  <a:latin typeface="vivo type 简 Heavy" panose="02000900000000000000" pitchFamily="2" charset="-122"/>
                  <a:ea typeface="vivo type 简 Heavy" panose="02000900000000000000" pitchFamily="2" charset="-122"/>
                </a:rPr>
                <a:t>Home (to C)</a:t>
              </a:r>
              <a:endParaRPr lang="zh-CN" altLang="en-US" sz="600" dirty="0">
                <a:solidFill>
                  <a:srgbClr val="00C9FF"/>
                </a:solidFill>
                <a:latin typeface="vivo type 简 Heavy" panose="02000900000000000000" pitchFamily="2" charset="-122"/>
                <a:ea typeface="vivo type 简 Heavy" panose="02000900000000000000" pitchFamily="2" charset="-122"/>
              </a:endParaRPr>
            </a:p>
          </p:txBody>
        </p:sp>
        <p:pic>
          <p:nvPicPr>
            <p:cNvPr id="26" name="Picture 2">
              <a:extLst>
                <a:ext uri="{FF2B5EF4-FFF2-40B4-BE49-F238E27FC236}">
                  <a16:creationId xmlns:a16="http://schemas.microsoft.com/office/drawing/2014/main" id="{034A1364-16E8-4282-853D-470049D6E75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25856" y="4487054"/>
              <a:ext cx="2529674" cy="1852474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2">
              <a:extLst>
                <a:ext uri="{FF2B5EF4-FFF2-40B4-BE49-F238E27FC236}">
                  <a16:creationId xmlns:a16="http://schemas.microsoft.com/office/drawing/2014/main" id="{3C64D878-EDBF-4C44-A562-4F22FE507C0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48162" y="4487055"/>
              <a:ext cx="2523370" cy="1852473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3857720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61"/>
          </p:nvPr>
        </p:nvSpPr>
        <p:spPr>
          <a:xfrm>
            <a:off x="560744" y="280072"/>
            <a:ext cx="10128476" cy="456860"/>
          </a:xfrm>
        </p:spPr>
        <p:txBody>
          <a:bodyPr/>
          <a:lstStyle/>
          <a:p>
            <a:pPr marL="0" lvl="1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600" b="1" dirty="0">
                <a:ea typeface="vivo type CN简 Regular" panose="02000500000000000000" pitchFamily="50" charset="-122"/>
              </a:rPr>
              <a:t>Collaborative UE(PIOT)</a:t>
            </a:r>
            <a:endParaRPr lang="zh-CN" altLang="en-US" sz="2600" b="1" dirty="0">
              <a:ea typeface="vivo type CN简 Regular" panose="02000500000000000000" pitchFamily="50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62"/>
          </p:nvPr>
        </p:nvSpPr>
        <p:spPr>
          <a:xfrm>
            <a:off x="560744" y="1021159"/>
            <a:ext cx="9194219" cy="267033"/>
          </a:xfrm>
        </p:spPr>
        <p:txBody>
          <a:bodyPr/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Considerations</a:t>
            </a:r>
            <a:endParaRPr lang="en-US" altLang="en-US" dirty="0"/>
          </a:p>
          <a:p>
            <a:endParaRPr lang="zh-CN" alt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97AEAE2-BA49-4B4B-890C-045836231171}"/>
              </a:ext>
            </a:extLst>
          </p:cNvPr>
          <p:cNvSpPr txBox="1">
            <a:spLocks/>
          </p:cNvSpPr>
          <p:nvPr/>
        </p:nvSpPr>
        <p:spPr>
          <a:xfrm>
            <a:off x="474132" y="1357762"/>
            <a:ext cx="11563049" cy="5008562"/>
          </a:xfrm>
          <a:prstGeom prst="rect">
            <a:avLst/>
          </a:prstGeom>
        </p:spPr>
        <p:txBody>
          <a:bodyPr/>
          <a:lstStyle>
            <a:lvl1pPr marL="228589" indent="-228589" algn="l" defTabSz="91435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1pPr>
            <a:lvl2pPr marL="68576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2pPr>
            <a:lvl3pPr marL="1142943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3pPr>
            <a:lvl4pPr marL="1600120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4pPr>
            <a:lvl5pPr marL="2057297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There are three cases for Collaborative UE based on the RWS discussion, i.e., UE aggregation, Service switching and UE backup</a:t>
            </a:r>
          </a:p>
          <a:p>
            <a:pPr lvl="1">
              <a:lnSpc>
                <a:spcPct val="130000"/>
              </a:lnSpc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UE aggregation</a:t>
            </a:r>
          </a:p>
          <a:p>
            <a:pPr lvl="2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UL throughput improvement in coverage limitation case for UE aggregation</a:t>
            </a:r>
          </a:p>
          <a:p>
            <a:pPr lvl="2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UL transmission and DL reception can be separated from different UEs for UL boosting and power saving</a:t>
            </a:r>
          </a:p>
          <a:p>
            <a:pPr lvl="1">
              <a:lnSpc>
                <a:spcPct val="130000"/>
              </a:lnSpc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Service switching</a:t>
            </a:r>
          </a:p>
          <a:p>
            <a:pPr lvl="2">
              <a:lnSpc>
                <a:spcPct val="130000"/>
              </a:lnSpc>
              <a:spcBef>
                <a:spcPts val="600"/>
              </a:spcBef>
            </a:pP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Enable fast service switching across UEs with no data loss</a:t>
            </a:r>
          </a:p>
          <a:p>
            <a:pPr lvl="1">
              <a:lnSpc>
                <a:spcPct val="130000"/>
              </a:lnSpc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UE backup</a:t>
            </a:r>
          </a:p>
          <a:p>
            <a:pPr lvl="2">
              <a:lnSpc>
                <a:spcPct val="130000"/>
              </a:lnSpc>
              <a:spcBef>
                <a:spcPts val="600"/>
              </a:spcBef>
            </a:pP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Improved reliability and robustness for URLLC scenario while saving radio resources</a:t>
            </a:r>
          </a:p>
          <a:p>
            <a:pPr lvl="1">
              <a:lnSpc>
                <a:spcPct val="130000"/>
              </a:lnSpc>
              <a:spcBef>
                <a:spcPts val="600"/>
              </a:spcBef>
            </a:pP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30000"/>
              </a:lnSpc>
              <a:spcBef>
                <a:spcPts val="600"/>
              </a:spcBef>
            </a:pPr>
            <a:endParaRPr 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30000"/>
              </a:lnSpc>
              <a:spcBef>
                <a:spcPts val="600"/>
              </a:spcBef>
            </a:pPr>
            <a:endParaRPr lang="en-US" sz="2000" dirty="0">
              <a:latin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C0755BA-2A0D-497D-A15D-78EECDFA0ED4}"/>
              </a:ext>
            </a:extLst>
          </p:cNvPr>
          <p:cNvGrpSpPr/>
          <p:nvPr/>
        </p:nvGrpSpPr>
        <p:grpSpPr>
          <a:xfrm>
            <a:off x="2027162" y="4653330"/>
            <a:ext cx="7315201" cy="1498757"/>
            <a:chOff x="192025" y="2156294"/>
            <a:chExt cx="9785138" cy="2325083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78A4366-C503-4353-8EAD-B9CE86D72F83}"/>
                </a:ext>
              </a:extLst>
            </p:cNvPr>
            <p:cNvSpPr txBox="1"/>
            <p:nvPr/>
          </p:nvSpPr>
          <p:spPr>
            <a:xfrm>
              <a:off x="192025" y="4140504"/>
              <a:ext cx="2167128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rgbClr val="000000"/>
                  </a:solidFill>
                  <a:ea typeface="宋体" panose="02010600030101010101" pitchFamily="2" charset="-122"/>
                </a:rPr>
                <a:t> UE aggregation</a:t>
              </a:r>
              <a:endParaRPr lang="zh-CN" altLang="en-US" sz="1050" strike="sngStrike" dirty="0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A957E066-7B04-48FF-91A9-50E94E72EBAF}"/>
                </a:ext>
              </a:extLst>
            </p:cNvPr>
            <p:cNvSpPr/>
            <p:nvPr/>
          </p:nvSpPr>
          <p:spPr>
            <a:xfrm>
              <a:off x="444552" y="2569368"/>
              <a:ext cx="843804" cy="1441450"/>
            </a:xfrm>
            <a:prstGeom prst="ellipse">
              <a:avLst/>
            </a:prstGeom>
            <a:solidFill>
              <a:schemeClr val="accent6">
                <a:lumMod val="40000"/>
                <a:lumOff val="60000"/>
                <a:alpha val="5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endParaRPr kumimoji="1" lang="zh-CN" altLang="en-US" sz="1100" dirty="0">
                <a:solidFill>
                  <a:schemeClr val="tx1"/>
                </a:solidFill>
              </a:endParaRPr>
            </a:p>
          </p:txBody>
        </p:sp>
        <p:pic>
          <p:nvPicPr>
            <p:cNvPr id="33" name="Picture 4" descr="信号塔">
              <a:extLst>
                <a:ext uri="{FF2B5EF4-FFF2-40B4-BE49-F238E27FC236}">
                  <a16:creationId xmlns:a16="http://schemas.microsoft.com/office/drawing/2014/main" id="{DFFD297F-0D97-41C1-9E22-237A1E70432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/>
          </p:blipFill>
          <p:spPr bwMode="auto">
            <a:xfrm>
              <a:off x="1459612" y="2569368"/>
              <a:ext cx="578490" cy="5765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34" name="直接箭头连接符 33">
              <a:extLst>
                <a:ext uri="{FF2B5EF4-FFF2-40B4-BE49-F238E27FC236}">
                  <a16:creationId xmlns:a16="http://schemas.microsoft.com/office/drawing/2014/main" id="{4F043FB8-42D7-4474-9DA5-CCF931ECA67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3415" y="3036152"/>
              <a:ext cx="568704" cy="516303"/>
            </a:xfrm>
            <a:prstGeom prst="straightConnector1">
              <a:avLst/>
            </a:prstGeom>
            <a:ln w="38100">
              <a:solidFill>
                <a:srgbClr val="FF0000"/>
              </a:solidFill>
              <a:prstDash val="solid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箭头连接符 34">
              <a:extLst>
                <a:ext uri="{FF2B5EF4-FFF2-40B4-BE49-F238E27FC236}">
                  <a16:creationId xmlns:a16="http://schemas.microsoft.com/office/drawing/2014/main" id="{107F7CDB-DC37-404E-ADE7-B3D3EC3D0BB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12495" y="2797073"/>
              <a:ext cx="567744" cy="5220"/>
            </a:xfrm>
            <a:prstGeom prst="straightConnector1">
              <a:avLst/>
            </a:prstGeom>
            <a:ln w="38100">
              <a:solidFill>
                <a:srgbClr val="FF0000"/>
              </a:solidFill>
              <a:prstDash val="solid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6" name="图片 121" descr="智能手机">
              <a:extLst>
                <a:ext uri="{FF2B5EF4-FFF2-40B4-BE49-F238E27FC236}">
                  <a16:creationId xmlns:a16="http://schemas.microsoft.com/office/drawing/2014/main" id="{F57C3295-F840-4B0A-8C38-17374C467D5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l="24611" r="24611"/>
            <a:stretch/>
          </p:blipFill>
          <p:spPr>
            <a:xfrm>
              <a:off x="668138" y="2615773"/>
              <a:ext cx="230427" cy="409671"/>
            </a:xfrm>
            <a:prstGeom prst="roundRect">
              <a:avLst>
                <a:gd name="adj" fmla="val 5520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37" name="图片 30" descr="智能手机">
              <a:extLst>
                <a:ext uri="{FF2B5EF4-FFF2-40B4-BE49-F238E27FC236}">
                  <a16:creationId xmlns:a16="http://schemas.microsoft.com/office/drawing/2014/main" id="{C2294381-AA24-4946-A2C5-788E091BA83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l="24611" r="24611"/>
            <a:stretch/>
          </p:blipFill>
          <p:spPr>
            <a:xfrm>
              <a:off x="739038" y="3457691"/>
              <a:ext cx="230427" cy="409671"/>
            </a:xfrm>
            <a:prstGeom prst="roundRect">
              <a:avLst>
                <a:gd name="adj" fmla="val 5520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cxnSp>
          <p:nvCxnSpPr>
            <p:cNvPr id="38" name="直接箭头连接符 117">
              <a:extLst>
                <a:ext uri="{FF2B5EF4-FFF2-40B4-BE49-F238E27FC236}">
                  <a16:creationId xmlns:a16="http://schemas.microsoft.com/office/drawing/2014/main" id="{761DA324-5400-4AC7-9766-092D2CDA3732}"/>
                </a:ext>
              </a:extLst>
            </p:cNvPr>
            <p:cNvCxnSpPr>
              <a:cxnSpLocks/>
            </p:cNvCxnSpPr>
            <p:nvPr/>
          </p:nvCxnSpPr>
          <p:spPr>
            <a:xfrm>
              <a:off x="990652" y="2688973"/>
              <a:ext cx="1550997" cy="4325"/>
            </a:xfrm>
            <a:prstGeom prst="straightConnector1">
              <a:avLst/>
            </a:prstGeom>
            <a:ln w="19050">
              <a:solidFill>
                <a:srgbClr val="00B050"/>
              </a:solidFill>
              <a:prstDash val="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箭头连接符 38">
              <a:extLst>
                <a:ext uri="{FF2B5EF4-FFF2-40B4-BE49-F238E27FC236}">
                  <a16:creationId xmlns:a16="http://schemas.microsoft.com/office/drawing/2014/main" id="{59579064-2A29-4805-A68C-D2FC2D4DB1F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96532" y="2806506"/>
              <a:ext cx="655567" cy="9435"/>
            </a:xfrm>
            <a:prstGeom prst="straightConnector1">
              <a:avLst/>
            </a:prstGeom>
            <a:ln w="63500">
              <a:solidFill>
                <a:srgbClr val="C00000"/>
              </a:solidFill>
              <a:prstDash val="solid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D87E4584-2334-470B-A134-BF5ADC03B59D}"/>
                </a:ext>
              </a:extLst>
            </p:cNvPr>
            <p:cNvSpPr/>
            <p:nvPr/>
          </p:nvSpPr>
          <p:spPr>
            <a:xfrm>
              <a:off x="1023415" y="2940351"/>
              <a:ext cx="1539133" cy="758480"/>
            </a:xfrm>
            <a:custGeom>
              <a:avLst/>
              <a:gdLst>
                <a:gd name="connsiteX0" fmla="*/ 0 w 2562225"/>
                <a:gd name="connsiteY0" fmla="*/ 1095375 h 1095375"/>
                <a:gd name="connsiteX1" fmla="*/ 1066800 w 2562225"/>
                <a:gd name="connsiteY1" fmla="*/ 266700 h 1095375"/>
                <a:gd name="connsiteX2" fmla="*/ 1447800 w 2562225"/>
                <a:gd name="connsiteY2" fmla="*/ 47625 h 1095375"/>
                <a:gd name="connsiteX3" fmla="*/ 2562225 w 2562225"/>
                <a:gd name="connsiteY3" fmla="*/ 0 h 1095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2225" h="1095375">
                  <a:moveTo>
                    <a:pt x="0" y="1095375"/>
                  </a:moveTo>
                  <a:cubicBezTo>
                    <a:pt x="412750" y="768350"/>
                    <a:pt x="825500" y="441325"/>
                    <a:pt x="1066800" y="266700"/>
                  </a:cubicBezTo>
                  <a:cubicBezTo>
                    <a:pt x="1308100" y="92075"/>
                    <a:pt x="1198562" y="92075"/>
                    <a:pt x="1447800" y="47625"/>
                  </a:cubicBezTo>
                  <a:cubicBezTo>
                    <a:pt x="1697038" y="3175"/>
                    <a:pt x="2129631" y="1587"/>
                    <a:pt x="2562225" y="0"/>
                  </a:cubicBezTo>
                </a:path>
              </a:pathLst>
            </a:custGeom>
            <a:noFill/>
            <a:ln w="19050">
              <a:solidFill>
                <a:srgbClr val="00B050"/>
              </a:solidFill>
              <a:prstDash val="dash"/>
              <a:headEnd type="triangle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1" name="图形 40" descr="云计算">
              <a:extLst>
                <a:ext uri="{FF2B5EF4-FFF2-40B4-BE49-F238E27FC236}">
                  <a16:creationId xmlns:a16="http://schemas.microsoft.com/office/drawing/2014/main" id="{65AF15F8-277C-4B38-AA12-960A40562A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/>
          </p:blipFill>
          <p:spPr>
            <a:xfrm>
              <a:off x="2510807" y="2578983"/>
              <a:ext cx="539270" cy="486829"/>
            </a:xfrm>
            <a:prstGeom prst="rect">
              <a:avLst/>
            </a:prstGeom>
          </p:spPr>
        </p:pic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BAD3CD85-C4F8-4166-8D41-288E413A3120}"/>
                </a:ext>
              </a:extLst>
            </p:cNvPr>
            <p:cNvSpPr/>
            <p:nvPr/>
          </p:nvSpPr>
          <p:spPr>
            <a:xfrm>
              <a:off x="8214381" y="2813248"/>
              <a:ext cx="568998" cy="1289315"/>
            </a:xfrm>
            <a:prstGeom prst="ellipse">
              <a:avLst/>
            </a:prstGeom>
            <a:solidFill>
              <a:schemeClr val="accent6">
                <a:lumMod val="40000"/>
                <a:lumOff val="60000"/>
                <a:alpha val="5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endParaRPr kumimoji="1" lang="zh-CN" altLang="en-US" sz="900" dirty="0">
                <a:solidFill>
                  <a:schemeClr val="tx1"/>
                </a:solidFill>
              </a:endParaRPr>
            </a:p>
          </p:txBody>
        </p:sp>
        <p:pic>
          <p:nvPicPr>
            <p:cNvPr id="75" name="Picture 4" descr="信号塔">
              <a:extLst>
                <a:ext uri="{FF2B5EF4-FFF2-40B4-BE49-F238E27FC236}">
                  <a16:creationId xmlns:a16="http://schemas.microsoft.com/office/drawing/2014/main" id="{C0A820C4-CDF3-4C16-B151-ACB096D36AF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/>
          </p:blipFill>
          <p:spPr bwMode="auto">
            <a:xfrm>
              <a:off x="8894510" y="2901807"/>
              <a:ext cx="375390" cy="4802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76" name="直接箭头连接符 75">
              <a:extLst>
                <a:ext uri="{FF2B5EF4-FFF2-40B4-BE49-F238E27FC236}">
                  <a16:creationId xmlns:a16="http://schemas.microsoft.com/office/drawing/2014/main" id="{2FA8CA52-9F3B-4CEC-8874-B9CFC6DF0CA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611457" y="3290647"/>
              <a:ext cx="369039" cy="430092"/>
            </a:xfrm>
            <a:prstGeom prst="straightConnector1">
              <a:avLst/>
            </a:prstGeom>
            <a:ln w="38100">
              <a:solidFill>
                <a:srgbClr val="FF0000"/>
              </a:solidFill>
              <a:prstDash val="sysDot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箭头连接符 76">
              <a:extLst>
                <a:ext uri="{FF2B5EF4-FFF2-40B4-BE49-F238E27FC236}">
                  <a16:creationId xmlns:a16="http://schemas.microsoft.com/office/drawing/2014/main" id="{2A8B48A8-E807-4F31-8EFE-15F4F1D436E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79697" y="3099346"/>
              <a:ext cx="482171" cy="0"/>
            </a:xfrm>
            <a:prstGeom prst="straightConnector1">
              <a:avLst/>
            </a:prstGeom>
            <a:ln w="38100">
              <a:solidFill>
                <a:srgbClr val="FF0000"/>
              </a:solidFill>
              <a:prstDash val="solid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箭头连接符 117">
              <a:extLst>
                <a:ext uri="{FF2B5EF4-FFF2-40B4-BE49-F238E27FC236}">
                  <a16:creationId xmlns:a16="http://schemas.microsoft.com/office/drawing/2014/main" id="{C908E870-A04B-4394-8A0B-57FC0BF82A00}"/>
                </a:ext>
              </a:extLst>
            </p:cNvPr>
            <p:cNvCxnSpPr>
              <a:cxnSpLocks/>
            </p:cNvCxnSpPr>
            <p:nvPr/>
          </p:nvCxnSpPr>
          <p:spPr>
            <a:xfrm>
              <a:off x="8590196" y="3001441"/>
              <a:ext cx="1006463" cy="3602"/>
            </a:xfrm>
            <a:prstGeom prst="straightConnector1">
              <a:avLst/>
            </a:prstGeom>
            <a:ln w="19050">
              <a:solidFill>
                <a:srgbClr val="00B050"/>
              </a:solidFill>
              <a:prstDash val="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9" name="Picture 2" descr="云计算">
              <a:extLst>
                <a:ext uri="{FF2B5EF4-FFF2-40B4-BE49-F238E27FC236}">
                  <a16:creationId xmlns:a16="http://schemas.microsoft.com/office/drawing/2014/main" id="{CF0CDD34-A7B9-4A8C-9904-416799D8A59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l="6524" r="6524"/>
            <a:stretch/>
          </p:blipFill>
          <p:spPr bwMode="auto">
            <a:xfrm>
              <a:off x="9582469" y="2903984"/>
              <a:ext cx="262923" cy="367069"/>
            </a:xfrm>
            <a:prstGeom prst="roundRect">
              <a:avLst>
                <a:gd name="adj" fmla="val 31575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cxnSp>
          <p:nvCxnSpPr>
            <p:cNvPr id="80" name="直接箭头连接符 79">
              <a:extLst>
                <a:ext uri="{FF2B5EF4-FFF2-40B4-BE49-F238E27FC236}">
                  <a16:creationId xmlns:a16="http://schemas.microsoft.com/office/drawing/2014/main" id="{E2B8DFA8-9BB0-4588-AB77-B15479830FC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78034" y="3099346"/>
              <a:ext cx="425406" cy="7860"/>
            </a:xfrm>
            <a:prstGeom prst="straightConnector1">
              <a:avLst/>
            </a:prstGeom>
            <a:ln w="38100">
              <a:solidFill>
                <a:srgbClr val="C00000"/>
              </a:solidFill>
              <a:prstDash val="solid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箭头连接符 117">
              <a:extLst>
                <a:ext uri="{FF2B5EF4-FFF2-40B4-BE49-F238E27FC236}">
                  <a16:creationId xmlns:a16="http://schemas.microsoft.com/office/drawing/2014/main" id="{200707A2-7FA7-4F2C-821A-14F60326983D}"/>
                </a:ext>
              </a:extLst>
            </p:cNvPr>
            <p:cNvCxnSpPr>
              <a:cxnSpLocks/>
              <a:stCxn id="110" idx="2"/>
              <a:endCxn id="111" idx="0"/>
            </p:cNvCxnSpPr>
            <p:nvPr/>
          </p:nvCxnSpPr>
          <p:spPr>
            <a:xfrm>
              <a:off x="8501684" y="3281728"/>
              <a:ext cx="0" cy="360069"/>
            </a:xfrm>
            <a:prstGeom prst="straightConnector1">
              <a:avLst/>
            </a:prstGeom>
            <a:ln w="19050">
              <a:solidFill>
                <a:srgbClr val="7800F9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9E96EAA3-6545-461B-9CB4-DA63CACAB350}"/>
                </a:ext>
              </a:extLst>
            </p:cNvPr>
            <p:cNvSpPr/>
            <p:nvPr/>
          </p:nvSpPr>
          <p:spPr>
            <a:xfrm>
              <a:off x="8611457" y="3210843"/>
              <a:ext cx="998764" cy="631828"/>
            </a:xfrm>
            <a:custGeom>
              <a:avLst/>
              <a:gdLst>
                <a:gd name="connsiteX0" fmla="*/ 0 w 2562225"/>
                <a:gd name="connsiteY0" fmla="*/ 1095375 h 1095375"/>
                <a:gd name="connsiteX1" fmla="*/ 1066800 w 2562225"/>
                <a:gd name="connsiteY1" fmla="*/ 266700 h 1095375"/>
                <a:gd name="connsiteX2" fmla="*/ 1447800 w 2562225"/>
                <a:gd name="connsiteY2" fmla="*/ 47625 h 1095375"/>
                <a:gd name="connsiteX3" fmla="*/ 2562225 w 2562225"/>
                <a:gd name="connsiteY3" fmla="*/ 0 h 1095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2225" h="1095375">
                  <a:moveTo>
                    <a:pt x="0" y="1095375"/>
                  </a:moveTo>
                  <a:cubicBezTo>
                    <a:pt x="412750" y="768350"/>
                    <a:pt x="825500" y="441325"/>
                    <a:pt x="1066800" y="266700"/>
                  </a:cubicBezTo>
                  <a:cubicBezTo>
                    <a:pt x="1308100" y="92075"/>
                    <a:pt x="1198562" y="92075"/>
                    <a:pt x="1447800" y="47625"/>
                  </a:cubicBezTo>
                  <a:cubicBezTo>
                    <a:pt x="1697038" y="3175"/>
                    <a:pt x="2129631" y="1587"/>
                    <a:pt x="2562225" y="0"/>
                  </a:cubicBezTo>
                </a:path>
              </a:pathLst>
            </a:custGeom>
            <a:noFill/>
            <a:ln w="19050">
              <a:solidFill>
                <a:srgbClr val="00B050"/>
              </a:solidFill>
              <a:prstDash val="dash"/>
              <a:headEnd type="triangle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531E1B0C-9798-4F6D-9452-01561A020CA6}"/>
                </a:ext>
              </a:extLst>
            </p:cNvPr>
            <p:cNvSpPr txBox="1"/>
            <p:nvPr/>
          </p:nvSpPr>
          <p:spPr>
            <a:xfrm>
              <a:off x="8810472" y="3676018"/>
              <a:ext cx="775635" cy="312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rgbClr val="000000"/>
                  </a:solidFill>
                  <a:ea typeface="宋体" panose="02010600030101010101" pitchFamily="2" charset="-122"/>
                </a:rPr>
                <a:t>RAN based</a:t>
              </a:r>
              <a:endParaRPr lang="zh-CN" altLang="en-US" sz="900" dirty="0"/>
            </a:p>
          </p:txBody>
        </p:sp>
        <p:cxnSp>
          <p:nvCxnSpPr>
            <p:cNvPr id="97" name="直接箭头连接符 96">
              <a:extLst>
                <a:ext uri="{FF2B5EF4-FFF2-40B4-BE49-F238E27FC236}">
                  <a16:creationId xmlns:a16="http://schemas.microsoft.com/office/drawing/2014/main" id="{B7BC7CFF-B002-4BA9-AFE0-444E3F80D9E6}"/>
                </a:ext>
              </a:extLst>
            </p:cNvPr>
            <p:cNvCxnSpPr>
              <a:cxnSpLocks/>
            </p:cNvCxnSpPr>
            <p:nvPr/>
          </p:nvCxnSpPr>
          <p:spPr>
            <a:xfrm>
              <a:off x="8729372" y="2959670"/>
              <a:ext cx="136754" cy="195839"/>
            </a:xfrm>
            <a:prstGeom prst="straightConnector1">
              <a:avLst/>
            </a:prstGeom>
            <a:ln w="25400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箭头连接符 117">
              <a:extLst>
                <a:ext uri="{FF2B5EF4-FFF2-40B4-BE49-F238E27FC236}">
                  <a16:creationId xmlns:a16="http://schemas.microsoft.com/office/drawing/2014/main" id="{28291A5A-D519-4E39-8AF7-3400C700F98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729373" y="2908765"/>
              <a:ext cx="136754" cy="257060"/>
            </a:xfrm>
            <a:prstGeom prst="straightConnector1">
              <a:avLst/>
            </a:prstGeom>
            <a:ln w="25400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弧形 100">
              <a:extLst>
                <a:ext uri="{FF2B5EF4-FFF2-40B4-BE49-F238E27FC236}">
                  <a16:creationId xmlns:a16="http://schemas.microsoft.com/office/drawing/2014/main" id="{4EEBCD6D-C37E-47D1-B46F-B8A7C29B2066}"/>
                </a:ext>
              </a:extLst>
            </p:cNvPr>
            <p:cNvSpPr/>
            <p:nvPr/>
          </p:nvSpPr>
          <p:spPr>
            <a:xfrm rot="9659384">
              <a:off x="8713755" y="3126132"/>
              <a:ext cx="140080" cy="345279"/>
            </a:xfrm>
            <a:prstGeom prst="arc">
              <a:avLst>
                <a:gd name="adj1" fmla="val 15828178"/>
                <a:gd name="adj2" fmla="val 5422962"/>
              </a:avLst>
            </a:prstGeom>
            <a:ln w="12700">
              <a:solidFill>
                <a:srgbClr val="0070C0"/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cxnSp>
          <p:nvCxnSpPr>
            <p:cNvPr id="108" name="直接箭头连接符 117">
              <a:extLst>
                <a:ext uri="{FF2B5EF4-FFF2-40B4-BE49-F238E27FC236}">
                  <a16:creationId xmlns:a16="http://schemas.microsoft.com/office/drawing/2014/main" id="{75E6D97D-BD05-423B-AD76-7E3CB29D9C4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103432" y="3107208"/>
              <a:ext cx="323058" cy="300169"/>
            </a:xfrm>
            <a:prstGeom prst="straightConnector1">
              <a:avLst/>
            </a:prstGeom>
            <a:ln w="19050">
              <a:solidFill>
                <a:srgbClr val="7800F9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箭头连接符 117">
              <a:extLst>
                <a:ext uri="{FF2B5EF4-FFF2-40B4-BE49-F238E27FC236}">
                  <a16:creationId xmlns:a16="http://schemas.microsoft.com/office/drawing/2014/main" id="{3AD46AC6-ADD4-45E9-BDCE-52EC9AA9221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132198" y="3511029"/>
              <a:ext cx="291313" cy="266119"/>
            </a:xfrm>
            <a:prstGeom prst="straightConnector1">
              <a:avLst/>
            </a:prstGeom>
            <a:ln w="19050">
              <a:solidFill>
                <a:srgbClr val="7800F9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0" name="图片 121" descr="智能手机">
              <a:extLst>
                <a:ext uri="{FF2B5EF4-FFF2-40B4-BE49-F238E27FC236}">
                  <a16:creationId xmlns:a16="http://schemas.microsoft.com/office/drawing/2014/main" id="{3BCE765B-51F5-42F8-A70A-41F98295020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l="24611" r="24611"/>
            <a:stretch/>
          </p:blipFill>
          <p:spPr>
            <a:xfrm>
              <a:off x="8426920" y="2940463"/>
              <a:ext cx="149527" cy="341265"/>
            </a:xfrm>
            <a:prstGeom prst="roundRect">
              <a:avLst>
                <a:gd name="adj" fmla="val 5520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111" name="图片 30" descr="智能手机">
              <a:extLst>
                <a:ext uri="{FF2B5EF4-FFF2-40B4-BE49-F238E27FC236}">
                  <a16:creationId xmlns:a16="http://schemas.microsoft.com/office/drawing/2014/main" id="{18D5A98A-476A-4CD1-AA68-8033E17830A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l="24611" r="24611"/>
            <a:stretch/>
          </p:blipFill>
          <p:spPr>
            <a:xfrm>
              <a:off x="8426920" y="3641797"/>
              <a:ext cx="149527" cy="341265"/>
            </a:xfrm>
            <a:prstGeom prst="roundRect">
              <a:avLst>
                <a:gd name="adj" fmla="val 5520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112" name="图形 111" descr="机器人">
              <a:extLst>
                <a:ext uri="{FF2B5EF4-FFF2-40B4-BE49-F238E27FC236}">
                  <a16:creationId xmlns:a16="http://schemas.microsoft.com/office/drawing/2014/main" id="{B45CA79F-EBDB-402D-9326-C3C256B3EE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7935893" y="3264056"/>
              <a:ext cx="325953" cy="377742"/>
            </a:xfrm>
            <a:prstGeom prst="rect">
              <a:avLst/>
            </a:prstGeom>
          </p:spPr>
        </p:pic>
        <p:cxnSp>
          <p:nvCxnSpPr>
            <p:cNvPr id="113" name="直接箭头连接符 117">
              <a:extLst>
                <a:ext uri="{FF2B5EF4-FFF2-40B4-BE49-F238E27FC236}">
                  <a16:creationId xmlns:a16="http://schemas.microsoft.com/office/drawing/2014/main" id="{68153D45-8DBF-451C-8330-F93343C27161}"/>
                </a:ext>
              </a:extLst>
            </p:cNvPr>
            <p:cNvCxnSpPr>
              <a:cxnSpLocks/>
            </p:cNvCxnSpPr>
            <p:nvPr/>
          </p:nvCxnSpPr>
          <p:spPr>
            <a:xfrm>
              <a:off x="5398207" y="2285631"/>
              <a:ext cx="453549" cy="0"/>
            </a:xfrm>
            <a:prstGeom prst="straightConnector1">
              <a:avLst/>
            </a:prstGeom>
            <a:ln w="38100">
              <a:solidFill>
                <a:srgbClr val="FF0000"/>
              </a:solidFill>
              <a:prstDash val="solid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文本框 200">
              <a:extLst>
                <a:ext uri="{FF2B5EF4-FFF2-40B4-BE49-F238E27FC236}">
                  <a16:creationId xmlns:a16="http://schemas.microsoft.com/office/drawing/2014/main" id="{E255A494-C5C7-4C48-9820-141600022A00}"/>
                </a:ext>
              </a:extLst>
            </p:cNvPr>
            <p:cNvSpPr txBox="1"/>
            <p:nvPr/>
          </p:nvSpPr>
          <p:spPr>
            <a:xfrm>
              <a:off x="6112692" y="2176982"/>
              <a:ext cx="73309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>
                  <a:solidFill>
                    <a:srgbClr val="000000"/>
                  </a:solidFill>
                  <a:ea typeface="宋体" panose="02010600030101010101" pitchFamily="2" charset="-122"/>
                </a:rPr>
                <a:t>Failed path</a:t>
              </a:r>
              <a:endParaRPr lang="zh-CN" altLang="en-US" sz="900" dirty="0">
                <a:latin typeface="+mj-lt"/>
              </a:endParaRPr>
            </a:p>
          </p:txBody>
        </p:sp>
        <p:cxnSp>
          <p:nvCxnSpPr>
            <p:cNvPr id="115" name="直接箭头连接符 117">
              <a:extLst>
                <a:ext uri="{FF2B5EF4-FFF2-40B4-BE49-F238E27FC236}">
                  <a16:creationId xmlns:a16="http://schemas.microsoft.com/office/drawing/2014/main" id="{19A9E15F-51CD-46C7-A967-E8A6E37FF8DD}"/>
                </a:ext>
              </a:extLst>
            </p:cNvPr>
            <p:cNvCxnSpPr>
              <a:cxnSpLocks/>
            </p:cNvCxnSpPr>
            <p:nvPr/>
          </p:nvCxnSpPr>
          <p:spPr>
            <a:xfrm>
              <a:off x="5527689" y="2187432"/>
              <a:ext cx="136754" cy="195839"/>
            </a:xfrm>
            <a:prstGeom prst="straightConnector1">
              <a:avLst/>
            </a:prstGeom>
            <a:ln w="25400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箭头连接符 117">
              <a:extLst>
                <a:ext uri="{FF2B5EF4-FFF2-40B4-BE49-F238E27FC236}">
                  <a16:creationId xmlns:a16="http://schemas.microsoft.com/office/drawing/2014/main" id="{CD833E79-5223-4BE0-8013-8BB6A01ACD4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27689" y="2156294"/>
              <a:ext cx="136754" cy="257060"/>
            </a:xfrm>
            <a:prstGeom prst="straightConnector1">
              <a:avLst/>
            </a:prstGeom>
            <a:ln w="25400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箭头连接符 117">
              <a:extLst>
                <a:ext uri="{FF2B5EF4-FFF2-40B4-BE49-F238E27FC236}">
                  <a16:creationId xmlns:a16="http://schemas.microsoft.com/office/drawing/2014/main" id="{9BFFDD8A-3567-49E0-9A1C-078D257B0AA3}"/>
                </a:ext>
              </a:extLst>
            </p:cNvPr>
            <p:cNvCxnSpPr>
              <a:cxnSpLocks/>
            </p:cNvCxnSpPr>
            <p:nvPr/>
          </p:nvCxnSpPr>
          <p:spPr>
            <a:xfrm>
              <a:off x="8233545" y="2332166"/>
              <a:ext cx="530670" cy="0"/>
            </a:xfrm>
            <a:prstGeom prst="straightConnector1">
              <a:avLst/>
            </a:prstGeom>
            <a:ln w="38100">
              <a:solidFill>
                <a:srgbClr val="FF0000"/>
              </a:solidFill>
              <a:prstDash val="sysDot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8" name="文本框 200">
              <a:extLst>
                <a:ext uri="{FF2B5EF4-FFF2-40B4-BE49-F238E27FC236}">
                  <a16:creationId xmlns:a16="http://schemas.microsoft.com/office/drawing/2014/main" id="{A35A63E7-C511-48F6-B94B-3E6AA5EA3613}"/>
                </a:ext>
              </a:extLst>
            </p:cNvPr>
            <p:cNvSpPr txBox="1"/>
            <p:nvPr/>
          </p:nvSpPr>
          <p:spPr>
            <a:xfrm>
              <a:off x="9061868" y="2214773"/>
              <a:ext cx="91529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>
                  <a:solidFill>
                    <a:srgbClr val="000000"/>
                  </a:solidFill>
                  <a:ea typeface="宋体" panose="02010600030101010101" pitchFamily="2" charset="-122"/>
                </a:rPr>
                <a:t>Switched path</a:t>
              </a:r>
              <a:endParaRPr lang="zh-CN" altLang="en-US" sz="900" dirty="0">
                <a:latin typeface="+mj-lt"/>
              </a:endParaRPr>
            </a:p>
          </p:txBody>
        </p:sp>
        <p:cxnSp>
          <p:nvCxnSpPr>
            <p:cNvPr id="122" name="直接箭头连接符 117">
              <a:extLst>
                <a:ext uri="{FF2B5EF4-FFF2-40B4-BE49-F238E27FC236}">
                  <a16:creationId xmlns:a16="http://schemas.microsoft.com/office/drawing/2014/main" id="{5F34B8AA-61AF-4DDC-A739-562BF138C2AB}"/>
                </a:ext>
              </a:extLst>
            </p:cNvPr>
            <p:cNvCxnSpPr>
              <a:cxnSpLocks/>
              <a:endCxn id="123" idx="1"/>
            </p:cNvCxnSpPr>
            <p:nvPr/>
          </p:nvCxnSpPr>
          <p:spPr>
            <a:xfrm flipV="1">
              <a:off x="4661228" y="2600920"/>
              <a:ext cx="268647" cy="3602"/>
            </a:xfrm>
            <a:prstGeom prst="straightConnector1">
              <a:avLst/>
            </a:prstGeom>
            <a:ln w="19050">
              <a:solidFill>
                <a:srgbClr val="7800F9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3" name="文本框 200">
              <a:extLst>
                <a:ext uri="{FF2B5EF4-FFF2-40B4-BE49-F238E27FC236}">
                  <a16:creationId xmlns:a16="http://schemas.microsoft.com/office/drawing/2014/main" id="{75C8B997-4EF4-4F57-A78C-052F12EDEEF6}"/>
                </a:ext>
              </a:extLst>
            </p:cNvPr>
            <p:cNvSpPr txBox="1"/>
            <p:nvPr/>
          </p:nvSpPr>
          <p:spPr>
            <a:xfrm>
              <a:off x="4929875" y="2485504"/>
              <a:ext cx="65074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>
                  <a:solidFill>
                    <a:srgbClr val="000000"/>
                  </a:solidFill>
                  <a:latin typeface="+mj-lt"/>
                  <a:ea typeface="宋体" panose="02010600030101010101" pitchFamily="2" charset="-122"/>
                </a:rPr>
                <a:t>Direct link</a:t>
              </a:r>
              <a:endParaRPr lang="zh-CN" altLang="en-US" sz="900" dirty="0">
                <a:latin typeface="+mj-lt"/>
              </a:endParaRPr>
            </a:p>
          </p:txBody>
        </p:sp>
        <p:cxnSp>
          <p:nvCxnSpPr>
            <p:cNvPr id="124" name="直接箭头连接符 117">
              <a:extLst>
                <a:ext uri="{FF2B5EF4-FFF2-40B4-BE49-F238E27FC236}">
                  <a16:creationId xmlns:a16="http://schemas.microsoft.com/office/drawing/2014/main" id="{AA75580C-5421-4D13-BDDA-E112C2A91EA1}"/>
                </a:ext>
              </a:extLst>
            </p:cNvPr>
            <p:cNvCxnSpPr>
              <a:cxnSpLocks/>
            </p:cNvCxnSpPr>
            <p:nvPr/>
          </p:nvCxnSpPr>
          <p:spPr>
            <a:xfrm>
              <a:off x="2601959" y="2323391"/>
              <a:ext cx="356966" cy="0"/>
            </a:xfrm>
            <a:prstGeom prst="straightConnector1">
              <a:avLst/>
            </a:prstGeom>
            <a:ln w="38100">
              <a:solidFill>
                <a:srgbClr val="C00000"/>
              </a:solidFill>
              <a:prstDash val="solid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文本框 200">
              <a:extLst>
                <a:ext uri="{FF2B5EF4-FFF2-40B4-BE49-F238E27FC236}">
                  <a16:creationId xmlns:a16="http://schemas.microsoft.com/office/drawing/2014/main" id="{E726D99A-577D-4AF4-8DD0-972DCC4C614A}"/>
                </a:ext>
              </a:extLst>
            </p:cNvPr>
            <p:cNvSpPr txBox="1"/>
            <p:nvPr/>
          </p:nvSpPr>
          <p:spPr>
            <a:xfrm>
              <a:off x="3126324" y="2201084"/>
              <a:ext cx="1151179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>
                  <a:solidFill>
                    <a:srgbClr val="000000"/>
                  </a:solidFill>
                  <a:ea typeface="宋体" panose="02010600030101010101" pitchFamily="2" charset="-122"/>
                </a:rPr>
                <a:t>On-going CN media</a:t>
              </a:r>
              <a:endParaRPr lang="zh-CN" altLang="en-US" sz="900" dirty="0">
                <a:latin typeface="+mj-lt"/>
              </a:endParaRPr>
            </a:p>
          </p:txBody>
        </p:sp>
        <p:cxnSp>
          <p:nvCxnSpPr>
            <p:cNvPr id="126" name="直接箭头连接符 117">
              <a:extLst>
                <a:ext uri="{FF2B5EF4-FFF2-40B4-BE49-F238E27FC236}">
                  <a16:creationId xmlns:a16="http://schemas.microsoft.com/office/drawing/2014/main" id="{25143A50-DD6D-4998-A7AF-D76319F2A780}"/>
                </a:ext>
              </a:extLst>
            </p:cNvPr>
            <p:cNvCxnSpPr>
              <a:cxnSpLocks/>
              <a:endCxn id="127" idx="1"/>
            </p:cNvCxnSpPr>
            <p:nvPr/>
          </p:nvCxnSpPr>
          <p:spPr>
            <a:xfrm flipV="1">
              <a:off x="5744795" y="2590466"/>
              <a:ext cx="484000" cy="10454"/>
            </a:xfrm>
            <a:prstGeom prst="straightConnector1">
              <a:avLst/>
            </a:prstGeom>
            <a:ln w="19050">
              <a:solidFill>
                <a:srgbClr val="00B050"/>
              </a:solidFill>
              <a:prstDash val="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7" name="文本框 200">
              <a:extLst>
                <a:ext uri="{FF2B5EF4-FFF2-40B4-BE49-F238E27FC236}">
                  <a16:creationId xmlns:a16="http://schemas.microsoft.com/office/drawing/2014/main" id="{ADFE2D40-DDBF-4885-A89D-648D17E07C5F}"/>
                </a:ext>
              </a:extLst>
            </p:cNvPr>
            <p:cNvSpPr txBox="1"/>
            <p:nvPr/>
          </p:nvSpPr>
          <p:spPr>
            <a:xfrm>
              <a:off x="6228794" y="2475050"/>
              <a:ext cx="7956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>
                  <a:solidFill>
                    <a:srgbClr val="000000"/>
                  </a:solidFill>
                  <a:latin typeface="+mj-lt"/>
                  <a:ea typeface="宋体" panose="02010600030101010101" pitchFamily="2" charset="-122"/>
                </a:rPr>
                <a:t>5GS signaling</a:t>
              </a:r>
              <a:endParaRPr lang="zh-CN" altLang="en-US" sz="900" dirty="0">
                <a:latin typeface="+mj-lt"/>
              </a:endParaRPr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179EE793-B82E-41C6-A13F-56B251D98FF4}"/>
                </a:ext>
              </a:extLst>
            </p:cNvPr>
            <p:cNvSpPr/>
            <p:nvPr/>
          </p:nvSpPr>
          <p:spPr>
            <a:xfrm>
              <a:off x="4065137" y="2864153"/>
              <a:ext cx="568998" cy="1289315"/>
            </a:xfrm>
            <a:prstGeom prst="ellipse">
              <a:avLst/>
            </a:prstGeom>
            <a:solidFill>
              <a:schemeClr val="accent6">
                <a:lumMod val="40000"/>
                <a:lumOff val="60000"/>
                <a:alpha val="51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endParaRPr kumimoji="1" lang="zh-CN" altLang="en-US" sz="900" dirty="0">
                <a:solidFill>
                  <a:schemeClr val="tx1"/>
                </a:solidFill>
              </a:endParaRPr>
            </a:p>
          </p:txBody>
        </p:sp>
        <p:pic>
          <p:nvPicPr>
            <p:cNvPr id="129" name="Picture 4" descr="信号塔">
              <a:extLst>
                <a:ext uri="{FF2B5EF4-FFF2-40B4-BE49-F238E27FC236}">
                  <a16:creationId xmlns:a16="http://schemas.microsoft.com/office/drawing/2014/main" id="{6D3635A1-93C4-4B0C-BA3E-2A4B8DFC905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/>
          </p:blipFill>
          <p:spPr bwMode="auto">
            <a:xfrm>
              <a:off x="4745266" y="2952712"/>
              <a:ext cx="375390" cy="4802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30" name="直接箭头连接符 129">
              <a:extLst>
                <a:ext uri="{FF2B5EF4-FFF2-40B4-BE49-F238E27FC236}">
                  <a16:creationId xmlns:a16="http://schemas.microsoft.com/office/drawing/2014/main" id="{566777E4-9563-4C87-8A39-EF6151578E8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462213" y="3341552"/>
              <a:ext cx="369039" cy="430092"/>
            </a:xfrm>
            <a:prstGeom prst="straightConnector1">
              <a:avLst/>
            </a:prstGeom>
            <a:ln w="38100">
              <a:solidFill>
                <a:srgbClr val="FF0000"/>
              </a:solidFill>
              <a:prstDash val="sysDot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箭头连接符 130">
              <a:extLst>
                <a:ext uri="{FF2B5EF4-FFF2-40B4-BE49-F238E27FC236}">
                  <a16:creationId xmlns:a16="http://schemas.microsoft.com/office/drawing/2014/main" id="{4FA4A63F-D0E6-4D41-9D12-060AC22CB7E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430453" y="3150251"/>
              <a:ext cx="482171" cy="0"/>
            </a:xfrm>
            <a:prstGeom prst="straightConnector1">
              <a:avLst/>
            </a:prstGeom>
            <a:ln w="38100">
              <a:solidFill>
                <a:srgbClr val="FF0000"/>
              </a:solidFill>
              <a:prstDash val="solid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箭头连接符 117">
              <a:extLst>
                <a:ext uri="{FF2B5EF4-FFF2-40B4-BE49-F238E27FC236}">
                  <a16:creationId xmlns:a16="http://schemas.microsoft.com/office/drawing/2014/main" id="{25570B72-FAF6-42EA-B40C-621B85300681}"/>
                </a:ext>
              </a:extLst>
            </p:cNvPr>
            <p:cNvCxnSpPr>
              <a:cxnSpLocks/>
            </p:cNvCxnSpPr>
            <p:nvPr/>
          </p:nvCxnSpPr>
          <p:spPr>
            <a:xfrm>
              <a:off x="4440952" y="3052346"/>
              <a:ext cx="1006463" cy="3602"/>
            </a:xfrm>
            <a:prstGeom prst="straightConnector1">
              <a:avLst/>
            </a:prstGeom>
            <a:ln w="19050">
              <a:solidFill>
                <a:srgbClr val="00B050"/>
              </a:solidFill>
              <a:prstDash val="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3" name="Picture 2" descr="云计算">
              <a:extLst>
                <a:ext uri="{FF2B5EF4-FFF2-40B4-BE49-F238E27FC236}">
                  <a16:creationId xmlns:a16="http://schemas.microsoft.com/office/drawing/2014/main" id="{F47FD1FF-CDD6-468E-983E-F63C96807B3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l="6524" r="6524"/>
            <a:stretch/>
          </p:blipFill>
          <p:spPr bwMode="auto">
            <a:xfrm>
              <a:off x="5433225" y="2954889"/>
              <a:ext cx="262923" cy="367069"/>
            </a:xfrm>
            <a:prstGeom prst="roundRect">
              <a:avLst>
                <a:gd name="adj" fmla="val 31575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cxnSp>
          <p:nvCxnSpPr>
            <p:cNvPr id="134" name="直接箭头连接符 133">
              <a:extLst>
                <a:ext uri="{FF2B5EF4-FFF2-40B4-BE49-F238E27FC236}">
                  <a16:creationId xmlns:a16="http://schemas.microsoft.com/office/drawing/2014/main" id="{73A1285F-E543-4BE4-AB59-B586E69783D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28790" y="3150251"/>
              <a:ext cx="425406" cy="7860"/>
            </a:xfrm>
            <a:prstGeom prst="straightConnector1">
              <a:avLst/>
            </a:prstGeom>
            <a:ln w="38100">
              <a:solidFill>
                <a:srgbClr val="C00000"/>
              </a:solidFill>
              <a:prstDash val="solid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箭头连接符 117">
              <a:extLst>
                <a:ext uri="{FF2B5EF4-FFF2-40B4-BE49-F238E27FC236}">
                  <a16:creationId xmlns:a16="http://schemas.microsoft.com/office/drawing/2014/main" id="{DE66EBE6-34CA-4519-B2DD-762DCF8C9FA6}"/>
                </a:ext>
              </a:extLst>
            </p:cNvPr>
            <p:cNvCxnSpPr>
              <a:cxnSpLocks/>
              <a:stCxn id="164" idx="2"/>
              <a:endCxn id="165" idx="0"/>
            </p:cNvCxnSpPr>
            <p:nvPr/>
          </p:nvCxnSpPr>
          <p:spPr>
            <a:xfrm>
              <a:off x="4352440" y="3332633"/>
              <a:ext cx="0" cy="360069"/>
            </a:xfrm>
            <a:prstGeom prst="straightConnector1">
              <a:avLst/>
            </a:prstGeom>
            <a:ln w="19050">
              <a:solidFill>
                <a:srgbClr val="7800F9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9DFF1175-0495-4226-BC37-60F42B899E38}"/>
                </a:ext>
              </a:extLst>
            </p:cNvPr>
            <p:cNvSpPr/>
            <p:nvPr/>
          </p:nvSpPr>
          <p:spPr>
            <a:xfrm>
              <a:off x="4462213" y="3261748"/>
              <a:ext cx="998764" cy="631828"/>
            </a:xfrm>
            <a:custGeom>
              <a:avLst/>
              <a:gdLst>
                <a:gd name="connsiteX0" fmla="*/ 0 w 2562225"/>
                <a:gd name="connsiteY0" fmla="*/ 1095375 h 1095375"/>
                <a:gd name="connsiteX1" fmla="*/ 1066800 w 2562225"/>
                <a:gd name="connsiteY1" fmla="*/ 266700 h 1095375"/>
                <a:gd name="connsiteX2" fmla="*/ 1447800 w 2562225"/>
                <a:gd name="connsiteY2" fmla="*/ 47625 h 1095375"/>
                <a:gd name="connsiteX3" fmla="*/ 2562225 w 2562225"/>
                <a:gd name="connsiteY3" fmla="*/ 0 h 1095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2225" h="1095375">
                  <a:moveTo>
                    <a:pt x="0" y="1095375"/>
                  </a:moveTo>
                  <a:cubicBezTo>
                    <a:pt x="412750" y="768350"/>
                    <a:pt x="825500" y="441325"/>
                    <a:pt x="1066800" y="266700"/>
                  </a:cubicBezTo>
                  <a:cubicBezTo>
                    <a:pt x="1308100" y="92075"/>
                    <a:pt x="1198562" y="92075"/>
                    <a:pt x="1447800" y="47625"/>
                  </a:cubicBezTo>
                  <a:cubicBezTo>
                    <a:pt x="1697038" y="3175"/>
                    <a:pt x="2129631" y="1587"/>
                    <a:pt x="2562225" y="0"/>
                  </a:cubicBezTo>
                </a:path>
              </a:pathLst>
            </a:custGeom>
            <a:noFill/>
            <a:ln w="19050">
              <a:solidFill>
                <a:srgbClr val="00B050"/>
              </a:solidFill>
              <a:prstDash val="dash"/>
              <a:headEnd type="triangle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id="{F40EB6E3-D12E-41D2-BBC4-04A8144C0117}"/>
                </a:ext>
              </a:extLst>
            </p:cNvPr>
            <p:cNvSpPr txBox="1"/>
            <p:nvPr/>
          </p:nvSpPr>
          <p:spPr>
            <a:xfrm>
              <a:off x="4661228" y="3726923"/>
              <a:ext cx="775635" cy="312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rgbClr val="000000"/>
                  </a:solidFill>
                  <a:ea typeface="宋体" panose="02010600030101010101" pitchFamily="2" charset="-122"/>
                </a:rPr>
                <a:t>RAN based</a:t>
              </a:r>
              <a:endParaRPr lang="zh-CN" altLang="en-US" sz="900" dirty="0"/>
            </a:p>
          </p:txBody>
        </p:sp>
        <p:sp>
          <p:nvSpPr>
            <p:cNvPr id="155" name="弧形 154">
              <a:extLst>
                <a:ext uri="{FF2B5EF4-FFF2-40B4-BE49-F238E27FC236}">
                  <a16:creationId xmlns:a16="http://schemas.microsoft.com/office/drawing/2014/main" id="{590F83E4-32C9-4D7B-9810-1B9359D33866}"/>
                </a:ext>
              </a:extLst>
            </p:cNvPr>
            <p:cNvSpPr/>
            <p:nvPr/>
          </p:nvSpPr>
          <p:spPr>
            <a:xfrm rot="9659384">
              <a:off x="4564511" y="3177037"/>
              <a:ext cx="140080" cy="345279"/>
            </a:xfrm>
            <a:prstGeom prst="arc">
              <a:avLst>
                <a:gd name="adj1" fmla="val 15828178"/>
                <a:gd name="adj2" fmla="val 5422962"/>
              </a:avLst>
            </a:prstGeom>
            <a:ln w="12700">
              <a:solidFill>
                <a:srgbClr val="0070C0"/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pic>
          <p:nvPicPr>
            <p:cNvPr id="164" name="图片 121" descr="智能手机">
              <a:extLst>
                <a:ext uri="{FF2B5EF4-FFF2-40B4-BE49-F238E27FC236}">
                  <a16:creationId xmlns:a16="http://schemas.microsoft.com/office/drawing/2014/main" id="{EEA956E4-B377-4AFE-84A5-2C41A671DF2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l="24611" r="24611"/>
            <a:stretch/>
          </p:blipFill>
          <p:spPr>
            <a:xfrm>
              <a:off x="4277676" y="2991368"/>
              <a:ext cx="149527" cy="341265"/>
            </a:xfrm>
            <a:prstGeom prst="roundRect">
              <a:avLst>
                <a:gd name="adj" fmla="val 5520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165" name="图片 30" descr="智能手机">
              <a:extLst>
                <a:ext uri="{FF2B5EF4-FFF2-40B4-BE49-F238E27FC236}">
                  <a16:creationId xmlns:a16="http://schemas.microsoft.com/office/drawing/2014/main" id="{15B6628C-52D7-46B6-A074-75ABF627C80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l="24611" r="24611"/>
            <a:stretch/>
          </p:blipFill>
          <p:spPr>
            <a:xfrm>
              <a:off x="4277676" y="3692702"/>
              <a:ext cx="149527" cy="341265"/>
            </a:xfrm>
            <a:prstGeom prst="roundRect">
              <a:avLst>
                <a:gd name="adj" fmla="val 5520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175" name="文本框 174">
              <a:extLst>
                <a:ext uri="{FF2B5EF4-FFF2-40B4-BE49-F238E27FC236}">
                  <a16:creationId xmlns:a16="http://schemas.microsoft.com/office/drawing/2014/main" id="{1C1852FE-2323-481F-82C4-31953AFC7307}"/>
                </a:ext>
              </a:extLst>
            </p:cNvPr>
            <p:cNvSpPr txBox="1"/>
            <p:nvPr/>
          </p:nvSpPr>
          <p:spPr>
            <a:xfrm>
              <a:off x="3603743" y="4227461"/>
              <a:ext cx="2167128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rgbClr val="000000"/>
                  </a:solidFill>
                  <a:ea typeface="宋体" panose="02010600030101010101" pitchFamily="2" charset="-122"/>
                </a:rPr>
                <a:t>Service switching</a:t>
              </a:r>
              <a:endParaRPr lang="zh-CN" altLang="en-US" sz="1050" dirty="0"/>
            </a:p>
          </p:txBody>
        </p:sp>
        <p:sp>
          <p:nvSpPr>
            <p:cNvPr id="176" name="文本框 175">
              <a:extLst>
                <a:ext uri="{FF2B5EF4-FFF2-40B4-BE49-F238E27FC236}">
                  <a16:creationId xmlns:a16="http://schemas.microsoft.com/office/drawing/2014/main" id="{265D34B4-039C-4354-84E8-C56CA856B611}"/>
                </a:ext>
              </a:extLst>
            </p:cNvPr>
            <p:cNvSpPr txBox="1"/>
            <p:nvPr/>
          </p:nvSpPr>
          <p:spPr>
            <a:xfrm>
              <a:off x="7537035" y="4197004"/>
              <a:ext cx="2167128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rgbClr val="000000"/>
                  </a:solidFill>
                  <a:ea typeface="宋体" panose="02010600030101010101" pitchFamily="2" charset="-122"/>
                </a:rPr>
                <a:t>UE Backup</a:t>
              </a:r>
              <a:endParaRPr lang="zh-CN" altLang="en-US" sz="1050" dirty="0"/>
            </a:p>
          </p:txBody>
        </p:sp>
      </p:grpSp>
      <p:sp>
        <p:nvSpPr>
          <p:cNvPr id="178" name="文本框 177">
            <a:extLst>
              <a:ext uri="{FF2B5EF4-FFF2-40B4-BE49-F238E27FC236}">
                <a16:creationId xmlns:a16="http://schemas.microsoft.com/office/drawing/2014/main" id="{9AE075E7-57AD-4450-A57B-E00DF3B38DFF}"/>
              </a:ext>
            </a:extLst>
          </p:cNvPr>
          <p:cNvSpPr txBox="1"/>
          <p:nvPr/>
        </p:nvSpPr>
        <p:spPr>
          <a:xfrm>
            <a:off x="790454" y="6322338"/>
            <a:ext cx="10867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Observation: Similar CP and UP architecture for three cases if RAN based solution with PDCP as anchor is used 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9624797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BF902BC-F9D9-40DB-AE20-97FB741915FB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pPr marL="0" lvl="1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600" b="1" dirty="0">
                <a:ea typeface="vivo type CN简 Regular" panose="02000500000000000000" pitchFamily="50" charset="-122"/>
              </a:rPr>
              <a:t>Collaborative UE(PIOT)</a:t>
            </a:r>
            <a:endParaRPr lang="zh-CN" altLang="en-US" sz="2600" b="1" dirty="0">
              <a:ea typeface="vivo type CN简 Regular" panose="02000500000000000000" pitchFamily="50" charset="-122"/>
            </a:endParaRP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F368923-F86B-48EF-830D-5DAE43DA2DE7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572848" y="774129"/>
            <a:ext cx="10247464" cy="456860"/>
          </a:xfrm>
        </p:spPr>
        <p:txBody>
          <a:bodyPr/>
          <a:lstStyle/>
          <a:p>
            <a:r>
              <a:rPr lang="en-US" sz="1800" dirty="0"/>
              <a:t>SID Objectives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21BDEDFB-576B-46E5-9162-0B4F50D089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744" y="1470290"/>
            <a:ext cx="10852322" cy="345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28589" indent="-228589" defTabSz="914355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zh-CN" dirty="0"/>
              <a:t>1 Determine the level of coordination between the UEs and the assumptions for the interconnect link (e.g. non-specified high-performance link). Determine if / to what extent the multiplicity of UEs is </a:t>
            </a:r>
            <a:r>
              <a:rPr lang="en-GB" altLang="zh-CN" dirty="0" err="1"/>
              <a:t>handledby</a:t>
            </a:r>
            <a:r>
              <a:rPr lang="en-GB" altLang="zh-CN" dirty="0"/>
              <a:t> / is visible to the Core Network / higher layers [RAN2];</a:t>
            </a:r>
          </a:p>
          <a:p>
            <a:pPr marL="228589" indent="-228589" defTabSz="914355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zh-CN" dirty="0"/>
              <a:t>2 Study UP operation and architecture, e.g. PDCP aggregation/split [RAN2];</a:t>
            </a:r>
          </a:p>
          <a:p>
            <a:pPr marL="228589" lvl="0" indent="-228589" defTabSz="914355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zh-CN" dirty="0"/>
              <a:t>3 Study mechanisms on AS CP coordination and handling for the multiple connections (e.g.  Setup/Modification/Release procedures for the UE aggregation backup and mobility in coordination manner) [RAN2];</a:t>
            </a:r>
            <a:endParaRPr lang="zh-CN" altLang="zh-CN" dirty="0"/>
          </a:p>
          <a:p>
            <a:pPr marL="228589" indent="-228589" defTabSz="914355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zh-CN" dirty="0"/>
              <a:t>4 Study mechanisms on fast failure detection and fast recovery procedures [RAN2];</a:t>
            </a:r>
            <a:endParaRPr lang="zh-CN" altLang="zh-CN" dirty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GB" altLang="zh-CN" sz="1600" b="1" i="0" u="none" strike="noStrike" cap="none" normalizeH="0" baseline="0" dirty="0">
              <a:ln>
                <a:noFill/>
              </a:ln>
              <a:solidFill>
                <a:schemeClr val="accent1"/>
              </a:solidFill>
              <a:effectLst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245B133-4879-4195-964F-AC9DA12363D9}"/>
              </a:ext>
            </a:extLst>
          </p:cNvPr>
          <p:cNvSpPr txBox="1"/>
          <p:nvPr/>
        </p:nvSpPr>
        <p:spPr>
          <a:xfrm>
            <a:off x="696803" y="5387710"/>
            <a:ext cx="10798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Proposal: We should study UE aggregation, service switching and UE back up together in one SI.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0618904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BF902BC-F9D9-40DB-AE20-97FB741915FB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469304" y="269719"/>
            <a:ext cx="9561756" cy="300785"/>
          </a:xfrm>
        </p:spPr>
        <p:txBody>
          <a:bodyPr/>
          <a:lstStyle/>
          <a:p>
            <a:pPr marL="0" lvl="1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600" b="1" dirty="0">
                <a:ea typeface="vivo type CN简 Regular" panose="02000500000000000000" pitchFamily="50" charset="-122"/>
              </a:rPr>
              <a:t>Annex</a:t>
            </a:r>
            <a:endParaRPr lang="zh-CN" altLang="en-US" sz="2600" b="1" dirty="0">
              <a:ea typeface="vivo type CN简 Regular" panose="02000500000000000000" pitchFamily="50" charset="-122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38C0F39B-A956-42B8-8EEF-5A416C15A9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81D8538A-017F-4FC1-9564-92EF1AAC6E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904" y="138001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EF4B6475-3839-47E9-8084-7A8228940E9C}"/>
              </a:ext>
            </a:extLst>
          </p:cNvPr>
          <p:cNvSpPr txBox="1"/>
          <p:nvPr/>
        </p:nvSpPr>
        <p:spPr>
          <a:xfrm>
            <a:off x="841248" y="4496083"/>
            <a:ext cx="944575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altLang="zh-CN" sz="1500" b="1" dirty="0"/>
              <a:t>Based on Single UE with both 3GPP and non-3GPP registration;</a:t>
            </a:r>
          </a:p>
          <a:p>
            <a:pPr marL="342900" indent="-342900">
              <a:buAutoNum type="arabicPeriod"/>
            </a:pPr>
            <a:r>
              <a:rPr lang="en-US" altLang="zh-CN" sz="1500" b="1" dirty="0"/>
              <a:t>Not all services support TCP, Traffic routing, splitting or switching based on MPTCP or ATSSS-LL functionality</a:t>
            </a:r>
          </a:p>
          <a:p>
            <a:pPr marL="342900" indent="-342900">
              <a:buAutoNum type="arabicPeriod"/>
            </a:pPr>
            <a:r>
              <a:rPr lang="en-US" altLang="zh-CN" b="1" dirty="0"/>
              <a:t>High layer can not know the radio channel quickly. </a:t>
            </a:r>
          </a:p>
          <a:p>
            <a:pPr marL="342900" indent="-342900">
              <a:buAutoNum type="arabicPeriod"/>
            </a:pPr>
            <a:r>
              <a:rPr lang="en-US" altLang="zh-CN" sz="1500" b="1" dirty="0"/>
              <a:t>Multi-path based on single UE’s</a:t>
            </a:r>
            <a:r>
              <a:rPr lang="zh-CN" altLang="en-US" sz="1500" b="1" dirty="0"/>
              <a:t> </a:t>
            </a:r>
            <a:r>
              <a:rPr lang="en-US" altLang="zh-CN" sz="1500" b="1" dirty="0"/>
              <a:t>MA</a:t>
            </a:r>
            <a:r>
              <a:rPr lang="zh-CN" altLang="en-US" sz="1500" b="1" dirty="0"/>
              <a:t> </a:t>
            </a:r>
            <a:r>
              <a:rPr lang="en-US" altLang="zh-CN" sz="1500" b="1" dirty="0"/>
              <a:t>PDU session with user planes on 3GPP access or non-3GPP access or both</a:t>
            </a:r>
            <a:r>
              <a:rPr lang="en-US" altLang="zh-CN" sz="1500" dirty="0"/>
              <a:t>;</a:t>
            </a:r>
          </a:p>
          <a:p>
            <a:pPr marL="342900" indent="-342900">
              <a:buAutoNum type="arabicPeriod"/>
            </a:pPr>
            <a:endParaRPr lang="zh-CN" altLang="en-US" dirty="0"/>
          </a:p>
        </p:txBody>
      </p:sp>
      <p:sp>
        <p:nvSpPr>
          <p:cNvPr id="33" name="文本占位符 3">
            <a:extLst>
              <a:ext uri="{FF2B5EF4-FFF2-40B4-BE49-F238E27FC236}">
                <a16:creationId xmlns:a16="http://schemas.microsoft.com/office/drawing/2014/main" id="{6DACFA3E-6ABF-435F-BCD5-CDB455A132B2}"/>
              </a:ext>
            </a:extLst>
          </p:cNvPr>
          <p:cNvSpPr txBox="1">
            <a:spLocks/>
          </p:cNvSpPr>
          <p:nvPr/>
        </p:nvSpPr>
        <p:spPr>
          <a:xfrm>
            <a:off x="481408" y="882130"/>
            <a:ext cx="10153064" cy="457195"/>
          </a:xfrm>
          <a:prstGeom prst="rect">
            <a:avLst/>
          </a:prstGeom>
          <a:solidFill>
            <a:schemeClr val="accent1"/>
          </a:solidFill>
        </p:spPr>
        <p:txBody>
          <a:bodyPr vert="horz" lIns="0" tIns="0" rIns="0" bIns="0" rtlCol="0" anchor="ctr">
            <a:noAutofit/>
          </a:bodyPr>
          <a:lstStyle>
            <a:lvl1pPr marL="0" indent="0" algn="l" defTabSz="914355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200" b="0" i="0" kern="1200" cap="none" baseline="0">
                <a:solidFill>
                  <a:schemeClr val="bg1">
                    <a:lumMod val="65000"/>
                  </a:schemeClr>
                </a:solidFill>
                <a:latin typeface="vivo type CN简 Regular" panose="02000500000000000000" pitchFamily="50" charset="-122"/>
                <a:ea typeface="vivo type CN简 Regular" panose="02000500000000000000" pitchFamily="50" charset="-122"/>
                <a:cs typeface="vivo type CN简 Regular" panose="02000500000000000000" pitchFamily="50" charset="-122"/>
              </a:defRPr>
            </a:lvl1pPr>
            <a:lvl2pPr marL="68576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2pPr>
            <a:lvl3pPr marL="1142943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3pPr>
            <a:lvl4pPr marL="1600120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4pPr>
            <a:lvl5pPr marL="2057297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vivo type CNS Light" charset="-122"/>
                <a:ea typeface="vivo type CNS Light" charset="-122"/>
                <a:cs typeface="vivo type CNS Light" charset="-122"/>
              </a:defRPr>
            </a:lvl5pPr>
            <a:lvl6pPr marL="2514475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  <a:latin typeface="vivo type 简 Regular" panose="02000500000000000000" pitchFamily="2" charset="-122"/>
                <a:ea typeface="vivo type 简 Regular" panose="02000500000000000000" pitchFamily="2" charset="-122"/>
              </a:rPr>
              <a:t> </a:t>
            </a:r>
            <a:r>
              <a:rPr 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Some drawbacks for high layer aggregation and high power UE 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554132C-3AFD-44EE-B5D0-A885121516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2492" y="1444048"/>
            <a:ext cx="3259836" cy="3243656"/>
          </a:xfrm>
          <a:prstGeom prst="rect">
            <a:avLst/>
          </a:prstGeom>
        </p:spPr>
      </p:pic>
      <p:graphicFrame>
        <p:nvGraphicFramePr>
          <p:cNvPr id="11" name="对象 10">
            <a:extLst>
              <a:ext uri="{FF2B5EF4-FFF2-40B4-BE49-F238E27FC236}">
                <a16:creationId xmlns:a16="http://schemas.microsoft.com/office/drawing/2014/main" id="{A438E170-5108-4A58-B962-11178CBADC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8097729"/>
              </p:ext>
            </p:extLst>
          </p:nvPr>
        </p:nvGraphicFramePr>
        <p:xfrm>
          <a:off x="1123837" y="1633150"/>
          <a:ext cx="4138885" cy="23715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Visio" r:id="rId4" imgW="5705370" imgH="2409799" progId="Visio.Drawing.11">
                  <p:embed/>
                </p:oleObj>
              </mc:Choice>
              <mc:Fallback>
                <p:oleObj name="Visio" r:id="rId4" imgW="5705370" imgH="2409799" progId="Visio.Drawing.11">
                  <p:embed/>
                  <p:pic>
                    <p:nvPicPr>
                      <p:cNvPr id="11" name="对象 10">
                        <a:extLst>
                          <a:ext uri="{FF2B5EF4-FFF2-40B4-BE49-F238E27FC236}">
                            <a16:creationId xmlns:a16="http://schemas.microsoft.com/office/drawing/2014/main" id="{A438E170-5108-4A58-B962-11178CBADCD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3837" y="1633150"/>
                        <a:ext cx="4138885" cy="237155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占位符 6">
            <a:extLst>
              <a:ext uri="{FF2B5EF4-FFF2-40B4-BE49-F238E27FC236}">
                <a16:creationId xmlns:a16="http://schemas.microsoft.com/office/drawing/2014/main" id="{16070D1D-A7A8-48FD-B37E-952D31D15A57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FEA8C68-91AD-4451-B57C-260857C6F72F}"/>
              </a:ext>
            </a:extLst>
          </p:cNvPr>
          <p:cNvSpPr txBox="1"/>
          <p:nvPr/>
        </p:nvSpPr>
        <p:spPr>
          <a:xfrm>
            <a:off x="841248" y="5975870"/>
            <a:ext cx="962406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altLang="zh-CN" sz="1500" b="1" dirty="0"/>
              <a:t>It is hard to extend multiple UEs</a:t>
            </a:r>
            <a:r>
              <a:rPr lang="en-US" altLang="zh-CN" sz="1500" dirty="0"/>
              <a:t>;</a:t>
            </a:r>
          </a:p>
          <a:p>
            <a:pPr marL="342900" indent="-342900">
              <a:buAutoNum type="arabicPeriod"/>
            </a:pPr>
            <a:r>
              <a:rPr lang="en-US" altLang="zh-CN" sz="1500" b="1" dirty="0"/>
              <a:t>CAN NOT get adaptive gain from multiple leg</a:t>
            </a:r>
          </a:p>
          <a:p>
            <a:pPr marL="342900" indent="-342900">
              <a:buAutoNum type="arabicPeriod"/>
            </a:pPr>
            <a:r>
              <a:rPr lang="en-US" altLang="zh-CN" sz="1500" b="1" dirty="0"/>
              <a:t>Some consumer devices do not support high power UE</a:t>
            </a:r>
          </a:p>
          <a:p>
            <a:pPr marL="342900" indent="-342900">
              <a:buAutoNum type="arabicPeriod"/>
            </a:pP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029703E-F6E8-4F3F-B074-B08BE5343C98}"/>
              </a:ext>
            </a:extLst>
          </p:cNvPr>
          <p:cNvSpPr txBox="1"/>
          <p:nvPr/>
        </p:nvSpPr>
        <p:spPr>
          <a:xfrm>
            <a:off x="940950" y="4205217"/>
            <a:ext cx="313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High layer aggregation</a:t>
            </a:r>
            <a:endParaRPr lang="zh-CN" altLang="en-US" b="1" dirty="0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B425C820-84C9-4F17-AE0B-E66C5638C4B1}"/>
              </a:ext>
            </a:extLst>
          </p:cNvPr>
          <p:cNvSpPr txBox="1"/>
          <p:nvPr/>
        </p:nvSpPr>
        <p:spPr>
          <a:xfrm>
            <a:off x="986376" y="5606538"/>
            <a:ext cx="313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High power UE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3897708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4A5D293-087E-4F8D-9822-5016A4BF7676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538577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vivo Base Color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375FFF"/>
      </a:accent1>
      <a:accent2>
        <a:srgbClr val="00C8FF"/>
      </a:accent2>
      <a:accent3>
        <a:srgbClr val="1D00E6"/>
      </a:accent3>
      <a:accent4>
        <a:srgbClr val="7800F9"/>
      </a:accent4>
      <a:accent5>
        <a:srgbClr val="8E9FFE"/>
      </a:accent5>
      <a:accent6>
        <a:srgbClr val="91E6F9"/>
      </a:accent6>
      <a:hlink>
        <a:srgbClr val="5F5AFF"/>
      </a:hlink>
      <a:folHlink>
        <a:srgbClr val="9B6AFC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alpha val="51000"/>
          </a:schemeClr>
        </a:solidFill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18831</TotalTime>
  <Words>544</Words>
  <Application>Microsoft Office PowerPoint</Application>
  <PresentationFormat>宽屏</PresentationFormat>
  <Paragraphs>61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6" baseType="lpstr">
      <vt:lpstr>Helvetica Neue</vt:lpstr>
      <vt:lpstr>Helvetica Neue Medium</vt:lpstr>
      <vt:lpstr>MS Mincho</vt:lpstr>
      <vt:lpstr>vivo type CNS</vt:lpstr>
      <vt:lpstr>vivo type CNS Light</vt:lpstr>
      <vt:lpstr>vivo type CN简 Bold</vt:lpstr>
      <vt:lpstr>vivo type CN简 Light</vt:lpstr>
      <vt:lpstr>vivo type CN简 Regular</vt:lpstr>
      <vt:lpstr>vivo type 简 Heavy</vt:lpstr>
      <vt:lpstr>vivo type 简 Regular</vt:lpstr>
      <vt:lpstr>等线</vt:lpstr>
      <vt:lpstr>方正兰亭黑简体</vt:lpstr>
      <vt:lpstr>宋体</vt:lpstr>
      <vt:lpstr>微软雅黑</vt:lpstr>
      <vt:lpstr>Arial</vt:lpstr>
      <vt:lpstr>Calibri</vt:lpstr>
      <vt:lpstr>Calibri Light</vt:lpstr>
      <vt:lpstr>Times New Roman</vt:lpstr>
      <vt:lpstr>1_Office 主题</vt:lpstr>
      <vt:lpstr>Visio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邹丹</dc:creator>
  <cp:lastModifiedBy>vivo</cp:lastModifiedBy>
  <cp:revision>762</cp:revision>
  <dcterms:created xsi:type="dcterms:W3CDTF">2019-03-21T01:16:59Z</dcterms:created>
  <dcterms:modified xsi:type="dcterms:W3CDTF">2021-09-06T10:49:37Z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