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2021-09-03</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736600" y="562633"/>
            <a:ext cx="22872685" cy="9710344"/>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GB" altLang="zh-CN" b="1" dirty="0" smtClean="0"/>
              <a:t>3GPP TSG RAN meeting #93-e							                        </a:t>
            </a:r>
            <a:r>
              <a:rPr lang="en-GB" altLang="zh-CN" b="1" dirty="0" smtClean="0"/>
              <a:t>RP-211985</a:t>
            </a:r>
            <a:endParaRPr lang="zh-CN" altLang="zh-CN" dirty="0" smtClean="0"/>
          </a:p>
          <a:p>
            <a:pPr algn="l" hangingPunct="1"/>
            <a:r>
              <a:rPr lang="en-GB" altLang="zh-CN" b="1" dirty="0" smtClean="0"/>
              <a:t>Electronic Meeting, September 13th – 17th, 2021</a:t>
            </a:r>
            <a:endParaRPr lang="zh-CN" altLang="zh-CN" dirty="0" smtClean="0"/>
          </a:p>
          <a:p>
            <a:pPr algn="l"/>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Visio.Drawing.15">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4978400"/>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r>
              <a:rPr lang="en-GB" altLang="zh-CN" sz="4000" dirty="0" smtClean="0"/>
              <a:t>The existing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8171021"/>
            <a:ext cx="24384000" cy="4416588"/>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175982" y="559776"/>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p>
          <a:p>
            <a:pPr>
              <a:spcBef>
                <a:spcPts val="0"/>
              </a:spcBef>
              <a:buNone/>
            </a:pP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53</TotalTime>
  <Words>635</Words>
  <Application>Microsoft Office PowerPoint</Application>
  <PresentationFormat>自定义</PresentationFormat>
  <Paragraphs>100</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19</cp:revision>
  <dcterms:modified xsi:type="dcterms:W3CDTF">2021-09-03T02:49:10Z</dcterms:modified>
  <cp:category/>
</cp:coreProperties>
</file>