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73" r:id="rId2"/>
    <p:sldId id="467" r:id="rId3"/>
    <p:sldId id="468" r:id="rId4"/>
    <p:sldId id="469" r:id="rId5"/>
    <p:sldId id="470" r:id="rId6"/>
    <p:sldId id="47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2FDBB2E-08A3-422D-A6F7-9FCB0330BD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BE18E82-EDD2-41E6-B37A-14FB7A587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FCAE0D-7011-41A2-AADB-998EB1167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50E058-EA85-4711-97E1-9EF9278E71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CA05EC-27B8-4885-92F2-E05ECE5ED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917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F38935-E80F-41FC-BD24-89C015AF5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C791CC3-7ACC-4FDC-87A1-8710F323FC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DBB7833-D3EF-4DF9-8495-AECB13D47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F4DEB7-4781-4AC8-8AF6-817B39B90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907CC2D-1A4C-4BD8-A7D4-0297A4DEA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96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3AFFA28-CB9E-427C-ADD7-800AC22F0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519240E-CC0E-447E-BAA0-0B85E271B2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0502BF5-860A-433F-BA26-B0CD072B9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DA324F-8114-482D-A9B5-1C45C3820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B3CD44-1EC3-4762-AFB7-2E1CC74BB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7087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FA7DFA-4504-4659-886C-CFDF24706F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63C81C2-83CF-4C64-88FB-E44EB913A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3019C3-B860-4230-92E5-C7A19F5943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195CCC6-A1F2-4991-AA0C-494DE2236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5B3C0B-E104-40A9-B150-7106A4EE8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7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F83CBA-D9F6-459D-8838-28265853B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B1F916-3093-4A62-B109-5E7692ED30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64D59A-952D-42E7-BC9F-A15998A026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1405E5-9BD3-484A-90E8-AE0654F21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27582F-14B2-4A01-B479-872C9D61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12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39284C-85D8-470A-BB1D-54EE8F424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B787A22-A5FB-4FCF-B1D3-EC68637ADE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F82709-D031-46A1-A178-5526D4A881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2F9EFB6-40B4-42B0-9551-C1663899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CD5CADB-02AB-4998-A8E0-237B70F03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9E86A9D-0785-4160-A9F2-F0F177C0D7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725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2B1B04-78B9-4760-93CE-99A19597D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39B8ACA-21DB-499C-AB3B-652D842F4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A30E873-2C9C-47E2-9455-D7D1CF11AF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A6263B-00D5-41C3-8F00-B0F2F2AB32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827E6C7E-28F1-45B2-8A6E-C914023E2B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41800AC-99CA-4340-A698-191120102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76AA7D0-F3E2-4357-95D9-9CFB92E33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26BD4F7-F22D-4FE5-A163-E7E60A35B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825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2CDFA9-119D-4CC5-9E81-BF7612E8F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01AE433-5A3E-4BBE-9BB0-81DA86EA7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55B985E-F86A-4B81-A9DB-79960726C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890BEE1-185A-4C08-921E-070650211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36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D8BD42D-FCC8-425E-9D84-0506FEDB8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C964F02-7AD7-4353-8B88-672A782B8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9ECB221-2582-4218-B4A2-FF2B41209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44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41715C-BDC4-483B-8F83-2D15B7DC2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EB1EE5-13ED-4EAE-AB82-A7436DEDD6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6BFC394-99ED-4750-8930-9FEFAF677F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D65423-7018-4D7B-8FDD-1A5DB0F6C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F26CF79-DBFA-4663-AE7F-954D88EA6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E66B60F-6D9F-4080-A19D-B07998B80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0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FDFA675-2E28-4DFE-9089-3E73E645F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5D9BEC2-39E0-48F5-B276-C027592CD1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1EA4818-EC3C-4CC2-AC2D-528BE2A23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806E8B-EDC1-4356-879F-68F141E34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31C46C8-F6E5-49CA-A839-AB37EFB8D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C0F0E9-7348-4314-A91E-59FE103C3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39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106A82-DF89-4C2C-90E7-47BB9AC2FE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90C7CC-018A-40EE-A6BA-092FCDE7F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2C1083-44DE-42B0-98B7-684C3A9624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10647-7D0C-4F53-8B35-9AA56B99272C}" type="datetimeFigureOut">
              <a:rPr lang="zh-CN" altLang="en-US" smtClean="0"/>
              <a:t>2021/9/10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035D80-05B1-4259-9C11-41ADE40A6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C0C66B-89B0-405F-ABCD-B1ECD9B352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C58E2-8C37-4E9D-A618-24555D43D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775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5FFA30F4-AD7A-445A-B7EC-8974C6A8E6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4708" y="406400"/>
            <a:ext cx="11361490" cy="2387600"/>
          </a:xfrm>
        </p:spPr>
        <p:txBody>
          <a:bodyPr>
            <a:noAutofit/>
          </a:bodyPr>
          <a:lstStyle/>
          <a:p>
            <a:pPr algn="l"/>
            <a:r>
              <a:rPr kumimoji="1" lang="en-US" altLang="zh-CN" sz="2400" b="1" dirty="0"/>
              <a:t>3GPP TSG RAN Meeting #93-e						RP-211970</a:t>
            </a:r>
            <a:br>
              <a:rPr kumimoji="1" lang="en-US" altLang="zh-CN" sz="2400" b="1" dirty="0"/>
            </a:br>
            <a:r>
              <a:rPr kumimoji="1" lang="en-US" altLang="zh-CN" sz="2400" b="1" dirty="0"/>
              <a:t>Electronic Meeting, September 13 - 17, 2021</a:t>
            </a:r>
            <a:br>
              <a:rPr kumimoji="1" lang="en-US" altLang="zh-CN" sz="3200" b="1" dirty="0"/>
            </a:br>
            <a:br>
              <a:rPr kumimoji="1" lang="en-US" altLang="zh-CN" sz="3200" b="1" dirty="0"/>
            </a:br>
            <a:br>
              <a:rPr kumimoji="1" lang="en-US" altLang="zh-CN" sz="3200" b="1" dirty="0"/>
            </a:br>
            <a:r>
              <a:rPr kumimoji="1" lang="en-US" altLang="zh-CN" sz="3200" b="1" dirty="0"/>
              <a:t>Discussion on R18 enhancement of NR</a:t>
            </a:r>
            <a:r>
              <a:rPr kumimoji="1" lang="zh-CN" altLang="en-US" sz="3200" b="1" dirty="0"/>
              <a:t> </a:t>
            </a:r>
            <a:r>
              <a:rPr kumimoji="1" lang="en-US" altLang="zh-CN" sz="3200" b="1" dirty="0"/>
              <a:t>SL</a:t>
            </a:r>
            <a:r>
              <a:rPr kumimoji="1" lang="zh-CN" altLang="en-US" sz="3200" b="1" dirty="0"/>
              <a:t> </a:t>
            </a:r>
            <a:r>
              <a:rPr kumimoji="1" lang="en-US" altLang="zh-CN" sz="3200" b="1" dirty="0"/>
              <a:t>Relay</a:t>
            </a:r>
            <a:endParaRPr lang="zh-CN" altLang="en-US" sz="3200" dirty="0"/>
          </a:p>
        </p:txBody>
      </p:sp>
      <p:sp>
        <p:nvSpPr>
          <p:cNvPr id="4" name="副标题 3">
            <a:extLst>
              <a:ext uri="{FF2B5EF4-FFF2-40B4-BE49-F238E27FC236}">
                <a16:creationId xmlns:a16="http://schemas.microsoft.com/office/drawing/2014/main" id="{0F80B8D2-669B-40E4-8E8E-0CC64C954C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4708" y="3568482"/>
            <a:ext cx="6420375" cy="2664538"/>
          </a:xfrm>
        </p:spPr>
        <p:txBody>
          <a:bodyPr>
            <a:normAutofit/>
          </a:bodyPr>
          <a:lstStyle/>
          <a:p>
            <a:pPr algn="l"/>
            <a:r>
              <a:rPr lang="en-US" altLang="zh-CN" dirty="0"/>
              <a:t>OPPO, China Telecom, Fujitsu, Lenovo,</a:t>
            </a:r>
            <a:r>
              <a:rPr lang="zh-CN" altLang="en-US" dirty="0"/>
              <a:t> </a:t>
            </a:r>
            <a:r>
              <a:rPr lang="en-US" altLang="zh-CN" dirty="0"/>
              <a:t>NEC, Philips,</a:t>
            </a:r>
            <a:r>
              <a:rPr lang="zh-CN" altLang="en-US" dirty="0"/>
              <a:t> </a:t>
            </a:r>
            <a:r>
              <a:rPr lang="en-US" altLang="zh-CN" dirty="0"/>
              <a:t>Xiaomi, Sharp, </a:t>
            </a:r>
            <a:r>
              <a:rPr lang="en-US" altLang="zh-CN" dirty="0" err="1"/>
              <a:t>Spreadtrum</a:t>
            </a:r>
            <a:r>
              <a:rPr lang="en-US" altLang="zh-CN" dirty="0"/>
              <a:t>, Sony, </a:t>
            </a:r>
            <a:r>
              <a:rPr lang="en-US" altLang="zh-CN" dirty="0" err="1"/>
              <a:t>Futurewei</a:t>
            </a:r>
            <a:r>
              <a:rPr lang="en-US" altLang="zh-CN" dirty="0"/>
              <a:t>, ZTE,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/>
              <a:t>Interdigital,</a:t>
            </a:r>
            <a:r>
              <a:rPr lang="zh-CN" altLang="en-US" dirty="0"/>
              <a:t> </a:t>
            </a:r>
            <a:r>
              <a:rPr lang="en-US" altLang="zh-CN" dirty="0"/>
              <a:t>Fraunhofer HHI, Fraunhofer IIS</a:t>
            </a:r>
          </a:p>
        </p:txBody>
      </p:sp>
    </p:spTree>
    <p:extLst>
      <p:ext uri="{BB962C8B-B14F-4D97-AF65-F5344CB8AC3E}">
        <p14:creationId xmlns:p14="http://schemas.microsoft.com/office/powerpoint/2010/main" val="3392074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CE63DC84-2B08-414C-B067-242F6442F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Current Status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9BD4530D-C154-4D0C-9E1E-2ABEC19C6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en-US" altLang="zh-CN" sz="2400" dirty="0"/>
              <a:t>RAN Rel-18 Email Discussion “[RAN93e-R18Prep-06]” handled </a:t>
            </a:r>
            <a:r>
              <a:rPr lang="en-US" altLang="zh-CN" sz="2400" dirty="0" err="1"/>
              <a:t>Sidelink</a:t>
            </a:r>
            <a:r>
              <a:rPr lang="en-US" altLang="zh-CN" sz="2400" dirty="0"/>
              <a:t> enhancements (excluding positioning)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/>
              <a:t>The output firstly includes a general aspect, which suggest separate items for general SL enhancement and SL Relay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/>
              <a:t>Besides, separate summary is provided for general SL enhancement and for SL Relay enhancement respectively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/>
              <a:t>For SL Relay enhancement, the objectives on the table are categorized into 2 types of set, including U2U Relay, Service-continuity Enhancement, multi-path Relay.</a:t>
            </a:r>
          </a:p>
          <a:p>
            <a:pPr marL="0" indent="0">
              <a:buNone/>
            </a:pP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924920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138CB6-29EC-4D37-96C6-DE19FB116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U2U Relay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751468-C92E-4A2B-BA27-AFEBF24B2F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Tx/>
              <a:buChar char="-"/>
            </a:pPr>
            <a:r>
              <a:rPr lang="en-US" altLang="zh-CN" dirty="0"/>
              <a:t>Justification: this is a missing part in Rel-17 relay, which is necessary for public safety community and V2X (ranked level 6 out of 8 priority levels with the main motivation of meeting reliability requirements in some environments by 5GAA).</a:t>
            </a:r>
          </a:p>
          <a:p>
            <a:pPr marL="342900" indent="-342900">
              <a:buFontTx/>
              <a:buChar char="-"/>
            </a:pPr>
            <a:endParaRPr lang="en-US" altLang="zh-CN" dirty="0"/>
          </a:p>
          <a:p>
            <a:pPr marL="342900" indent="-342900">
              <a:buFontTx/>
              <a:buChar char="-"/>
            </a:pPr>
            <a:endParaRPr lang="en-US" altLang="zh-CN" dirty="0"/>
          </a:p>
          <a:p>
            <a:pPr marL="342900" indent="-342900">
              <a:buFontTx/>
              <a:buChar char="-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6649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8640CF-54E7-421B-A293-0A101367CC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Service-Continuity Enhancement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C563E-542D-4CC1-B2E8-2CC0E812D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en-US" altLang="zh-CN" dirty="0"/>
              <a:t>Justification: As a core functionality of U2N relay, there are missing components in R17 for this, i.e., R17 does not support service continuity in some mobility cases such as inter-</a:t>
            </a:r>
            <a:r>
              <a:rPr lang="en-US" altLang="zh-CN" dirty="0" err="1"/>
              <a:t>gNB</a:t>
            </a:r>
            <a:r>
              <a:rPr lang="en-US" altLang="zh-CN" dirty="0"/>
              <a:t> mobility and indirect/indirect path switching.</a:t>
            </a:r>
          </a:p>
          <a:p>
            <a:pPr marL="342900" indent="-342900">
              <a:buFontTx/>
              <a:buChar char="-"/>
            </a:pPr>
            <a:endParaRPr lang="en-US" altLang="zh-CN" dirty="0"/>
          </a:p>
          <a:p>
            <a:endParaRPr lang="en-US" altLang="zh-CN" sz="2000" dirty="0"/>
          </a:p>
          <a:p>
            <a:pPr marL="342900" indent="-342900">
              <a:buFontTx/>
              <a:buChar char="-"/>
            </a:pPr>
            <a:endParaRPr lang="zh-CN" altLang="zh-CN" sz="2000" dirty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49098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5D7254-72AE-4060-840E-3858AEAB8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Multi-path Relay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6E6C29-4E21-481E-BB92-1F7549C8F8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342900" indent="-342900">
              <a:buFontTx/>
              <a:buChar char="-"/>
            </a:pPr>
            <a:r>
              <a:rPr lang="en-US" altLang="zh-CN" dirty="0"/>
              <a:t>Justification: not only to improve robustness and throughput for </a:t>
            </a:r>
            <a:r>
              <a:rPr lang="en-US" altLang="zh-CN" dirty="0" err="1"/>
              <a:t>IIoT</a:t>
            </a:r>
            <a:r>
              <a:rPr lang="en-US" altLang="zh-CN" dirty="0"/>
              <a:t> and gaming, but also to fulfill the UE aggregation requirements</a:t>
            </a:r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800" b="1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800" b="1" dirty="0"/>
          </a:p>
          <a:p>
            <a:pPr marL="0" lvl="1" indent="0">
              <a:lnSpc>
                <a:spcPct val="100000"/>
              </a:lnSpc>
              <a:spcBef>
                <a:spcPts val="0"/>
              </a:spcBef>
              <a:buNone/>
            </a:pPr>
            <a:endParaRPr lang="en-US" altLang="zh-CN" sz="2800" b="1" dirty="0"/>
          </a:p>
          <a:p>
            <a:pPr marL="977900" lvl="1" indent="-342900">
              <a:buFontTx/>
              <a:buChar char="-"/>
            </a:pPr>
            <a:endParaRPr lang="en-US" altLang="zh-CN" sz="2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6846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4E5B78-A2B1-4DFD-B6A9-472A50B8D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Key 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18B4F9B-A193-4093-9801-8BB50C775A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200" b="1" dirty="0"/>
              <a:t>Proposal: RAN endorse SL Relay enhancement for a subsequent dedicated email discussions before RAN#94, taking candidate topics identified by [RAN93e-R18Prep-06] as start point.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871983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292</Words>
  <Application>Microsoft Office PowerPoint</Application>
  <PresentationFormat>宽屏</PresentationFormat>
  <Paragraphs>21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Office 主题​​</vt:lpstr>
      <vt:lpstr>3GPP TSG RAN Meeting #93-e      RP-211970 Electronic Meeting, September 13 - 17, 2021   Discussion on R18 enhancement of NR SL Relay</vt:lpstr>
      <vt:lpstr>Current Status</vt:lpstr>
      <vt:lpstr>U2U Relay</vt:lpstr>
      <vt:lpstr>Service-Continuity Enhancement</vt:lpstr>
      <vt:lpstr>Multi-path Relay</vt:lpstr>
      <vt:lpstr>Key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Meeting #93-e      RP-2xxxx Electronic Meeting, September X - X, 2021   Discussion on R18 enhancement of NR SL Relay</dc:title>
  <dc:creator>OPPO (Qianxi2)</dc:creator>
  <cp:lastModifiedBy>OPPO (Qianxi)</cp:lastModifiedBy>
  <cp:revision>17</cp:revision>
  <dcterms:created xsi:type="dcterms:W3CDTF">2021-09-03T07:26:35Z</dcterms:created>
  <dcterms:modified xsi:type="dcterms:W3CDTF">2021-09-10T01:16:37Z</dcterms:modified>
</cp:coreProperties>
</file>