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8"/>
  </p:notesMasterIdLst>
  <p:sldIdLst>
    <p:sldId id="434" r:id="rId3"/>
    <p:sldId id="1085" r:id="rId4"/>
    <p:sldId id="1175" r:id="rId5"/>
    <p:sldId id="1095" r:id="rId6"/>
    <p:sldId id="1094" r:id="rId7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0066FF"/>
    <a:srgbClr val="FA7100"/>
    <a:srgbClr val="C5C5C5"/>
    <a:srgbClr val="C800BE"/>
    <a:srgbClr val="FFA7A7"/>
    <a:srgbClr val="53FFA1"/>
    <a:srgbClr val="FF5B5B"/>
    <a:srgbClr val="663300"/>
    <a:srgbClr val="1E9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98BBA-DD22-4C40-B524-020FAD69910F}" v="19" dt="2021-09-14T15:17:04.8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6357" autoAdjust="0"/>
  </p:normalViewPr>
  <p:slideViewPr>
    <p:cSldViewPr snapToGrid="0">
      <p:cViewPr varScale="1">
        <p:scale>
          <a:sx n="113" d="100"/>
          <a:sy n="113" d="100"/>
        </p:scale>
        <p:origin x="150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9404111D-B68E-49A4-8F84-EE56A674418A}"/>
    <pc:docChg chg="undo redo custSel addSld delSld modSld">
      <pc:chgData name="Wanshi Chen" userId="3a7dbef4-3474-47c6-9897-007f5734efb0" providerId="ADAL" clId="{9404111D-B68E-49A4-8F84-EE56A674418A}" dt="2021-09-14T14:34:00.427" v="1344" actId="115"/>
      <pc:docMkLst>
        <pc:docMk/>
      </pc:docMkLst>
      <pc:sldChg chg="modSp mod">
        <pc:chgData name="Wanshi Chen" userId="3a7dbef4-3474-47c6-9897-007f5734efb0" providerId="ADAL" clId="{9404111D-B68E-49A4-8F84-EE56A674418A}" dt="2021-09-14T14:01:07.909" v="1005" actId="20577"/>
        <pc:sldMkLst>
          <pc:docMk/>
          <pc:sldMk cId="710073331" sldId="1085"/>
        </pc:sldMkLst>
        <pc:spChg chg="mod">
          <ac:chgData name="Wanshi Chen" userId="3a7dbef4-3474-47c6-9897-007f5734efb0" providerId="ADAL" clId="{9404111D-B68E-49A4-8F84-EE56A674418A}" dt="2021-09-14T14:01:07.909" v="1005" actId="20577"/>
          <ac:spMkLst>
            <pc:docMk/>
            <pc:sldMk cId="710073331" sldId="1085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3:13:22.220" v="389" actId="20577"/>
        <pc:sldMkLst>
          <pc:docMk/>
          <pc:sldMk cId="2540480853" sldId="1089"/>
        </pc:sldMkLst>
        <pc:graphicFrameChg chg="modGraphic">
          <ac:chgData name="Wanshi Chen" userId="3a7dbef4-3474-47c6-9897-007f5734efb0" providerId="ADAL" clId="{9404111D-B68E-49A4-8F84-EE56A674418A}" dt="2021-09-14T13:13:22.220" v="389" actId="20577"/>
          <ac:graphicFrameMkLst>
            <pc:docMk/>
            <pc:sldMk cId="2540480853" sldId="1089"/>
            <ac:graphicFrameMk id="5" creationId="{B49ED1F2-EB0A-463C-8692-FF6C41D3AA39}"/>
          </ac:graphicFrameMkLst>
        </pc:graphicFrameChg>
      </pc:sldChg>
      <pc:sldChg chg="modSp mod">
        <pc:chgData name="Wanshi Chen" userId="3a7dbef4-3474-47c6-9897-007f5734efb0" providerId="ADAL" clId="{9404111D-B68E-49A4-8F84-EE56A674418A}" dt="2021-09-14T14:16:29.240" v="1019" actId="947"/>
        <pc:sldMkLst>
          <pc:docMk/>
          <pc:sldMk cId="118730087" sldId="1094"/>
        </pc:sldMkLst>
        <pc:spChg chg="mod">
          <ac:chgData name="Wanshi Chen" userId="3a7dbef4-3474-47c6-9897-007f5734efb0" providerId="ADAL" clId="{9404111D-B68E-49A4-8F84-EE56A674418A}" dt="2021-09-14T14:16:29.240" v="1019" actId="947"/>
          <ac:spMkLst>
            <pc:docMk/>
            <pc:sldMk cId="118730087" sldId="1094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3:19:54.940" v="714" actId="1076"/>
        <pc:sldMkLst>
          <pc:docMk/>
          <pc:sldMk cId="682579002" sldId="1096"/>
        </pc:sldMkLst>
        <pc:graphicFrameChg chg="mod modGraphic">
          <ac:chgData name="Wanshi Chen" userId="3a7dbef4-3474-47c6-9897-007f5734efb0" providerId="ADAL" clId="{9404111D-B68E-49A4-8F84-EE56A674418A}" dt="2021-09-14T13:19:54.940" v="714" actId="1076"/>
          <ac:graphicFrameMkLst>
            <pc:docMk/>
            <pc:sldMk cId="682579002" sldId="1096"/>
            <ac:graphicFrameMk id="6" creationId="{CCA4F789-4C8E-4FCD-8DB9-977346F05877}"/>
          </ac:graphicFrameMkLst>
        </pc:graphicFrameChg>
      </pc:sldChg>
      <pc:sldChg chg="modSp mod">
        <pc:chgData name="Wanshi Chen" userId="3a7dbef4-3474-47c6-9897-007f5734efb0" providerId="ADAL" clId="{9404111D-B68E-49A4-8F84-EE56A674418A}" dt="2021-09-14T13:02:15.077" v="371" actId="21"/>
        <pc:sldMkLst>
          <pc:docMk/>
          <pc:sldMk cId="1281507769" sldId="1097"/>
        </pc:sldMkLst>
        <pc:graphicFrameChg chg="modGraphic">
          <ac:chgData name="Wanshi Chen" userId="3a7dbef4-3474-47c6-9897-007f5734efb0" providerId="ADAL" clId="{9404111D-B68E-49A4-8F84-EE56A674418A}" dt="2021-09-14T13:02:15.077" v="371" actId="21"/>
          <ac:graphicFrameMkLst>
            <pc:docMk/>
            <pc:sldMk cId="1281507769" sldId="1097"/>
            <ac:graphicFrameMk id="5" creationId="{5E591E27-E387-492E-A930-ED79E7BD7625}"/>
          </ac:graphicFrameMkLst>
        </pc:graphicFrame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200504972" sldId="109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07283722" sldId="1101"/>
        </pc:sldMkLst>
      </pc:sldChg>
      <pc:sldChg chg="modSp mod">
        <pc:chgData name="Wanshi Chen" userId="3a7dbef4-3474-47c6-9897-007f5734efb0" providerId="ADAL" clId="{9404111D-B68E-49A4-8F84-EE56A674418A}" dt="2021-09-14T14:20:41.329" v="1308" actId="207"/>
        <pc:sldMkLst>
          <pc:docMk/>
          <pc:sldMk cId="280959604" sldId="1104"/>
        </pc:sldMkLst>
        <pc:spChg chg="mod">
          <ac:chgData name="Wanshi Chen" userId="3a7dbef4-3474-47c6-9897-007f5734efb0" providerId="ADAL" clId="{9404111D-B68E-49A4-8F84-EE56A674418A}" dt="2021-09-14T14:20:41.329" v="1308" actId="207"/>
          <ac:spMkLst>
            <pc:docMk/>
            <pc:sldMk cId="280959604" sldId="1104"/>
            <ac:spMk id="3" creationId="{85903BC0-EB37-4C3E-8DD6-27F0E6CA817C}"/>
          </ac:spMkLst>
        </pc:sp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897646553" sldId="110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168884601" sldId="110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448142593" sldId="1109"/>
        </pc:sldMkLst>
      </pc:sldChg>
      <pc:sldChg chg="modSp mod">
        <pc:chgData name="Wanshi Chen" userId="3a7dbef4-3474-47c6-9897-007f5734efb0" providerId="ADAL" clId="{9404111D-B68E-49A4-8F84-EE56A674418A}" dt="2021-09-14T13:13:55.140" v="390" actId="13926"/>
        <pc:sldMkLst>
          <pc:docMk/>
          <pc:sldMk cId="1299118312" sldId="1113"/>
        </pc:sldMkLst>
        <pc:spChg chg="mod">
          <ac:chgData name="Wanshi Chen" userId="3a7dbef4-3474-47c6-9897-007f5734efb0" providerId="ADAL" clId="{9404111D-B68E-49A4-8F84-EE56A674418A}" dt="2021-09-14T13:13:55.140" v="390" actId="13926"/>
          <ac:spMkLst>
            <pc:docMk/>
            <pc:sldMk cId="1299118312" sldId="1113"/>
            <ac:spMk id="4" creationId="{AE4E52AD-A0CD-409F-AD00-7E9B6AA1832E}"/>
          </ac:spMkLst>
        </pc:spChg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297628984" sldId="1114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728570350" sldId="111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605442116" sldId="111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348463739" sldId="112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85012923" sldId="112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842719147" sldId="112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762057934" sldId="112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448467092" sldId="112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235914316" sldId="113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085643972" sldId="1131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057002626" sldId="1132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42874998" sldId="1163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644376396" sldId="1164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118235636" sldId="1165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283034490" sldId="1166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3616696966" sldId="1167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190601361" sldId="1168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67914683" sldId="1169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46506795" sldId="1170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2581172967" sldId="1171"/>
        </pc:sldMkLst>
      </pc:sldChg>
      <pc:sldChg chg="add del">
        <pc:chgData name="Wanshi Chen" userId="3a7dbef4-3474-47c6-9897-007f5734efb0" providerId="ADAL" clId="{9404111D-B68E-49A4-8F84-EE56A674418A}" dt="2021-09-14T14:01:09.026" v="1007" actId="47"/>
        <pc:sldMkLst>
          <pc:docMk/>
          <pc:sldMk cId="857870271" sldId="1172"/>
        </pc:sldMkLst>
      </pc:sldChg>
      <pc:sldChg chg="modSp mod">
        <pc:chgData name="Wanshi Chen" userId="3a7dbef4-3474-47c6-9897-007f5734efb0" providerId="ADAL" clId="{9404111D-B68E-49A4-8F84-EE56A674418A}" dt="2021-09-14T14:01:09.575" v="1010" actId="20577"/>
        <pc:sldMkLst>
          <pc:docMk/>
          <pc:sldMk cId="772688734" sldId="1173"/>
        </pc:sldMkLst>
        <pc:spChg chg="mod">
          <ac:chgData name="Wanshi Chen" userId="3a7dbef4-3474-47c6-9897-007f5734efb0" providerId="ADAL" clId="{9404111D-B68E-49A4-8F84-EE56A674418A}" dt="2021-09-14T13:16:06.766" v="539" actId="20577"/>
          <ac:spMkLst>
            <pc:docMk/>
            <pc:sldMk cId="772688734" sldId="1173"/>
            <ac:spMk id="2" creationId="{12DD0395-6E2A-4D67-A1A6-3A5C1DB567C4}"/>
          </ac:spMkLst>
        </pc:spChg>
        <pc:spChg chg="mod">
          <ac:chgData name="Wanshi Chen" userId="3a7dbef4-3474-47c6-9897-007f5734efb0" providerId="ADAL" clId="{9404111D-B68E-49A4-8F84-EE56A674418A}" dt="2021-09-14T14:01:09.575" v="1010" actId="20577"/>
          <ac:spMkLst>
            <pc:docMk/>
            <pc:sldMk cId="772688734" sldId="1173"/>
            <ac:spMk id="3" creationId="{85903BC0-EB37-4C3E-8DD6-27F0E6CA817C}"/>
          </ac:spMkLst>
        </pc:spChg>
      </pc:sldChg>
      <pc:sldChg chg="modSp mod">
        <pc:chgData name="Wanshi Chen" userId="3a7dbef4-3474-47c6-9897-007f5734efb0" providerId="ADAL" clId="{9404111D-B68E-49A4-8F84-EE56A674418A}" dt="2021-09-14T14:34:00.427" v="1344" actId="115"/>
        <pc:sldMkLst>
          <pc:docMk/>
          <pc:sldMk cId="2424280064" sldId="1174"/>
        </pc:sldMkLst>
        <pc:spChg chg="mod">
          <ac:chgData name="Wanshi Chen" userId="3a7dbef4-3474-47c6-9897-007f5734efb0" providerId="ADAL" clId="{9404111D-B68E-49A4-8F84-EE56A674418A}" dt="2021-09-14T14:34:00.427" v="1344" actId="115"/>
          <ac:spMkLst>
            <pc:docMk/>
            <pc:sldMk cId="2424280064" sldId="1174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EC798BBA-DD22-4C40-B524-020FAD69910F}"/>
    <pc:docChg chg="undo redo custSel addSld delSld modSld">
      <pc:chgData name="Wanshi Chen" userId="3a7dbef4-3474-47c6-9897-007f5734efb0" providerId="ADAL" clId="{EC798BBA-DD22-4C40-B524-020FAD69910F}" dt="2021-09-14T15:17:04.877" v="1228" actId="1076"/>
      <pc:docMkLst>
        <pc:docMk/>
      </pc:docMkLst>
      <pc:sldChg chg="modSp mod">
        <pc:chgData name="Wanshi Chen" userId="3a7dbef4-3474-47c6-9897-007f5734efb0" providerId="ADAL" clId="{EC798BBA-DD22-4C40-B524-020FAD69910F}" dt="2021-09-14T14:42:57.757" v="11" actId="20577"/>
        <pc:sldMkLst>
          <pc:docMk/>
          <pc:sldMk cId="399343419" sldId="434"/>
        </pc:sldMkLst>
        <pc:spChg chg="mod">
          <ac:chgData name="Wanshi Chen" userId="3a7dbef4-3474-47c6-9897-007f5734efb0" providerId="ADAL" clId="{EC798BBA-DD22-4C40-B524-020FAD69910F}" dt="2021-09-14T14:42:57.757" v="11" actId="20577"/>
          <ac:spMkLst>
            <pc:docMk/>
            <pc:sldMk cId="399343419" sldId="434"/>
            <ac:spMk id="2" creationId="{D5F8CA0F-D8F1-4A1D-B054-9C9D5323BB36}"/>
          </ac:spMkLst>
        </pc:spChg>
        <pc:spChg chg="mod">
          <ac:chgData name="Wanshi Chen" userId="3a7dbef4-3474-47c6-9897-007f5734efb0" providerId="ADAL" clId="{EC798BBA-DD22-4C40-B524-020FAD69910F}" dt="2021-09-14T14:42:35.465" v="3" actId="6549"/>
          <ac:spMkLst>
            <pc:docMk/>
            <pc:sldMk cId="399343419" sldId="434"/>
            <ac:spMk id="5" creationId="{55BB95B6-96F8-4C7B-843E-16CFF3CC2E82}"/>
          </ac:spMkLst>
        </pc:spChg>
      </pc:sldChg>
      <pc:sldChg chg="modSp mod">
        <pc:chgData name="Wanshi Chen" userId="3a7dbef4-3474-47c6-9897-007f5734efb0" providerId="ADAL" clId="{EC798BBA-DD22-4C40-B524-020FAD69910F}" dt="2021-09-14T15:06:41.808" v="830" actId="20577"/>
        <pc:sldMkLst>
          <pc:docMk/>
          <pc:sldMk cId="710073331" sldId="1085"/>
        </pc:sldMkLst>
        <pc:spChg chg="mod">
          <ac:chgData name="Wanshi Chen" userId="3a7dbef4-3474-47c6-9897-007f5734efb0" providerId="ADAL" clId="{EC798BBA-DD22-4C40-B524-020FAD69910F}" dt="2021-09-14T15:06:41.808" v="830" actId="20577"/>
          <ac:spMkLst>
            <pc:docMk/>
            <pc:sldMk cId="710073331" sldId="1085"/>
            <ac:spMk id="3" creationId="{85903BC0-EB37-4C3E-8DD6-27F0E6CA817C}"/>
          </ac:spMkLst>
        </pc:spChg>
      </pc:sldChg>
      <pc:sldChg chg="del">
        <pc:chgData name="Wanshi Chen" userId="3a7dbef4-3474-47c6-9897-007f5734efb0" providerId="ADAL" clId="{EC798BBA-DD22-4C40-B524-020FAD69910F}" dt="2021-09-14T15:07:45.747" v="880" actId="47"/>
        <pc:sldMkLst>
          <pc:docMk/>
          <pc:sldMk cId="2540480853" sldId="1089"/>
        </pc:sldMkLst>
      </pc:sldChg>
      <pc:sldChg chg="del">
        <pc:chgData name="Wanshi Chen" userId="3a7dbef4-3474-47c6-9897-007f5734efb0" providerId="ADAL" clId="{EC798BBA-DD22-4C40-B524-020FAD69910F}" dt="2021-09-14T15:06:23.148" v="784" actId="47"/>
        <pc:sldMkLst>
          <pc:docMk/>
          <pc:sldMk cId="2191824459" sldId="1090"/>
        </pc:sldMkLst>
      </pc:sldChg>
      <pc:sldChg chg="modSp mod">
        <pc:chgData name="Wanshi Chen" userId="3a7dbef4-3474-47c6-9897-007f5734efb0" providerId="ADAL" clId="{EC798BBA-DD22-4C40-B524-020FAD69910F}" dt="2021-09-14T15:17:04.877" v="1228" actId="1076"/>
        <pc:sldMkLst>
          <pc:docMk/>
          <pc:sldMk cId="118730087" sldId="1094"/>
        </pc:sldMkLst>
        <pc:spChg chg="mod">
          <ac:chgData name="Wanshi Chen" userId="3a7dbef4-3474-47c6-9897-007f5734efb0" providerId="ADAL" clId="{EC798BBA-DD22-4C40-B524-020FAD69910F}" dt="2021-09-14T15:17:04.877" v="1228" actId="1076"/>
          <ac:spMkLst>
            <pc:docMk/>
            <pc:sldMk cId="118730087" sldId="1094"/>
            <ac:spMk id="2" creationId="{12DD0395-6E2A-4D67-A1A6-3A5C1DB567C4}"/>
          </ac:spMkLst>
        </pc:spChg>
        <pc:spChg chg="mod">
          <ac:chgData name="Wanshi Chen" userId="3a7dbef4-3474-47c6-9897-007f5734efb0" providerId="ADAL" clId="{EC798BBA-DD22-4C40-B524-020FAD69910F}" dt="2021-09-14T15:16:40.168" v="1221" actId="115"/>
          <ac:spMkLst>
            <pc:docMk/>
            <pc:sldMk cId="118730087" sldId="1094"/>
            <ac:spMk id="3" creationId="{85903BC0-EB37-4C3E-8DD6-27F0E6CA817C}"/>
          </ac:spMkLst>
        </pc:spChg>
      </pc:sldChg>
      <pc:sldChg chg="del">
        <pc:chgData name="Wanshi Chen" userId="3a7dbef4-3474-47c6-9897-007f5734efb0" providerId="ADAL" clId="{EC798BBA-DD22-4C40-B524-020FAD69910F}" dt="2021-09-14T15:07:46.084" v="881" actId="47"/>
        <pc:sldMkLst>
          <pc:docMk/>
          <pc:sldMk cId="682579002" sldId="1096"/>
        </pc:sldMkLst>
      </pc:sldChg>
      <pc:sldChg chg="del">
        <pc:chgData name="Wanshi Chen" userId="3a7dbef4-3474-47c6-9897-007f5734efb0" providerId="ADAL" clId="{EC798BBA-DD22-4C40-B524-020FAD69910F}" dt="2021-09-14T15:07:46.545" v="882" actId="47"/>
        <pc:sldMkLst>
          <pc:docMk/>
          <pc:sldMk cId="1281507769" sldId="1097"/>
        </pc:sldMkLst>
      </pc:sldChg>
      <pc:sldChg chg="del">
        <pc:chgData name="Wanshi Chen" userId="3a7dbef4-3474-47c6-9897-007f5734efb0" providerId="ADAL" clId="{EC798BBA-DD22-4C40-B524-020FAD69910F}" dt="2021-09-14T15:16:22.864" v="1217" actId="47"/>
        <pc:sldMkLst>
          <pc:docMk/>
          <pc:sldMk cId="3200504972" sldId="1098"/>
        </pc:sldMkLst>
      </pc:sldChg>
      <pc:sldChg chg="del">
        <pc:chgData name="Wanshi Chen" userId="3a7dbef4-3474-47c6-9897-007f5734efb0" providerId="ADAL" clId="{EC798BBA-DD22-4C40-B524-020FAD69910F}" dt="2021-09-14T15:10:27.419" v="949" actId="47"/>
        <pc:sldMkLst>
          <pc:docMk/>
          <pc:sldMk cId="407283722" sldId="1101"/>
        </pc:sldMkLst>
      </pc:sldChg>
      <pc:sldChg chg="del">
        <pc:chgData name="Wanshi Chen" userId="3a7dbef4-3474-47c6-9897-007f5734efb0" providerId="ADAL" clId="{EC798BBA-DD22-4C40-B524-020FAD69910F}" dt="2021-09-14T15:07:52.300" v="888" actId="47"/>
        <pc:sldMkLst>
          <pc:docMk/>
          <pc:sldMk cId="672002934" sldId="1102"/>
        </pc:sldMkLst>
      </pc:sldChg>
      <pc:sldChg chg="del">
        <pc:chgData name="Wanshi Chen" userId="3a7dbef4-3474-47c6-9897-007f5734efb0" providerId="ADAL" clId="{EC798BBA-DD22-4C40-B524-020FAD69910F}" dt="2021-09-14T15:07:43.944" v="878" actId="47"/>
        <pc:sldMkLst>
          <pc:docMk/>
          <pc:sldMk cId="280959604" sldId="1104"/>
        </pc:sldMkLst>
      </pc:sldChg>
      <pc:sldChg chg="del">
        <pc:chgData name="Wanshi Chen" userId="3a7dbef4-3474-47c6-9897-007f5734efb0" providerId="ADAL" clId="{EC798BBA-DD22-4C40-B524-020FAD69910F}" dt="2021-09-14T15:16:08.799" v="1212" actId="47"/>
        <pc:sldMkLst>
          <pc:docMk/>
          <pc:sldMk cId="1897646553" sldId="1105"/>
        </pc:sldMkLst>
      </pc:sldChg>
      <pc:sldChg chg="del">
        <pc:chgData name="Wanshi Chen" userId="3a7dbef4-3474-47c6-9897-007f5734efb0" providerId="ADAL" clId="{EC798BBA-DD22-4C40-B524-020FAD69910F}" dt="2021-09-14T15:11:37.083" v="1033" actId="47"/>
        <pc:sldMkLst>
          <pc:docMk/>
          <pc:sldMk cId="4168884601" sldId="1107"/>
        </pc:sldMkLst>
      </pc:sldChg>
      <pc:sldChg chg="del">
        <pc:chgData name="Wanshi Chen" userId="3a7dbef4-3474-47c6-9897-007f5734efb0" providerId="ADAL" clId="{EC798BBA-DD22-4C40-B524-020FAD69910F}" dt="2021-09-14T15:11:57.453" v="1077" actId="47"/>
        <pc:sldMkLst>
          <pc:docMk/>
          <pc:sldMk cId="1448142593" sldId="1109"/>
        </pc:sldMkLst>
      </pc:sldChg>
      <pc:sldChg chg="modSp del mod">
        <pc:chgData name="Wanshi Chen" userId="3a7dbef4-3474-47c6-9897-007f5734efb0" providerId="ADAL" clId="{EC798BBA-DD22-4C40-B524-020FAD69910F}" dt="2021-09-14T15:06:17.322" v="783" actId="47"/>
        <pc:sldMkLst>
          <pc:docMk/>
          <pc:sldMk cId="4184185885" sldId="1110"/>
        </pc:sldMkLst>
        <pc:spChg chg="mod">
          <ac:chgData name="Wanshi Chen" userId="3a7dbef4-3474-47c6-9897-007f5734efb0" providerId="ADAL" clId="{EC798BBA-DD22-4C40-B524-020FAD69910F}" dt="2021-09-14T14:51:07.651" v="157" actId="20577"/>
          <ac:spMkLst>
            <pc:docMk/>
            <pc:sldMk cId="4184185885" sldId="1110"/>
            <ac:spMk id="2" creationId="{D5F8CA0F-D8F1-4A1D-B054-9C9D5323BB36}"/>
          </ac:spMkLst>
        </pc:spChg>
      </pc:sldChg>
      <pc:sldChg chg="del">
        <pc:chgData name="Wanshi Chen" userId="3a7dbef4-3474-47c6-9897-007f5734efb0" providerId="ADAL" clId="{EC798BBA-DD22-4C40-B524-020FAD69910F}" dt="2021-09-14T15:07:44.442" v="879" actId="47"/>
        <pc:sldMkLst>
          <pc:docMk/>
          <pc:sldMk cId="379042285" sldId="1111"/>
        </pc:sldMkLst>
      </pc:sldChg>
      <pc:sldChg chg="del">
        <pc:chgData name="Wanshi Chen" userId="3a7dbef4-3474-47c6-9897-007f5734efb0" providerId="ADAL" clId="{EC798BBA-DD22-4C40-B524-020FAD69910F}" dt="2021-09-14T15:07:46.917" v="883" actId="47"/>
        <pc:sldMkLst>
          <pc:docMk/>
          <pc:sldMk cId="1299118312" sldId="1113"/>
        </pc:sldMkLst>
      </pc:sldChg>
      <pc:sldChg chg="del">
        <pc:chgData name="Wanshi Chen" userId="3a7dbef4-3474-47c6-9897-007f5734efb0" providerId="ADAL" clId="{EC798BBA-DD22-4C40-B524-020FAD69910F}" dt="2021-09-14T15:10:21.659" v="948" actId="47"/>
        <pc:sldMkLst>
          <pc:docMk/>
          <pc:sldMk cId="1297628984" sldId="1114"/>
        </pc:sldMkLst>
      </pc:sldChg>
      <pc:sldChg chg="del">
        <pc:chgData name="Wanshi Chen" userId="3a7dbef4-3474-47c6-9897-007f5734efb0" providerId="ADAL" clId="{EC798BBA-DD22-4C40-B524-020FAD69910F}" dt="2021-09-14T15:13:22.472" v="1178" actId="47"/>
        <pc:sldMkLst>
          <pc:docMk/>
          <pc:sldMk cId="1728570350" sldId="1115"/>
        </pc:sldMkLst>
      </pc:sldChg>
      <pc:sldChg chg="del">
        <pc:chgData name="Wanshi Chen" userId="3a7dbef4-3474-47c6-9897-007f5734efb0" providerId="ADAL" clId="{EC798BBA-DD22-4C40-B524-020FAD69910F}" dt="2021-09-14T15:16:21.426" v="1216" actId="47"/>
        <pc:sldMkLst>
          <pc:docMk/>
          <pc:sldMk cId="2605442116" sldId="1116"/>
        </pc:sldMkLst>
      </pc:sldChg>
      <pc:sldChg chg="del">
        <pc:chgData name="Wanshi Chen" userId="3a7dbef4-3474-47c6-9897-007f5734efb0" providerId="ADAL" clId="{EC798BBA-DD22-4C40-B524-020FAD69910F}" dt="2021-09-14T15:07:49.287" v="887" actId="47"/>
        <pc:sldMkLst>
          <pc:docMk/>
          <pc:sldMk cId="716550909" sldId="1117"/>
        </pc:sldMkLst>
      </pc:sldChg>
      <pc:sldChg chg="del">
        <pc:chgData name="Wanshi Chen" userId="3a7dbef4-3474-47c6-9897-007f5734efb0" providerId="ADAL" clId="{EC798BBA-DD22-4C40-B524-020FAD69910F}" dt="2021-09-14T15:12:27.304" v="1117" actId="47"/>
        <pc:sldMkLst>
          <pc:docMk/>
          <pc:sldMk cId="1348463739" sldId="1120"/>
        </pc:sldMkLst>
      </pc:sldChg>
      <pc:sldChg chg="del">
        <pc:chgData name="Wanshi Chen" userId="3a7dbef4-3474-47c6-9897-007f5734efb0" providerId="ADAL" clId="{EC798BBA-DD22-4C40-B524-020FAD69910F}" dt="2021-09-14T15:16:10.638" v="1213" actId="47"/>
        <pc:sldMkLst>
          <pc:docMk/>
          <pc:sldMk cId="385012923" sldId="1125"/>
        </pc:sldMkLst>
      </pc:sldChg>
      <pc:sldChg chg="del">
        <pc:chgData name="Wanshi Chen" userId="3a7dbef4-3474-47c6-9897-007f5734efb0" providerId="ADAL" clId="{EC798BBA-DD22-4C40-B524-020FAD69910F}" dt="2021-09-14T15:13:16.391" v="1175" actId="47"/>
        <pc:sldMkLst>
          <pc:docMk/>
          <pc:sldMk cId="3842719147" sldId="1126"/>
        </pc:sldMkLst>
      </pc:sldChg>
      <pc:sldChg chg="del">
        <pc:chgData name="Wanshi Chen" userId="3a7dbef4-3474-47c6-9897-007f5734efb0" providerId="ADAL" clId="{EC798BBA-DD22-4C40-B524-020FAD69910F}" dt="2021-09-14T15:12:21.334" v="1116" actId="47"/>
        <pc:sldMkLst>
          <pc:docMk/>
          <pc:sldMk cId="3762057934" sldId="1127"/>
        </pc:sldMkLst>
      </pc:sldChg>
      <pc:sldChg chg="del">
        <pc:chgData name="Wanshi Chen" userId="3a7dbef4-3474-47c6-9897-007f5734efb0" providerId="ADAL" clId="{EC798BBA-DD22-4C40-B524-020FAD69910F}" dt="2021-09-14T15:13:18.823" v="1176" actId="47"/>
        <pc:sldMkLst>
          <pc:docMk/>
          <pc:sldMk cId="448467092" sldId="1128"/>
        </pc:sldMkLst>
      </pc:sldChg>
      <pc:sldChg chg="del">
        <pc:chgData name="Wanshi Chen" userId="3a7dbef4-3474-47c6-9897-007f5734efb0" providerId="ADAL" clId="{EC798BBA-DD22-4C40-B524-020FAD69910F}" dt="2021-09-14T15:16:15.699" v="1214" actId="47"/>
        <pc:sldMkLst>
          <pc:docMk/>
          <pc:sldMk cId="3235914316" sldId="1130"/>
        </pc:sldMkLst>
      </pc:sldChg>
      <pc:sldChg chg="del">
        <pc:chgData name="Wanshi Chen" userId="3a7dbef4-3474-47c6-9897-007f5734efb0" providerId="ADAL" clId="{EC798BBA-DD22-4C40-B524-020FAD69910F}" dt="2021-09-14T15:13:21.186" v="1177" actId="47"/>
        <pc:sldMkLst>
          <pc:docMk/>
          <pc:sldMk cId="1085643972" sldId="1131"/>
        </pc:sldMkLst>
      </pc:sldChg>
      <pc:sldChg chg="del">
        <pc:chgData name="Wanshi Chen" userId="3a7dbef4-3474-47c6-9897-007f5734efb0" providerId="ADAL" clId="{EC798BBA-DD22-4C40-B524-020FAD69910F}" dt="2021-09-14T15:16:20.251" v="1215" actId="47"/>
        <pc:sldMkLst>
          <pc:docMk/>
          <pc:sldMk cId="3057002626" sldId="1132"/>
        </pc:sldMkLst>
      </pc:sldChg>
      <pc:sldChg chg="del">
        <pc:chgData name="Wanshi Chen" userId="3a7dbef4-3474-47c6-9897-007f5734efb0" providerId="ADAL" clId="{EC798BBA-DD22-4C40-B524-020FAD69910F}" dt="2021-09-14T15:07:48.799" v="886" actId="47"/>
        <pc:sldMkLst>
          <pc:docMk/>
          <pc:sldMk cId="2867761962" sldId="1162"/>
        </pc:sldMkLst>
      </pc:sldChg>
      <pc:sldChg chg="del">
        <pc:chgData name="Wanshi Chen" userId="3a7dbef4-3474-47c6-9897-007f5734efb0" providerId="ADAL" clId="{EC798BBA-DD22-4C40-B524-020FAD69910F}" dt="2021-09-14T15:07:52.893" v="889" actId="47"/>
        <pc:sldMkLst>
          <pc:docMk/>
          <pc:sldMk cId="842874998" sldId="1163"/>
        </pc:sldMkLst>
      </pc:sldChg>
      <pc:sldChg chg="del">
        <pc:chgData name="Wanshi Chen" userId="3a7dbef4-3474-47c6-9897-007f5734efb0" providerId="ADAL" clId="{EC798BBA-DD22-4C40-B524-020FAD69910F}" dt="2021-09-14T15:07:56.023" v="890" actId="47"/>
        <pc:sldMkLst>
          <pc:docMk/>
          <pc:sldMk cId="1644376396" sldId="1164"/>
        </pc:sldMkLst>
      </pc:sldChg>
      <pc:sldChg chg="del">
        <pc:chgData name="Wanshi Chen" userId="3a7dbef4-3474-47c6-9897-007f5734efb0" providerId="ADAL" clId="{EC798BBA-DD22-4C40-B524-020FAD69910F}" dt="2021-09-14T15:07:58.387" v="891" actId="47"/>
        <pc:sldMkLst>
          <pc:docMk/>
          <pc:sldMk cId="2118235636" sldId="1165"/>
        </pc:sldMkLst>
      </pc:sldChg>
      <pc:sldChg chg="del">
        <pc:chgData name="Wanshi Chen" userId="3a7dbef4-3474-47c6-9897-007f5734efb0" providerId="ADAL" clId="{EC798BBA-DD22-4C40-B524-020FAD69910F}" dt="2021-09-14T15:07:59.728" v="892" actId="47"/>
        <pc:sldMkLst>
          <pc:docMk/>
          <pc:sldMk cId="1283034490" sldId="1166"/>
        </pc:sldMkLst>
      </pc:sldChg>
      <pc:sldChg chg="del">
        <pc:chgData name="Wanshi Chen" userId="3a7dbef4-3474-47c6-9897-007f5734efb0" providerId="ADAL" clId="{EC798BBA-DD22-4C40-B524-020FAD69910F}" dt="2021-09-14T15:08:04.330" v="893" actId="47"/>
        <pc:sldMkLst>
          <pc:docMk/>
          <pc:sldMk cId="3616696966" sldId="1167"/>
        </pc:sldMkLst>
      </pc:sldChg>
      <pc:sldChg chg="add del">
        <pc:chgData name="Wanshi Chen" userId="3a7dbef4-3474-47c6-9897-007f5734efb0" providerId="ADAL" clId="{EC798BBA-DD22-4C40-B524-020FAD69910F}" dt="2021-09-14T15:08:22.178" v="896" actId="47"/>
        <pc:sldMkLst>
          <pc:docMk/>
          <pc:sldMk cId="190601361" sldId="1168"/>
        </pc:sldMkLst>
      </pc:sldChg>
      <pc:sldChg chg="del">
        <pc:chgData name="Wanshi Chen" userId="3a7dbef4-3474-47c6-9897-007f5734efb0" providerId="ADAL" clId="{EC798BBA-DD22-4C40-B524-020FAD69910F}" dt="2021-09-14T15:09:39.514" v="933" actId="47"/>
        <pc:sldMkLst>
          <pc:docMk/>
          <pc:sldMk cId="867914683" sldId="1169"/>
        </pc:sldMkLst>
      </pc:sldChg>
      <pc:sldChg chg="del">
        <pc:chgData name="Wanshi Chen" userId="3a7dbef4-3474-47c6-9897-007f5734efb0" providerId="ADAL" clId="{EC798BBA-DD22-4C40-B524-020FAD69910F}" dt="2021-09-14T15:09:42.539" v="934" actId="47"/>
        <pc:sldMkLst>
          <pc:docMk/>
          <pc:sldMk cId="846506795" sldId="1170"/>
        </pc:sldMkLst>
      </pc:sldChg>
      <pc:sldChg chg="del">
        <pc:chgData name="Wanshi Chen" userId="3a7dbef4-3474-47c6-9897-007f5734efb0" providerId="ADAL" clId="{EC798BBA-DD22-4C40-B524-020FAD69910F}" dt="2021-09-14T15:09:43.510" v="935" actId="47"/>
        <pc:sldMkLst>
          <pc:docMk/>
          <pc:sldMk cId="2581172967" sldId="1171"/>
        </pc:sldMkLst>
      </pc:sldChg>
      <pc:sldChg chg="del">
        <pc:chgData name="Wanshi Chen" userId="3a7dbef4-3474-47c6-9897-007f5734efb0" providerId="ADAL" clId="{EC798BBA-DD22-4C40-B524-020FAD69910F}" dt="2021-09-14T15:10:19.837" v="947" actId="47"/>
        <pc:sldMkLst>
          <pc:docMk/>
          <pc:sldMk cId="857870271" sldId="1172"/>
        </pc:sldMkLst>
      </pc:sldChg>
      <pc:sldChg chg="del">
        <pc:chgData name="Wanshi Chen" userId="3a7dbef4-3474-47c6-9897-007f5734efb0" providerId="ADAL" clId="{EC798BBA-DD22-4C40-B524-020FAD69910F}" dt="2021-09-14T15:07:48.260" v="885" actId="47"/>
        <pc:sldMkLst>
          <pc:docMk/>
          <pc:sldMk cId="772688734" sldId="1173"/>
        </pc:sldMkLst>
      </pc:sldChg>
      <pc:sldChg chg="del">
        <pc:chgData name="Wanshi Chen" userId="3a7dbef4-3474-47c6-9897-007f5734efb0" providerId="ADAL" clId="{EC798BBA-DD22-4C40-B524-020FAD69910F}" dt="2021-09-14T15:07:47.965" v="884" actId="47"/>
        <pc:sldMkLst>
          <pc:docMk/>
          <pc:sldMk cId="2424280064" sldId="1174"/>
        </pc:sldMkLst>
      </pc:sldChg>
      <pc:sldChg chg="modSp add mod">
        <pc:chgData name="Wanshi Chen" userId="3a7dbef4-3474-47c6-9897-007f5734efb0" providerId="ADAL" clId="{EC798BBA-DD22-4C40-B524-020FAD69910F}" dt="2021-09-14T14:58:25.494" v="782" actId="1076"/>
        <pc:sldMkLst>
          <pc:docMk/>
          <pc:sldMk cId="3269730841" sldId="1175"/>
        </pc:sldMkLst>
        <pc:spChg chg="mod">
          <ac:chgData name="Wanshi Chen" userId="3a7dbef4-3474-47c6-9897-007f5734efb0" providerId="ADAL" clId="{EC798BBA-DD22-4C40-B524-020FAD69910F}" dt="2021-09-14T14:58:25.494" v="782" actId="1076"/>
          <ac:spMkLst>
            <pc:docMk/>
            <pc:sldMk cId="3269730841" sldId="1175"/>
            <ac:spMk id="2" creationId="{12DD0395-6E2A-4D67-A1A6-3A5C1DB567C4}"/>
          </ac:spMkLst>
        </pc:spChg>
        <pc:spChg chg="mod">
          <ac:chgData name="Wanshi Chen" userId="3a7dbef4-3474-47c6-9897-007f5734efb0" providerId="ADAL" clId="{EC798BBA-DD22-4C40-B524-020FAD69910F}" dt="2021-09-14T14:58:23.137" v="781" actId="1076"/>
          <ac:spMkLst>
            <pc:docMk/>
            <pc:sldMk cId="3269730841" sldId="1175"/>
            <ac:spMk id="3" creationId="{85903BC0-EB37-4C3E-8DD6-27F0E6CA817C}"/>
          </ac:spMkLst>
        </pc:spChg>
      </pc:sldChg>
      <pc:sldChg chg="modSp add del mod">
        <pc:chgData name="Wanshi Chen" userId="3a7dbef4-3474-47c6-9897-007f5734efb0" providerId="ADAL" clId="{EC798BBA-DD22-4C40-B524-020FAD69910F}" dt="2021-09-14T15:16:43.880" v="1222" actId="47"/>
        <pc:sldMkLst>
          <pc:docMk/>
          <pc:sldMk cId="3840174766" sldId="1176"/>
        </pc:sldMkLst>
        <pc:spChg chg="mod">
          <ac:chgData name="Wanshi Chen" userId="3a7dbef4-3474-47c6-9897-007f5734efb0" providerId="ADAL" clId="{EC798BBA-DD22-4C40-B524-020FAD69910F}" dt="2021-09-14T15:16:05.331" v="1211" actId="255"/>
          <ac:spMkLst>
            <pc:docMk/>
            <pc:sldMk cId="3840174766" sldId="1176"/>
            <ac:spMk id="3" creationId="{85903BC0-EB37-4C3E-8DD6-27F0E6CA817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4338F59A-BA49-4F59-9A25-4591FB314D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02" y="0"/>
            <a:ext cx="2396398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107ACB-6C9C-4721-BBBF-F429AA9FB76B}"/>
              </a:ext>
            </a:extLst>
          </p:cNvPr>
          <p:cNvSpPr txBox="1">
            <a:spLocks/>
          </p:cNvSpPr>
          <p:nvPr userDrawn="1"/>
        </p:nvSpPr>
        <p:spPr>
          <a:xfrm>
            <a:off x="687301" y="6421261"/>
            <a:ext cx="650431" cy="164340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68" dirty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t>Slide </a:t>
            </a: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91e/Docs/RP-210770.zip" TargetMode="External"/><Relationship Id="rId2" Type="http://schemas.openxmlformats.org/officeDocument/2006/relationships/hyperlink" Target="http://www.3gpp.org/ftp/tsg_ran/TSG_RAN/TSGR_AHs/2021_06_RAN_Rel18_WS/Docs/RWS-210659.zip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3gpp.org/ftp/tsg_ran/TSG_RAN/TSGR_93e/Docs/RP-212503.zip" TargetMode="External"/><Relationship Id="rId13" Type="http://schemas.openxmlformats.org/officeDocument/2006/relationships/hyperlink" Target="http://www.3gpp.org/ftp/tsg_ran/TSG_RAN/TSGR_93e/Docs/RP-211661.zip" TargetMode="External"/><Relationship Id="rId18" Type="http://schemas.openxmlformats.org/officeDocument/2006/relationships/hyperlink" Target="http://www.3gpp.org/ftp/tsg_ran/TSG_RAN/TSGR_93e/Docs/RP-211666.zip" TargetMode="External"/><Relationship Id="rId3" Type="http://schemas.openxmlformats.org/officeDocument/2006/relationships/hyperlink" Target="http://www.3gpp.org/ftp/tsg_ran/TSG_RAN/TSGR_93e/Docs/RP-211651.zip" TargetMode="External"/><Relationship Id="rId7" Type="http://schemas.openxmlformats.org/officeDocument/2006/relationships/hyperlink" Target="http://www.3gpp.org/ftp/tsg_ran/TSG_RAN/TSGR_93e/Docs/RP-211655.zip" TargetMode="External"/><Relationship Id="rId12" Type="http://schemas.openxmlformats.org/officeDocument/2006/relationships/hyperlink" Target="http://www.3gpp.org/ftp/tsg_ran/TSG_RAN/TSGR_93e/Docs/RP-211660.zip" TargetMode="External"/><Relationship Id="rId17" Type="http://schemas.openxmlformats.org/officeDocument/2006/relationships/hyperlink" Target="http://www.3gpp.org/ftp/tsg_ran/TSG_RAN/TSGR_93e/Docs/RP-211665.zip" TargetMode="External"/><Relationship Id="rId2" Type="http://schemas.openxmlformats.org/officeDocument/2006/relationships/hyperlink" Target="http://www.3gpp.org/ftp/tsg_ran/TSG_RAN/TSGR_AHs/2021_06_RAN_Rel18_WS/Docs/RWS-210659.zip" TargetMode="External"/><Relationship Id="rId16" Type="http://schemas.openxmlformats.org/officeDocument/2006/relationships/hyperlink" Target="http://www.3gpp.org/ftp/tsg_ran/TSG_RAN/TSGR_93e/Docs/RP-211664.zip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3gpp.org/ftp/tsg_ran/TSG_RAN/TSGR_93e/Docs/RP-211654.zip" TargetMode="External"/><Relationship Id="rId11" Type="http://schemas.openxmlformats.org/officeDocument/2006/relationships/hyperlink" Target="http://www.3gpp.org/ftp/tsg_ran/TSG_RAN/TSGR_93e/Docs/RP-211659.zip" TargetMode="External"/><Relationship Id="rId5" Type="http://schemas.openxmlformats.org/officeDocument/2006/relationships/hyperlink" Target="http://www.3gpp.org/ftp/tsg_ran/TSG_RAN/TSGR_93e/Docs/RP-211653.zip" TargetMode="External"/><Relationship Id="rId15" Type="http://schemas.openxmlformats.org/officeDocument/2006/relationships/hyperlink" Target="http://www.3gpp.org/ftp/tsg_ran/TSG_RAN/TSGR_93e/Docs/RP-211663.zip" TargetMode="External"/><Relationship Id="rId10" Type="http://schemas.openxmlformats.org/officeDocument/2006/relationships/hyperlink" Target="http://www.3gpp.org/ftp/tsg_ran/TSG_RAN/TSGR_93e/Docs/RP-211658.zip" TargetMode="External"/><Relationship Id="rId19" Type="http://schemas.openxmlformats.org/officeDocument/2006/relationships/hyperlink" Target="http://www.3gpp.org/ftp/tsg_ran/TSG_RAN/TSGR_93e/Docs/RP-211667.zip" TargetMode="External"/><Relationship Id="rId4" Type="http://schemas.openxmlformats.org/officeDocument/2006/relationships/hyperlink" Target="http://www.3gpp.org/ftp/tsg_ran/TSG_RAN/TSGR_93e/Docs/RP-211652.zip" TargetMode="External"/><Relationship Id="rId9" Type="http://schemas.openxmlformats.org/officeDocument/2006/relationships/hyperlink" Target="http://www.3gpp.org/ftp/tsg_ran/TSG_RAN/TSGR_93e/Docs/RP-212221.zip" TargetMode="External"/><Relationship Id="rId14" Type="http://schemas.openxmlformats.org/officeDocument/2006/relationships/hyperlink" Target="http://www.3gpp.org/ftp/tsg_ran/TSG_RAN/TSGR_93e/Docs/RP-211662.zi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7535" y="2369287"/>
            <a:ext cx="12746197" cy="1470025"/>
          </a:xfrm>
        </p:spPr>
        <p:txBody>
          <a:bodyPr/>
          <a:lstStyle/>
          <a:p>
            <a:r>
              <a:rPr lang="en-US" sz="4800" dirty="0"/>
              <a:t>RAN chair's input for joint CT/RAN/SA </a:t>
            </a:r>
            <a:br>
              <a:rPr lang="en-US" sz="4800" dirty="0"/>
            </a:br>
            <a:r>
              <a:rPr lang="en-US" sz="4800" dirty="0"/>
              <a:t>session about Rel-18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6913" y="4127179"/>
            <a:ext cx="10324867" cy="1752600"/>
          </a:xfrm>
        </p:spPr>
        <p:txBody>
          <a:bodyPr/>
          <a:lstStyle/>
          <a:p>
            <a:r>
              <a:rPr lang="en-US" u="sng" dirty="0"/>
              <a:t>Source:</a:t>
            </a:r>
            <a:r>
              <a:rPr lang="en-US" dirty="0"/>
              <a:t> RAN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11379200" y="1641441"/>
            <a:ext cx="1935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RP-211642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F7242-00B2-4235-91B6-52D9E9D54541}"/>
              </a:ext>
            </a:extLst>
          </p:cNvPr>
          <p:cNvSpPr txBox="1"/>
          <p:nvPr/>
        </p:nvSpPr>
        <p:spPr>
          <a:xfrm>
            <a:off x="11379200" y="282688"/>
            <a:ext cx="3000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3GPP TSG RAN#93-e</a:t>
            </a:r>
          </a:p>
          <a:p>
            <a:r>
              <a:rPr lang="en-US" dirty="0"/>
              <a:t>13</a:t>
            </a:r>
            <a:r>
              <a:rPr lang="en-US" baseline="30000" dirty="0"/>
              <a:t>th</a:t>
            </a:r>
            <a:r>
              <a:rPr lang="en-US" dirty="0"/>
              <a:t> – 17</a:t>
            </a:r>
            <a:r>
              <a:rPr lang="en-US" baseline="30000" dirty="0"/>
              <a:t>th</a:t>
            </a:r>
            <a:r>
              <a:rPr lang="en-US" dirty="0"/>
              <a:t>, September 2021 </a:t>
            </a:r>
          </a:p>
          <a:p>
            <a:endParaRPr lang="en-US" dirty="0"/>
          </a:p>
          <a:p>
            <a:r>
              <a:rPr lang="en-US" dirty="0"/>
              <a:t>Agenda: 9.0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639488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05" y="1013883"/>
            <a:ext cx="14230927" cy="4830233"/>
          </a:xfrm>
        </p:spPr>
        <p:txBody>
          <a:bodyPr/>
          <a:lstStyle/>
          <a:p>
            <a:r>
              <a:rPr lang="en-US" sz="3200" dirty="0"/>
              <a:t>Background</a:t>
            </a:r>
          </a:p>
          <a:p>
            <a:r>
              <a:rPr lang="en-US" sz="3200" dirty="0"/>
              <a:t>List of potential RAN Rel-18 projects that may have interaction with SA/CT</a:t>
            </a:r>
            <a:endParaRPr lang="en-US" sz="1865" dirty="0"/>
          </a:p>
          <a:p>
            <a:endParaRPr lang="en-US" sz="32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007333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310" y="411783"/>
            <a:ext cx="11706046" cy="70273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97" y="1264619"/>
            <a:ext cx="14027887" cy="4830233"/>
          </a:xfrm>
        </p:spPr>
        <p:txBody>
          <a:bodyPr/>
          <a:lstStyle/>
          <a:p>
            <a:r>
              <a:rPr lang="en-US" sz="2400" dirty="0"/>
              <a:t>RAN had the first Rel-18 workshop during June 28</a:t>
            </a:r>
            <a:r>
              <a:rPr lang="en-US" sz="2400" baseline="30000" dirty="0"/>
              <a:t>th</a:t>
            </a:r>
            <a:r>
              <a:rPr lang="en-US" sz="2400" dirty="0"/>
              <a:t> – July 2</a:t>
            </a:r>
            <a:r>
              <a:rPr lang="en-US" sz="2400" baseline="30000" dirty="0"/>
              <a:t>nd</a:t>
            </a:r>
          </a:p>
          <a:p>
            <a:pPr lvl="1"/>
            <a:r>
              <a:rPr lang="en-US" sz="2000" dirty="0"/>
              <a:t>The endorsed summary of the workshop is in </a:t>
            </a:r>
            <a:r>
              <a:rPr lang="en-US" sz="2000" dirty="0">
                <a:hlinkClick r:id="rId2" tooltip="http://www.3gpp.org/ftp/tsg_ran/tsg_ran/tsgr_ahs/2021_06_ran_rel18_ws/docs/rws-210659.zip"/>
              </a:rPr>
              <a:t>RWS-210659</a:t>
            </a:r>
            <a:endParaRPr lang="en-US" sz="2000" dirty="0"/>
          </a:p>
          <a:p>
            <a:r>
              <a:rPr lang="en-US" sz="2400" dirty="0"/>
              <a:t>A subsequent email discussion for RAN Rel-18 occurred during August 30</a:t>
            </a:r>
            <a:r>
              <a:rPr lang="en-US" sz="2400" baseline="30000" dirty="0"/>
              <a:t>th</a:t>
            </a:r>
            <a:r>
              <a:rPr lang="en-US" sz="2400" dirty="0"/>
              <a:t> – September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</a:p>
          <a:p>
            <a:pPr lvl="1"/>
            <a:r>
              <a:rPr lang="en-US" sz="2000" dirty="0"/>
              <a:t>The set of email summaries can be found in the next slide (references [2] to [18])</a:t>
            </a:r>
          </a:p>
          <a:p>
            <a:pPr lvl="1"/>
            <a:r>
              <a:rPr lang="en-US" sz="2000" dirty="0"/>
              <a:t>As part of the email discussion, efforts were spent in identify topics/areas that may have interaction with SA/CT</a:t>
            </a:r>
          </a:p>
          <a:p>
            <a:r>
              <a:rPr lang="en-US" sz="2400" dirty="0"/>
              <a:t>Next steps on RAN Rel-18 management after RAN#93-e (as in </a:t>
            </a:r>
            <a:r>
              <a:rPr lang="en-US" sz="2400" dirty="0">
                <a:hlinkClick r:id="rId3"/>
              </a:rPr>
              <a:t>RP-210770</a:t>
            </a:r>
            <a:r>
              <a:rPr lang="en-US" sz="2400" dirty="0"/>
              <a:t>):</a:t>
            </a:r>
          </a:p>
          <a:p>
            <a:pPr lvl="1"/>
            <a:r>
              <a:rPr lang="en-US" sz="2000" dirty="0"/>
              <a:t>Email discussions in October to start deriving RAN1/2/3/4 WIs and SIs from consolidated proposals</a:t>
            </a:r>
          </a:p>
          <a:p>
            <a:pPr lvl="1"/>
            <a:r>
              <a:rPr lang="en-US" sz="2000" dirty="0"/>
              <a:t>RAN#94 to approve RAN1/2/3/4 work package for Rel18</a:t>
            </a:r>
          </a:p>
          <a:p>
            <a:pPr lvl="2"/>
            <a:r>
              <a:rPr lang="en-US" sz="1800" dirty="0"/>
              <a:t>RAN4 impacts of RAN1/2/3-led items are included in the WI/SI sheets at the December approval</a:t>
            </a:r>
          </a:p>
          <a:p>
            <a:pPr lvl="1"/>
            <a:r>
              <a:rPr lang="en-US" sz="2000" dirty="0"/>
              <a:t>RAN#94 (December) can potentially approve item(s) on RAN4-led new areas</a:t>
            </a:r>
          </a:p>
          <a:p>
            <a:pPr lvl="1"/>
            <a:r>
              <a:rPr lang="en-US" sz="2000" dirty="0"/>
              <a:t>Further RAN4-led proposals that are dependent on Rel-17 finalization are to be worked on in Q1/2022</a:t>
            </a:r>
          </a:p>
          <a:p>
            <a:pPr lvl="1"/>
            <a:r>
              <a:rPr lang="en-US" sz="2000" dirty="0"/>
              <a:t>RAN#95 (March) to approve the rest of the RAN4 core work package for Rel18</a:t>
            </a:r>
            <a:endParaRPr lang="en-US" sz="1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973084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97" y="228603"/>
            <a:ext cx="11374390" cy="491064"/>
          </a:xfrm>
        </p:spPr>
        <p:txBody>
          <a:bodyPr/>
          <a:lstStyle/>
          <a:p>
            <a:r>
              <a:rPr lang="en-US" sz="4000" dirty="0"/>
              <a:t>References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767769"/>
              </p:ext>
            </p:extLst>
          </p:nvPr>
        </p:nvGraphicFramePr>
        <p:xfrm>
          <a:off x="752821" y="719667"/>
          <a:ext cx="13080999" cy="5724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081">
                  <a:extLst>
                    <a:ext uri="{9D8B030D-6E8A-4147-A177-3AD203B41FA5}">
                      <a16:colId xmlns:a16="http://schemas.microsoft.com/office/drawing/2014/main" val="3477048622"/>
                    </a:ext>
                  </a:extLst>
                </a:gridCol>
                <a:gridCol w="1091626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8098169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3188123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Index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Source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hlinkClick r:id="rId2" tooltip="http://www.3gpp.org/ftp/tsg_ran/tsg_ran/tsgr_ahs/2021_06_ran_rel18_ws/docs/rws-210659.zip"/>
                        </a:rPr>
                        <a:t>RWS-210659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Summary of RAN Rel-18 Workshop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Chair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RP-211651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[RAN93e-R18Prep-01] Evolution for DL MIMO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vice-chair (CMCC)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4"/>
                        </a:rPr>
                        <a:t>RP-211652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[RAN93e-R18Prep-02] UL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NTT DOCOMO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5"/>
                        </a:rPr>
                        <a:t>RP-211653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[RAN93e-R18Prep-03] Mobility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 chair (CMCC)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473138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6"/>
                        </a:rPr>
                        <a:t>RP-211654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[RAN93e-R18Prep-04] Additional topological improvements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RAN3 chair (ZTE)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73915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7"/>
                        </a:rPr>
                        <a:t>RP-211655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[RAN93e-R18Prep-05] Enhancements for XR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Nokia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88335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8"/>
                        </a:rPr>
                        <a:t>RP-212503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[RAN93e-R18Prep-06] </a:t>
                      </a:r>
                      <a:r>
                        <a:rPr lang="en-US" sz="1400" b="1" dirty="0" err="1">
                          <a:effectLst/>
                        </a:rPr>
                        <a:t>Sidelink</a:t>
                      </a:r>
                      <a:r>
                        <a:rPr lang="en-US" sz="1400" b="1" dirty="0">
                          <a:effectLst/>
                        </a:rPr>
                        <a:t> enhancements (excluding positioning)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LG Electronics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06263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9"/>
                        </a:rPr>
                        <a:t>RP-212221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[RAN93e-R18Prep-07] </a:t>
                      </a:r>
                      <a:r>
                        <a:rPr lang="en-US" sz="1400" b="1" dirty="0" err="1">
                          <a:effectLst/>
                        </a:rPr>
                        <a:t>RedCap</a:t>
                      </a:r>
                      <a:r>
                        <a:rPr lang="en-US" sz="1400" b="1" dirty="0">
                          <a:effectLst/>
                        </a:rPr>
                        <a:t> evolution (excluding positioning)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Ericsson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760672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0"/>
                        </a:rPr>
                        <a:t>RP-211658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[RAN93e-R18Prep-08] NTN evolution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vice-chair (AT&amp;T)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79526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1"/>
                        </a:rPr>
                        <a:t>RP-211659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[RAN93e-R18Prep-09] Evolution for broadcast and multicast services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 vice-chair (Deutsche Telekom)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7671372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2"/>
                        </a:rPr>
                        <a:t>RP-211660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[RAN93e-R18Prep-10] Expanded and improved Positioning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Intel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050911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3"/>
                        </a:rPr>
                        <a:t>RP-211661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[RAN93e-R18Prep-11] Evolution of duplex operation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Samsung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904988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4"/>
                        </a:rPr>
                        <a:t>RP-211662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[RAN93e-R18Prep-12] AI/ML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Qualcomm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787039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5"/>
                        </a:rPr>
                        <a:t>RP-211663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[RAN93e-R18Prep-13] Network energy savings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Huawei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4005139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6"/>
                        </a:rPr>
                        <a:t>RP-211664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[RAN93e-R18Prep-14] Additional RAN1/2/3 candidate topics, Set 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chair (Samsung)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15225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7"/>
                        </a:rPr>
                        <a:t>RP-211665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[RAN93e-R18Prep-15] Additional RAN1/2/3 candidate topics, Set 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RAN1 vice-chair (Ericsson)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517930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8"/>
                        </a:rPr>
                        <a:t>RP-211666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Moderator's summary for discussion [RAN93e-R18Prep-16] Additional RAN1/2/3 candidate topics, Set 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RAN2 chair (MediaTek)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019456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19"/>
                        </a:rPr>
                        <a:t>RP-211667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Moderator's summary for discussion [RAN93e-R18Prep-17] Potential RAN4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RAN4 chair (Huawei)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994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61540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657" y="251274"/>
            <a:ext cx="12812973" cy="702730"/>
          </a:xfrm>
        </p:spPr>
        <p:txBody>
          <a:bodyPr/>
          <a:lstStyle/>
          <a:p>
            <a:r>
              <a:rPr lang="en-US" sz="2800" dirty="0"/>
              <a:t>List of Potential RAN projects that may have interaction with SA/CT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01" y="1073763"/>
            <a:ext cx="14027887" cy="4830233"/>
          </a:xfrm>
        </p:spPr>
        <p:txBody>
          <a:bodyPr/>
          <a:lstStyle/>
          <a:p>
            <a:r>
              <a:rPr lang="en-US" sz="2000" b="0" dirty="0">
                <a:effectLst/>
              </a:rPr>
              <a:t>Expanded and improved Positioning</a:t>
            </a:r>
          </a:p>
          <a:p>
            <a:pPr lvl="1"/>
            <a:r>
              <a:rPr lang="en-US" sz="1600" dirty="0"/>
              <a:t>Coordination with SA2 may be required (e.g. architecture aspects, integrity)</a:t>
            </a:r>
          </a:p>
          <a:p>
            <a:r>
              <a:rPr lang="en-US" sz="2000" dirty="0"/>
              <a:t>Network Energy Savings</a:t>
            </a:r>
          </a:p>
          <a:p>
            <a:pPr lvl="1"/>
            <a:r>
              <a:rPr lang="en-US" sz="1600" dirty="0"/>
              <a:t>Potential need for alignment with SA5 activities on enhancements on energy efficiency for 5G network</a:t>
            </a:r>
          </a:p>
          <a:p>
            <a:r>
              <a:rPr lang="en-US" sz="2000" dirty="0"/>
              <a:t>Enhancements for XR</a:t>
            </a:r>
          </a:p>
          <a:p>
            <a:pPr lvl="1"/>
            <a:r>
              <a:rPr lang="en-US" sz="1800" dirty="0"/>
              <a:t>QoS for XR may need coordination with SA2</a:t>
            </a:r>
          </a:p>
          <a:p>
            <a:r>
              <a:rPr lang="en-US" sz="2000" b="0" dirty="0" err="1">
                <a:effectLst/>
              </a:rPr>
              <a:t>Sidelink</a:t>
            </a:r>
            <a:r>
              <a:rPr lang="en-US" sz="2000" b="0" dirty="0">
                <a:effectLst/>
              </a:rPr>
              <a:t> relay enhancements</a:t>
            </a:r>
          </a:p>
          <a:p>
            <a:pPr lvl="1"/>
            <a:r>
              <a:rPr lang="en-US" sz="1800" dirty="0"/>
              <a:t>Interaction with SA/CT may be expected</a:t>
            </a:r>
          </a:p>
          <a:p>
            <a:r>
              <a:rPr lang="en-US" sz="2000" b="0" dirty="0">
                <a:effectLst/>
              </a:rPr>
              <a:t>NTN (Non-Terrestrial Networks) evolution</a:t>
            </a:r>
          </a:p>
          <a:p>
            <a:pPr lvl="1"/>
            <a:r>
              <a:rPr lang="en-US" sz="1800" dirty="0"/>
              <a:t>Possible interaction with SA4</a:t>
            </a:r>
          </a:p>
          <a:p>
            <a:r>
              <a:rPr lang="en-US" sz="2000" b="0" dirty="0">
                <a:effectLst/>
              </a:rPr>
              <a:t>UAV</a:t>
            </a:r>
          </a:p>
          <a:p>
            <a:pPr lvl="1"/>
            <a:r>
              <a:rPr lang="en-US" sz="1800" dirty="0"/>
              <a:t>Possible interaction with SA2 (</a:t>
            </a:r>
            <a:r>
              <a:rPr lang="en-US" altLang="ja-JP" sz="1800" kern="100" dirty="0">
                <a:effectLst/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subscription-based aerial-UE identification, broadcast/groupcast of drone identification over PC5, etc.)</a:t>
            </a:r>
            <a:endParaRPr lang="en-US" sz="1800" dirty="0"/>
          </a:p>
          <a:p>
            <a:r>
              <a:rPr lang="en-US" sz="2000" dirty="0"/>
              <a:t>Additional topological improvements – IAB/VMR</a:t>
            </a:r>
          </a:p>
          <a:p>
            <a:pPr lvl="1"/>
            <a:r>
              <a:rPr lang="en-US" sz="1800" dirty="0"/>
              <a:t>Interactions with SA1, SA2, SA3 and CT may be needed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873008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53174</TotalTime>
  <Words>657</Words>
  <Application>Microsoft Office PowerPoint</Application>
  <PresentationFormat>Custom</PresentationFormat>
  <Paragraphs>115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RAN chair's input for joint CT/RAN/SA  session about Rel-18</vt:lpstr>
      <vt:lpstr>Outline</vt:lpstr>
      <vt:lpstr>Background</vt:lpstr>
      <vt:lpstr>References</vt:lpstr>
      <vt:lpstr>List of Potential RAN projects that may have interaction with SA/CT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636</cp:revision>
  <dcterms:created xsi:type="dcterms:W3CDTF">2018-05-24T11:49:12Z</dcterms:created>
  <dcterms:modified xsi:type="dcterms:W3CDTF">2021-09-14T15:17:09Z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