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E3662-A329-45A2-ACBF-9E7704551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B11CE2-2BA4-46A9-8B6B-34667A0E06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D232C0-B6FC-41DD-B2B0-C9957D94C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3D6E-1105-4332-B165-2632BCEF318A}" type="datetimeFigureOut">
              <a:rPr lang="fi-FI" smtClean="0"/>
              <a:t>15.9.2020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4E62A-B337-486E-A90A-9F9554691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004E3E-7904-4C9E-8754-02AB06F58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A9746-E5D5-4239-AB70-67082DE85BF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8851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B0AD6-9C9F-40F4-9461-4857AD4AF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A87E60-FFC5-4BED-8E4B-3FD68C9BAA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7D88C5-91A6-491B-905A-3796E3BD4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3D6E-1105-4332-B165-2632BCEF318A}" type="datetimeFigureOut">
              <a:rPr lang="fi-FI" smtClean="0"/>
              <a:t>15.9.2020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E4AFB7-C42A-478A-B629-C233A1DFF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B04030-819D-40CE-9E71-24DE26E0C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A9746-E5D5-4239-AB70-67082DE85BF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67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BF3228-560A-477D-8E47-AD5FEA2113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3CE22C-C659-4305-98A8-1477B2CF44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B52166-8070-42F8-A193-77E1C6DEA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3D6E-1105-4332-B165-2632BCEF318A}" type="datetimeFigureOut">
              <a:rPr lang="fi-FI" smtClean="0"/>
              <a:t>15.9.2020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E12B10-5A83-486A-9CB8-C7329059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40C2BB-0794-440A-ADF0-11E1D1A2C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A9746-E5D5-4239-AB70-67082DE85BF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0949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3F684-666D-44A6-96CE-09327C60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F2629-1D42-41D1-845E-E6892C47E7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F2EBA-07D6-415F-8CB9-CC653CF83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3D6E-1105-4332-B165-2632BCEF318A}" type="datetimeFigureOut">
              <a:rPr lang="fi-FI" smtClean="0"/>
              <a:t>15.9.2020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0C14E6-2DA3-4B45-83C0-8BB6CDF99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A60B5E-F34A-433E-B1E4-22D53E373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A9746-E5D5-4239-AB70-67082DE85BF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6202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E83DE-9A32-4653-89A8-1D561AEE2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04EC3C-D311-49D3-9ACE-321FD1AF84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6111DE-868F-4F2A-AEF2-69A9825BE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3D6E-1105-4332-B165-2632BCEF318A}" type="datetimeFigureOut">
              <a:rPr lang="fi-FI" smtClean="0"/>
              <a:t>15.9.2020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5578B0-96EE-4A09-B185-B215DC805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A6D35E-737F-480E-AFCF-6B874B7C9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A9746-E5D5-4239-AB70-67082DE85BF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916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F72EC-38E5-42E4-BE54-C1FFF5068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D290B-C3FE-4318-B31C-856A4287E4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630602-5318-4D4B-8F0F-98A43B5E92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CE3CF-8679-4649-BD75-45C609A05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3D6E-1105-4332-B165-2632BCEF318A}" type="datetimeFigureOut">
              <a:rPr lang="fi-FI" smtClean="0"/>
              <a:t>15.9.2020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A48F91-2DBC-4E16-8467-FBAE10301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E6DA04-4DC3-4A82-BCC7-75E80136D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A9746-E5D5-4239-AB70-67082DE85BF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1887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BC762-2CB2-4751-8BF2-355F50A4E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41D150-4FB1-4FAC-9C72-40E1CB9E25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3A7BFA-2234-4037-84F7-9DD7F0AB93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290D19-C0AD-4516-A2CB-577601847C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53769A-8EA7-4131-B37F-713864323E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60D47F-5D22-4529-BBB2-AC8617784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3D6E-1105-4332-B165-2632BCEF318A}" type="datetimeFigureOut">
              <a:rPr lang="fi-FI" smtClean="0"/>
              <a:t>15.9.2020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C2EB8D-2971-4721-9ACC-E00D7775D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3C8B2E-6454-4B9E-B5D6-CC85C1977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A9746-E5D5-4239-AB70-67082DE85BF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36319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817B7-9039-4773-A797-40318A175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D2B2ED-B0FE-4DFB-B3FC-290BAC765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3D6E-1105-4332-B165-2632BCEF318A}" type="datetimeFigureOut">
              <a:rPr lang="fi-FI" smtClean="0"/>
              <a:t>15.9.2020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B078A2-9E43-4CF0-9441-324118F3E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6274DC-AB8A-4A24-87B9-8E1DA9489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A9746-E5D5-4239-AB70-67082DE85BF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5371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812546-D574-4C73-B90D-A7797039E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3D6E-1105-4332-B165-2632BCEF318A}" type="datetimeFigureOut">
              <a:rPr lang="fi-FI" smtClean="0"/>
              <a:t>15.9.2020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F7F98B-AA6D-4005-AA29-4DFFE58C9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B21776-DF67-41DC-A444-735AE1D2A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A9746-E5D5-4239-AB70-67082DE85BF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7761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3DCD2-5AA2-4883-AE17-0DC81CBAA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98BAD-5EC2-4D55-AF8F-E87EF7042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2387F-7808-4AC3-BBDF-45FAD93AA3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62F371-B904-413F-BE87-131916ADE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3D6E-1105-4332-B165-2632BCEF318A}" type="datetimeFigureOut">
              <a:rPr lang="fi-FI" smtClean="0"/>
              <a:t>15.9.2020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BD7073-815F-4EA2-882E-76FF4071E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A25F3A-66F6-4138-9C34-D3EAC6C35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A9746-E5D5-4239-AB70-67082DE85BF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3618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46874-434E-40A7-9232-243D256CC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44797B-D681-443D-B642-308AA736F6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813016-8E22-40BF-A2AA-8582DBA084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C26625-F0B0-485A-9947-D85A6E5D5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3D6E-1105-4332-B165-2632BCEF318A}" type="datetimeFigureOut">
              <a:rPr lang="fi-FI" smtClean="0"/>
              <a:t>15.9.2020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27B693-981E-414F-8FFF-6D4476128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B1604B-5605-4775-BBE6-B54A4672C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A9746-E5D5-4239-AB70-67082DE85BF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0888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DF9AAC-1E9D-435A-B277-2B39B7247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7467CD-A65F-4A5B-9BB4-E7A76925D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A3D869-54AE-4290-9F7A-6229BE4FCF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43D6E-1105-4332-B165-2632BCEF318A}" type="datetimeFigureOut">
              <a:rPr lang="fi-FI" smtClean="0"/>
              <a:t>15.9.2020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BB24E-16F0-45D6-8C0A-B06C1E9ACE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526B5-1417-4DB5-9EFB-9F72E6E5AC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A9746-E5D5-4239-AB70-67082DE85BF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6584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D750C-C548-467D-B35C-F0DCC83A02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8640" y="183388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i-FI" dirty="0" err="1"/>
              <a:t>Intermediate</a:t>
            </a:r>
            <a:r>
              <a:rPr lang="fi-FI" dirty="0"/>
              <a:t> </a:t>
            </a:r>
            <a:r>
              <a:rPr lang="fi-FI" dirty="0" err="1"/>
              <a:t>Summary</a:t>
            </a:r>
            <a:r>
              <a:rPr lang="fi-FI" dirty="0"/>
              <a:t> of </a:t>
            </a:r>
            <a:r>
              <a:rPr lang="fi-FI" dirty="0" err="1"/>
              <a:t>email</a:t>
            </a:r>
            <a:r>
              <a:rPr lang="fi-FI" dirty="0"/>
              <a:t> </a:t>
            </a:r>
            <a:r>
              <a:rPr lang="fi-FI" dirty="0" err="1"/>
              <a:t>discussion</a:t>
            </a:r>
            <a:r>
              <a:rPr lang="fi-FI" dirty="0"/>
              <a:t> [8SSB_TDD] on Release 15/16 CR </a:t>
            </a:r>
            <a:r>
              <a:rPr lang="fi-FI" dirty="0" err="1"/>
              <a:t>approval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3AACA4-AF9F-4D3A-8048-664E2DAB85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4358"/>
            <a:ext cx="9144000" cy="1655762"/>
          </a:xfrm>
        </p:spPr>
        <p:txBody>
          <a:bodyPr/>
          <a:lstStyle/>
          <a:p>
            <a:r>
              <a:rPr lang="fi-FI" dirty="0"/>
              <a:t>Nokia, Nokia Shanghai Bell (</a:t>
            </a:r>
            <a:r>
              <a:rPr lang="fi-FI" dirty="0" err="1"/>
              <a:t>Moderator</a:t>
            </a:r>
            <a:r>
              <a:rPr lang="fi-FI" dirty="0"/>
              <a:t>)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B194C6A4-9D19-4CD9-A982-A5A233034ED0}"/>
              </a:ext>
            </a:extLst>
          </p:cNvPr>
          <p:cNvSpPr/>
          <p:nvPr/>
        </p:nvSpPr>
        <p:spPr>
          <a:xfrm>
            <a:off x="241005" y="281927"/>
            <a:ext cx="11709990" cy="131574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zh-CN" b="1" dirty="0">
                <a:latin typeface="Arial" panose="020B0604020202020204" pitchFamily="34" charset="0"/>
                <a:ea typeface="Times New Roman" panose="02020603050405020304" pitchFamily="18" charset="0"/>
              </a:rPr>
              <a:t>3GPP TSG RAN Meeting #89e			</a:t>
            </a:r>
            <a:r>
              <a:rPr lang="en-GB" altLang="zh-CN" b="1" dirty="0">
                <a:latin typeface="Arial" panose="020B0604020202020204" pitchFamily="34" charset="0"/>
                <a:ea typeface="MS Mincho"/>
              </a:rPr>
              <a:t>					draft</a:t>
            </a:r>
            <a:endParaRPr lang="zh-CN" altLang="zh-CN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hangingPunct="0">
              <a:spcAft>
                <a:spcPts val="900"/>
              </a:spcAft>
            </a:pPr>
            <a:r>
              <a:rPr lang="en-GB" altLang="zh-CN" b="1" dirty="0">
                <a:latin typeface="Arial" panose="020B0604020202020204" pitchFamily="34" charset="0"/>
                <a:ea typeface="Times New Roman" panose="02020603050405020304" pitchFamily="18" charset="0"/>
              </a:rPr>
              <a:t>Electronic Meeting, September 14 - 18, 2020</a:t>
            </a:r>
          </a:p>
          <a:p>
            <a:pPr hangingPunct="0"/>
            <a:r>
              <a:rPr lang="en-US" altLang="zh-CN" b="1" dirty="0">
                <a:latin typeface="Arial" panose="020B0604020202020204" pitchFamily="34" charset="0"/>
                <a:ea typeface="Times New Roman" panose="02020603050405020304" pitchFamily="18" charset="0"/>
              </a:rPr>
              <a:t>Agenda Item:		14</a:t>
            </a:r>
            <a:endParaRPr lang="zh-CN" altLang="zh-CN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hangingPunct="0"/>
            <a:r>
              <a:rPr lang="en-GB" altLang="zh-CN" b="1" dirty="0">
                <a:latin typeface="Arial" panose="020B0604020202020204" pitchFamily="34" charset="0"/>
                <a:ea typeface="Times New Roman" panose="02020603050405020304" pitchFamily="18" charset="0"/>
              </a:rPr>
              <a:t>Document for:		</a:t>
            </a:r>
            <a:r>
              <a:rPr lang="en-US" altLang="zh-CN" b="1" dirty="0">
                <a:latin typeface="Arial" panose="020B0604020202020204" pitchFamily="34" charset="0"/>
                <a:ea typeface="Times New Roman" panose="02020603050405020304" pitchFamily="18" charset="0"/>
              </a:rPr>
              <a:t>Discussion &amp; Decision</a:t>
            </a:r>
            <a:endParaRPr lang="zh-CN" altLang="zh-CN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64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29519-9E40-40FA-92FD-51F96467E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Email</a:t>
            </a:r>
            <a:r>
              <a:rPr lang="fi-FI" dirty="0"/>
              <a:t> </a:t>
            </a:r>
            <a:r>
              <a:rPr lang="fi-FI" dirty="0" err="1"/>
              <a:t>discussion</a:t>
            </a:r>
            <a:r>
              <a:rPr lang="fi-FI" dirty="0"/>
              <a:t>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6E17B-2802-4D28-8305-CAAC08130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i="1" dirty="0" err="1"/>
              <a:t>All</a:t>
            </a:r>
            <a:r>
              <a:rPr lang="fi-FI" i="1" dirty="0"/>
              <a:t> </a:t>
            </a:r>
            <a:r>
              <a:rPr lang="fi-FI" i="1" dirty="0" err="1"/>
              <a:t>the</a:t>
            </a:r>
            <a:r>
              <a:rPr lang="fi-FI" i="1" dirty="0"/>
              <a:t> </a:t>
            </a:r>
            <a:r>
              <a:rPr lang="fi-FI" i="1" dirty="0" err="1"/>
              <a:t>comments</a:t>
            </a:r>
            <a:r>
              <a:rPr lang="fi-FI" i="1" dirty="0"/>
              <a:t> </a:t>
            </a:r>
            <a:r>
              <a:rPr lang="fi-FI" i="1" dirty="0" err="1"/>
              <a:t>received</a:t>
            </a:r>
            <a:r>
              <a:rPr lang="fi-FI" i="1" dirty="0"/>
              <a:t> </a:t>
            </a:r>
            <a:r>
              <a:rPr lang="fi-FI" i="1" dirty="0" err="1"/>
              <a:t>by</a:t>
            </a:r>
            <a:r>
              <a:rPr lang="fi-FI" i="1" dirty="0"/>
              <a:t> </a:t>
            </a:r>
            <a:r>
              <a:rPr lang="fi-FI" i="1" dirty="0" err="1"/>
              <a:t>intermediate</a:t>
            </a:r>
            <a:r>
              <a:rPr lang="fi-FI" i="1" dirty="0"/>
              <a:t> deadline </a:t>
            </a:r>
            <a:r>
              <a:rPr lang="fi-FI" i="1" dirty="0" err="1"/>
              <a:t>are</a:t>
            </a:r>
            <a:r>
              <a:rPr lang="fi-FI" i="1" dirty="0"/>
              <a:t> </a:t>
            </a:r>
            <a:r>
              <a:rPr lang="fi-FI" i="1" dirty="0" err="1"/>
              <a:t>supportive</a:t>
            </a:r>
            <a:r>
              <a:rPr lang="fi-FI" i="1" dirty="0"/>
              <a:t> for </a:t>
            </a:r>
            <a:r>
              <a:rPr lang="fi-FI" i="1" dirty="0" err="1"/>
              <a:t>the</a:t>
            </a:r>
            <a:r>
              <a:rPr lang="fi-FI" i="1" dirty="0"/>
              <a:t> </a:t>
            </a:r>
            <a:r>
              <a:rPr lang="fi-FI" i="1" dirty="0" err="1"/>
              <a:t>principle</a:t>
            </a:r>
            <a:r>
              <a:rPr lang="fi-FI" i="1" dirty="0"/>
              <a:t>, </a:t>
            </a:r>
            <a:r>
              <a:rPr lang="fi-FI" i="1" dirty="0" err="1"/>
              <a:t>however</a:t>
            </a:r>
            <a:r>
              <a:rPr lang="fi-FI" i="1" dirty="0"/>
              <a:t> </a:t>
            </a:r>
            <a:r>
              <a:rPr lang="fi-FI" i="1" dirty="0" err="1"/>
              <a:t>small</a:t>
            </a:r>
            <a:r>
              <a:rPr lang="fi-FI" i="1" dirty="0"/>
              <a:t> </a:t>
            </a:r>
            <a:r>
              <a:rPr lang="fi-FI" i="1" dirty="0" err="1"/>
              <a:t>modifcation</a:t>
            </a:r>
            <a:r>
              <a:rPr lang="fi-FI" i="1" dirty="0"/>
              <a:t> </a:t>
            </a:r>
            <a:r>
              <a:rPr lang="fi-FI" i="1" dirty="0" err="1"/>
              <a:t>was</a:t>
            </a:r>
            <a:r>
              <a:rPr lang="fi-FI" i="1" dirty="0"/>
              <a:t> </a:t>
            </a:r>
            <a:r>
              <a:rPr lang="fi-FI" i="1" dirty="0" err="1"/>
              <a:t>indicated</a:t>
            </a:r>
            <a:r>
              <a:rPr lang="fi-FI" i="1" dirty="0"/>
              <a:t> and </a:t>
            </a:r>
            <a:r>
              <a:rPr lang="fi-FI" i="1" dirty="0" err="1"/>
              <a:t>implemented</a:t>
            </a:r>
            <a:r>
              <a:rPr lang="fi-FI" i="1" dirty="0"/>
              <a:t> in </a:t>
            </a:r>
            <a:r>
              <a:rPr lang="fi-FI" i="1" dirty="0" err="1"/>
              <a:t>the</a:t>
            </a:r>
            <a:r>
              <a:rPr lang="fi-FI" i="1" dirty="0"/>
              <a:t> </a:t>
            </a:r>
            <a:r>
              <a:rPr lang="fi-FI" i="1" dirty="0" err="1"/>
              <a:t>revised</a:t>
            </a:r>
            <a:r>
              <a:rPr lang="fi-FI" i="1" dirty="0"/>
              <a:t> </a:t>
            </a:r>
            <a:r>
              <a:rPr lang="fi-FI" i="1" dirty="0" err="1"/>
              <a:t>CRs</a:t>
            </a:r>
            <a:endParaRPr lang="fi-FI" i="1" dirty="0"/>
          </a:p>
          <a:p>
            <a:pPr lvl="1"/>
            <a:r>
              <a:rPr lang="fi-FI" i="1" dirty="0"/>
              <a:t>(</a:t>
            </a:r>
            <a:r>
              <a:rPr lang="fi-FI" i="1" dirty="0" err="1"/>
              <a:t>see</a:t>
            </a:r>
            <a:r>
              <a:rPr lang="fi-FI" i="1" dirty="0"/>
              <a:t> </a:t>
            </a:r>
            <a:r>
              <a:rPr lang="fi-FI" i="1" dirty="0" err="1"/>
              <a:t>draft</a:t>
            </a:r>
            <a:r>
              <a:rPr lang="fi-FI" i="1" dirty="0"/>
              <a:t> </a:t>
            </a:r>
            <a:r>
              <a:rPr lang="fi-FI" i="1" dirty="0" err="1"/>
              <a:t>folder</a:t>
            </a:r>
            <a:r>
              <a:rPr lang="fi-FI" i="1" dirty="0"/>
              <a:t> &amp; </a:t>
            </a:r>
            <a:r>
              <a:rPr lang="fi-FI" i="1" dirty="0" err="1"/>
              <a:t>next</a:t>
            </a:r>
            <a:r>
              <a:rPr lang="fi-FI" i="1" dirty="0"/>
              <a:t> </a:t>
            </a:r>
            <a:r>
              <a:rPr lang="fi-FI" i="1" dirty="0" err="1"/>
              <a:t>page</a:t>
            </a:r>
            <a:r>
              <a:rPr lang="fi-FI" i="1" dirty="0"/>
              <a:t>)</a:t>
            </a:r>
          </a:p>
          <a:p>
            <a:pPr lvl="1"/>
            <a:r>
              <a:rPr lang="fi-FI" i="1" dirty="0"/>
              <a:t>Support </a:t>
            </a:r>
            <a:r>
              <a:rPr lang="fi-FI" i="1" dirty="0" err="1"/>
              <a:t>approving</a:t>
            </a:r>
            <a:r>
              <a:rPr lang="fi-FI" i="1" dirty="0"/>
              <a:t> </a:t>
            </a:r>
            <a:r>
              <a:rPr lang="fi-FI" i="1" dirty="0" err="1"/>
              <a:t>the</a:t>
            </a:r>
            <a:r>
              <a:rPr lang="fi-FI" i="1" dirty="0"/>
              <a:t> </a:t>
            </a:r>
            <a:r>
              <a:rPr lang="fi-FI" i="1" dirty="0" err="1"/>
              <a:t>CRs</a:t>
            </a:r>
            <a:r>
              <a:rPr lang="fi-FI" i="1" dirty="0"/>
              <a:t> (RP-201715 &amp; RP-201716)</a:t>
            </a:r>
          </a:p>
          <a:p>
            <a:pPr lvl="1"/>
            <a:endParaRPr lang="fi-FI" i="1" dirty="0"/>
          </a:p>
          <a:p>
            <a:endParaRPr lang="fi-FI" i="1" dirty="0"/>
          </a:p>
          <a:p>
            <a:r>
              <a:rPr lang="fi-FI" i="1" dirty="0" err="1"/>
              <a:t>The</a:t>
            </a:r>
            <a:r>
              <a:rPr lang="fi-FI" i="1" dirty="0"/>
              <a:t> </a:t>
            </a:r>
            <a:r>
              <a:rPr lang="fi-FI" i="1" dirty="0" err="1"/>
              <a:t>moderator</a:t>
            </a:r>
            <a:r>
              <a:rPr lang="fi-FI" i="1" dirty="0"/>
              <a:t> is </a:t>
            </a:r>
            <a:r>
              <a:rPr lang="fi-FI" i="1" dirty="0" err="1"/>
              <a:t>proposing</a:t>
            </a:r>
            <a:r>
              <a:rPr lang="fi-FI" i="1" dirty="0"/>
              <a:t> to </a:t>
            </a:r>
            <a:r>
              <a:rPr lang="fi-FI" i="1" dirty="0" err="1"/>
              <a:t>approve</a:t>
            </a:r>
            <a:r>
              <a:rPr lang="fi-FI" i="1" dirty="0"/>
              <a:t> </a:t>
            </a:r>
            <a:r>
              <a:rPr lang="fi-FI" i="1" dirty="0" err="1"/>
              <a:t>the</a:t>
            </a:r>
            <a:r>
              <a:rPr lang="fi-FI" i="1" dirty="0"/>
              <a:t> </a:t>
            </a:r>
            <a:r>
              <a:rPr lang="fi-FI" i="1" dirty="0" err="1"/>
              <a:t>CRs</a:t>
            </a:r>
            <a:r>
              <a:rPr lang="fi-FI" i="1" dirty="0"/>
              <a:t> </a:t>
            </a:r>
            <a:r>
              <a:rPr lang="fi-FI" i="1" dirty="0" err="1"/>
              <a:t>with</a:t>
            </a:r>
            <a:r>
              <a:rPr lang="fi-FI" i="1" dirty="0"/>
              <a:t> </a:t>
            </a:r>
            <a:r>
              <a:rPr lang="fi-FI" i="1" dirty="0" err="1"/>
              <a:t>these</a:t>
            </a:r>
            <a:r>
              <a:rPr lang="fi-FI" i="1" dirty="0"/>
              <a:t> </a:t>
            </a:r>
            <a:r>
              <a:rPr lang="fi-FI" i="1" dirty="0" err="1"/>
              <a:t>corrections</a:t>
            </a:r>
            <a:r>
              <a:rPr lang="fi-FI" i="1" dirty="0"/>
              <a:t> </a:t>
            </a:r>
            <a:r>
              <a:rPr lang="fi-FI" i="1" dirty="0" err="1"/>
              <a:t>unless</a:t>
            </a:r>
            <a:r>
              <a:rPr lang="fi-FI" i="1" dirty="0"/>
              <a:t> </a:t>
            </a:r>
            <a:r>
              <a:rPr lang="fi-FI" i="1" dirty="0" err="1"/>
              <a:t>objection</a:t>
            </a:r>
            <a:r>
              <a:rPr lang="fi-FI" i="1" dirty="0"/>
              <a:t> </a:t>
            </a:r>
            <a:r>
              <a:rPr lang="fi-FI" i="1" dirty="0" err="1"/>
              <a:t>received</a:t>
            </a:r>
            <a:r>
              <a:rPr lang="fi-FI" i="1" dirty="0"/>
              <a:t> </a:t>
            </a:r>
            <a:r>
              <a:rPr lang="fi-FI" i="1" dirty="0" err="1"/>
              <a:t>by</a:t>
            </a:r>
            <a:r>
              <a:rPr lang="fi-FI" i="1" dirty="0"/>
              <a:t> </a:t>
            </a:r>
            <a:r>
              <a:rPr lang="fi-FI" i="1" dirty="0" err="1"/>
              <a:t>Wednesday</a:t>
            </a:r>
            <a:r>
              <a:rPr lang="fi-FI" i="1" dirty="0"/>
              <a:t> </a:t>
            </a:r>
            <a:r>
              <a:rPr lang="fi-FI" i="1" dirty="0" err="1"/>
              <a:t>silent</a:t>
            </a:r>
            <a:r>
              <a:rPr lang="fi-FI" i="1" dirty="0"/>
              <a:t> </a:t>
            </a:r>
            <a:r>
              <a:rPr lang="fi-FI" i="1" dirty="0" err="1"/>
              <a:t>period</a:t>
            </a:r>
            <a:r>
              <a:rPr lang="fi-FI" i="1" dirty="0"/>
              <a:t>.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911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1180B-4140-47F1-BB58-E12C0E31C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CR revision </a:t>
            </a:r>
            <a:r>
              <a:rPr lang="fi-FI" dirty="0" err="1"/>
              <a:t>history</a:t>
            </a:r>
            <a:endParaRPr lang="fi-FI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DEAEA10E-7EFA-432B-8F7B-E8B2D42F20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103436"/>
            <a:ext cx="10404656" cy="2763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918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127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Equation.3</vt:lpstr>
      <vt:lpstr>Intermediate Summary of email discussion [8SSB_TDD] on Release 15/16 CR approval</vt:lpstr>
      <vt:lpstr>Email discussion status</vt:lpstr>
      <vt:lpstr>CR revision history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of email discussion [R17_IIOT_scope] on Release 17 IIoT scope</dc:title>
  <dc:creator>Toskala, Antti (Nokia - FI/Espoo)</dc:creator>
  <cp:lastModifiedBy>Toskala, Antti (Nokia - FI/Espoo)</cp:lastModifiedBy>
  <cp:revision>5</cp:revision>
  <dcterms:created xsi:type="dcterms:W3CDTF">2020-07-01T11:00:04Z</dcterms:created>
  <dcterms:modified xsi:type="dcterms:W3CDTF">2020-09-15T13:46:13Z</dcterms:modified>
</cp:coreProperties>
</file>