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Final proposal of Intra-UE prioritization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/>
              <a:t>Nokia, Nokia Shanghai Bell (</a:t>
            </a:r>
            <a:r>
              <a:rPr lang="fi-FI" b="1" dirty="0" err="1"/>
              <a:t>moderator</a:t>
            </a:r>
            <a:r>
              <a:rPr lang="fi-FI" b="1" dirty="0"/>
              <a:t>)</a:t>
            </a:r>
          </a:p>
          <a:p>
            <a:pPr algn="l" hangingPunct="0"/>
            <a:r>
              <a:rPr lang="fi-FI" b="1" dirty="0"/>
              <a:t>Agenda </a:t>
            </a:r>
            <a:r>
              <a:rPr lang="fi-FI" b="1" dirty="0" err="1"/>
              <a:t>item</a:t>
            </a:r>
            <a:r>
              <a:rPr lang="fi-FI" b="1" dirty="0"/>
              <a:t> 	9.3.5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1F8E-23A1-424D-A570-BF6055CA8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566"/>
          </a:xfrm>
        </p:spPr>
        <p:txBody>
          <a:bodyPr/>
          <a:lstStyle/>
          <a:p>
            <a:r>
              <a:rPr lang="fi-FI" dirty="0" err="1"/>
              <a:t>Scope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email</a:t>
            </a:r>
            <a:r>
              <a:rPr lang="fi-FI" dirty="0"/>
              <a:t> </a:t>
            </a:r>
            <a:r>
              <a:rPr lang="fi-FI" dirty="0" err="1"/>
              <a:t>discussion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CD60A-28A9-4D64-B133-4FD411C75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Find a way forward </a:t>
            </a:r>
            <a:r>
              <a:rPr lang="fi-FI" dirty="0" err="1"/>
              <a:t>how</a:t>
            </a:r>
            <a:r>
              <a:rPr lang="fi-FI" dirty="0"/>
              <a:t> to </a:t>
            </a:r>
            <a:r>
              <a:rPr lang="fi-FI" dirty="0" err="1"/>
              <a:t>handle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proposed</a:t>
            </a:r>
            <a:r>
              <a:rPr lang="fi-FI" dirty="0"/>
              <a:t> </a:t>
            </a:r>
            <a:r>
              <a:rPr lang="fi-FI" dirty="0" err="1"/>
              <a:t>removal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intra-UE </a:t>
            </a:r>
            <a:r>
              <a:rPr lang="fi-FI" dirty="0" err="1"/>
              <a:t>prioritization</a:t>
            </a:r>
            <a:r>
              <a:rPr lang="fi-FI" dirty="0"/>
              <a:t> </a:t>
            </a:r>
            <a:r>
              <a:rPr lang="fi-FI" dirty="0" err="1"/>
              <a:t>especially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38.213 in Release 16)</a:t>
            </a:r>
          </a:p>
          <a:p>
            <a:r>
              <a:rPr lang="en-US" dirty="0"/>
              <a:t>Input contributions covered:  RP-200801, RP-200797, RP-200690 (38.213 CR)</a:t>
            </a:r>
            <a:endParaRPr lang="fi-FI" dirty="0"/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0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A2E1-B2D9-4123-B1C0-76B31D3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344"/>
            <a:ext cx="10515600" cy="829830"/>
          </a:xfrm>
        </p:spPr>
        <p:txBody>
          <a:bodyPr/>
          <a:lstStyle/>
          <a:p>
            <a:r>
              <a:rPr lang="fi-FI" dirty="0" err="1"/>
              <a:t>Proposal</a:t>
            </a:r>
            <a:r>
              <a:rPr lang="fi-FI" dirty="0"/>
              <a:t> for RAN#88e </a:t>
            </a:r>
            <a:r>
              <a:rPr lang="fi-FI" dirty="0" err="1"/>
              <a:t>approval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3E16-DAAA-4ACE-9A20-584D399A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991"/>
            <a:ext cx="10515600" cy="49550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fi-F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1512D3-F0AD-4363-B5EE-FC0E5B4BB810}"/>
              </a:ext>
            </a:extLst>
          </p:cNvPr>
          <p:cNvSpPr txBox="1">
            <a:spLocks/>
          </p:cNvSpPr>
          <p:nvPr/>
        </p:nvSpPr>
        <p:spPr>
          <a:xfrm>
            <a:off x="990600" y="1534391"/>
            <a:ext cx="10515600" cy="4955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i="1" dirty="0"/>
              <a:t>Add for the </a:t>
            </a:r>
            <a:r>
              <a:rPr lang="en-US" i="1" dirty="0" err="1"/>
              <a:t>IIoT</a:t>
            </a:r>
            <a:r>
              <a:rPr lang="en-US" i="1" dirty="0"/>
              <a:t> WID as “Specify PHY prioritization of overlapping dynamic grant PUSCH and configured grant PUSCH of different PHY priorities on a BWP of a serving cell including the related cancelation behavior for the PUSCH of lower PHY priority, taking the solution developed during Rel-16 as the baseline”</a:t>
            </a:r>
          </a:p>
          <a:p>
            <a:pPr lvl="1"/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full</a:t>
            </a:r>
            <a:r>
              <a:rPr lang="fi-FI" i="1" dirty="0"/>
              <a:t> </a:t>
            </a:r>
            <a:r>
              <a:rPr lang="fi-FI" i="1" dirty="0" err="1"/>
              <a:t>objective</a:t>
            </a:r>
            <a:r>
              <a:rPr lang="fi-FI" i="1" dirty="0"/>
              <a:t> </a:t>
            </a:r>
            <a:r>
              <a:rPr lang="fi-FI" i="1" dirty="0" err="1"/>
              <a:t>would</a:t>
            </a:r>
            <a:r>
              <a:rPr lang="fi-FI" i="1" dirty="0"/>
              <a:t> </a:t>
            </a:r>
            <a:r>
              <a:rPr lang="fi-FI" i="1" dirty="0" err="1"/>
              <a:t>see</a:t>
            </a:r>
            <a:r>
              <a:rPr lang="fi-FI" i="1" dirty="0"/>
              <a:t> </a:t>
            </a:r>
            <a:r>
              <a:rPr lang="fi-FI" i="1" dirty="0" err="1"/>
              <a:t>next</a:t>
            </a:r>
            <a:r>
              <a:rPr lang="fi-FI" i="1" dirty="0"/>
              <a:t> </a:t>
            </a:r>
            <a:r>
              <a:rPr lang="fi-FI" i="1" dirty="0" err="1"/>
              <a:t>slide</a:t>
            </a:r>
            <a:endParaRPr lang="fi-FI" i="1" dirty="0"/>
          </a:p>
          <a:p>
            <a:pPr lvl="1"/>
            <a:endParaRPr lang="fi-FI" dirty="0"/>
          </a:p>
          <a:p>
            <a:pPr lvl="0"/>
            <a:r>
              <a:rPr lang="en-US" dirty="0"/>
              <a:t>Approve the pending CR in RP-200690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30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FB9FE-719C-4175-B19B-20C45F1EC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Annex</a:t>
            </a:r>
            <a:r>
              <a:rPr lang="fi-FI" dirty="0"/>
              <a:t>: Intra-UE </a:t>
            </a:r>
            <a:r>
              <a:rPr lang="fi-FI" dirty="0" err="1"/>
              <a:t>multiplexing</a:t>
            </a:r>
            <a:r>
              <a:rPr lang="fi-FI" dirty="0"/>
              <a:t> / </a:t>
            </a:r>
            <a:r>
              <a:rPr lang="fi-FI" dirty="0" err="1"/>
              <a:t>priorization</a:t>
            </a:r>
            <a:r>
              <a:rPr lang="fi-FI" dirty="0"/>
              <a:t> </a:t>
            </a:r>
            <a:r>
              <a:rPr lang="fi-FI" dirty="0" err="1"/>
              <a:t>objective</a:t>
            </a:r>
            <a:r>
              <a:rPr lang="fi-FI" dirty="0"/>
              <a:t> in </a:t>
            </a:r>
            <a:r>
              <a:rPr lang="fi-FI" dirty="0" err="1"/>
              <a:t>IIoT</a:t>
            </a:r>
            <a:r>
              <a:rPr lang="fi-FI" dirty="0"/>
              <a:t> WID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AAD2-0C44-4D5E-A614-AEB55594C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 hangingPunct="0"/>
            <a:r>
              <a:rPr lang="en-GB" dirty="0"/>
              <a:t>Intra-UE multiplexing and prioritization of traffic with different priority based on work done in Rel.16 [RAN1]:</a:t>
            </a:r>
            <a:endParaRPr lang="fi-FI" dirty="0"/>
          </a:p>
          <a:p>
            <a:pPr lvl="1" hangingPunct="0"/>
            <a:r>
              <a:rPr lang="en-US" dirty="0"/>
              <a:t>Specify multiplexing behavior among HARQ-ACK/SR/CSI and PUSCH for traffic with different priorities, including the cases with UCI on PUCCH and UCI on PUSCH. </a:t>
            </a:r>
            <a:endParaRPr lang="fi-FI" dirty="0"/>
          </a:p>
          <a:p>
            <a:pPr lvl="1" hangingPunct="0"/>
            <a:r>
              <a:rPr lang="en-US" dirty="0">
                <a:solidFill>
                  <a:srgbClr val="FF0000"/>
                </a:solidFill>
              </a:rPr>
              <a:t>Specify PHY prioritization of overlapping dynamic grant PUSCH and configured grant PUSCH of different PHY priorities on a BWP of a serving cell including the related cancelation behavior for the PUSCH of lower PHY priority, taking the solution developed during Rel-16 as the baseline with considerations of timeline requirement. </a:t>
            </a:r>
            <a:endParaRPr lang="fi-FI" dirty="0">
              <a:solidFill>
                <a:srgbClr val="FF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348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222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Scope of the email discussion</vt:lpstr>
      <vt:lpstr>Proposal for RAN#88e approval</vt:lpstr>
      <vt:lpstr>Annex: Intra-UE multiplexing / priorization objective in IIoT WID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Toskala, Antti (Nokia - FI/Espoo)</cp:lastModifiedBy>
  <cp:revision>26</cp:revision>
  <dcterms:created xsi:type="dcterms:W3CDTF">2020-06-30T12:06:29Z</dcterms:created>
  <dcterms:modified xsi:type="dcterms:W3CDTF">2020-07-02T13:09:14Z</dcterms:modified>
</cp:coreProperties>
</file>